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83" r:id="rId3"/>
    <p:sldId id="334" r:id="rId4"/>
    <p:sldId id="315" r:id="rId5"/>
    <p:sldId id="258" r:id="rId6"/>
    <p:sldId id="316" r:id="rId7"/>
    <p:sldId id="323" r:id="rId8"/>
    <p:sldId id="317" r:id="rId9"/>
    <p:sldId id="328" r:id="rId10"/>
    <p:sldId id="324" r:id="rId11"/>
    <p:sldId id="318" r:id="rId12"/>
    <p:sldId id="326" r:id="rId13"/>
    <p:sldId id="319" r:id="rId14"/>
    <p:sldId id="322" r:id="rId15"/>
    <p:sldId id="320" r:id="rId16"/>
    <p:sldId id="325" r:id="rId17"/>
    <p:sldId id="327" r:id="rId18"/>
    <p:sldId id="336" r:id="rId19"/>
    <p:sldId id="285" r:id="rId20"/>
    <p:sldId id="266" r:id="rId21"/>
    <p:sldId id="260" r:id="rId22"/>
    <p:sldId id="332" r:id="rId23"/>
    <p:sldId id="331" r:id="rId24"/>
    <p:sldId id="330" r:id="rId25"/>
    <p:sldId id="329" r:id="rId26"/>
    <p:sldId id="337" r:id="rId27"/>
    <p:sldId id="338" r:id="rId28"/>
    <p:sldId id="333" r:id="rId29"/>
    <p:sldId id="335" r:id="rId30"/>
    <p:sldId id="313" r:id="rId31"/>
    <p:sldId id="281" r:id="rId3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100"/>
    <p:restoredTop sz="94677"/>
  </p:normalViewPr>
  <p:slideViewPr>
    <p:cSldViewPr snapToGrid="0" snapToObjects="1">
      <p:cViewPr varScale="1">
        <p:scale>
          <a:sx n="81" d="100"/>
          <a:sy n="81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9498 15311 24575,'0'0'0</inkml:trace>
  <inkml:trace contextRef="#ctx0" brushRef="#br0">9555 7208 7979,'-2'-14'0,"-3"-1"74,-2 1 0,-8 1 156,1 4 1,-2 3 526,-3 6 1,2 0-236,-7 0 1,-1 1-344,-8 4 0,3 3 96,-3 6 1,-2 7-29,2 2 1,-5 4 31,5 2 0,4 7 28,5 7 1,7 7-13,-2 12 1,8-4-220,2 4 0,5-4 121,0-1 1,4-2 26,4-3 1,6-3-350,9-6 0,5-13-151,9-6 0,11-13-252,13-6 0,8-16 220,10-8 0,-3-15-231,-37 14 1,1-2 0,30-22-218,-35 18 1,0-1 0,27-20 308,-27 21 1,0 0 0,21-15 446,-5-2 0,-6 10 0,2 0 0,3 3 0</inkml:trace>
  <inkml:trace contextRef="#ctx0" brushRef="#br0">10123 7137 7921,'-6'-8'569,"-3"3"26,2 3 0,-5 2-189,2 0 1,2 8-88,-1 7 0,-1 2-101,-4 11 1,-5-1-26,0 11 0,-4 0-6,4 5 0,0 4-33,4 0 1,-4 6 4,1-6 1,3 0-86,6-4 1,6-5-477,-2 0 1,3-13 206,2-1 0,0-7-1440,0-3 1225,0-6 1,5-9-418,0-14 1,4-7 254,-4-11 0,5-5 237,-6-9 1,7-4 334,-1-6 0,-2 1 0,1-1 0,1 6 0,4 4 0,0 9 0,0 5 0,-4 4 223,-1 6 1,-1 2-101,2 7 1,2 4 990,-2 1 0,-2 6-325,1-2 1,-4 11-125,4 9 0,-6 11-209,2 12 0,-3 5-48,-2 4 1,0 10-50,0 10 0,0-4-80,0-2 0,5-9-158,-1-4 0,7-5 60,-1-6 1,2-10-145,3-13 0,-1-1 98,0-8 0,0-8 17,1-12 1,-3-7-178,-2-11 0,2-9-212,-2-11 1,2-8-767,3-6 0,-1 0 366,0 0 1,0 4-794,1 6 0,-3 7 663,-2 2 0,1 10 767,-7 5 0,6 2 0,-5 7 0,-1 6 0</inkml:trace>
  <inkml:trace contextRef="#ctx0" brushRef="#br0">10564 7009 7921,'14'0'0,"-4"0"0,-1 0 0,-5 0 0,2 1 0,-6 4 0,-5 3 0,0 6 0,-6 2 0,2 3 0,-1 5 0,-4 9 0,3 3 2087,-8 7 0,-1 6-1003,1 3 1,0 5-653,4 4 1,1-2-279,0 2 1,1-7-218,4-2 0,-2-11-844,6 2 1,0-16 91,5-4-222,0-5 1,2-12 404,3-6 0,-2-17-220,6-12 0,-1-15 343,2-3 1,2-13 508,-2-7 0,2-8 0,3-4 0</inkml:trace>
  <inkml:trace contextRef="#ctx0" brushRef="#br0">10593 7023 7921,'14'-13'0,"0"4"0,-4 2 1111,-1 7 1,-1 2-467,1 3 0,4 9-26,-3 10 0,-4 4-97,-1 5 0,-2 8-34,1 7 1,-2 2 174,3 2 1,1 2-264,-1 12 1,6-10-282,-2 1 1,4-7 81,1-2 0,0-12-99,1-12 0,-1-7 116,0 2 1,0-10 45,1-4 0,-1-16-112,0-8 0,0-12-9,0-7 1,5-11-295,0-8 1,2-6-667,-2-8 0,-2 4-678,7 1 0,0 1 724,4-1 0,-1 1-1093,-3 3 1864,2 10 0,-7-11 0,4 13 0,-5 1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12668 4109,'51'-8,"4"-5,-4 11,-7-4,-9 6,-21 6,-14 2,-20 7,-17 5,-13-4,-1 4,2-12,19 5,3-11,19 4,40-6,3 6,28-4,-14 4,-13-6,-7 0,-15 0,-46 6,-3 2,-21 6,8 1,12-1,6 0,3 0,6 1,6-1,0 0,22-6,15 5,21-12,-6 5,5-12,-1-2,3 0,0-4,-9 10,-21-4,-46 25,-2 4,-23 7,16-1,12-10,7-3,2 4,12-6,1 1,7-1,19-6,5-8,19-8,-7 0,18-11,-8 9,4-4,-9 8,-25 12,-18 7,-21 6,-4 6,-19-3,3 7,4-7,4 5,13-12,2 6,5-13,7 5,34-25,7 9,36-17,-10 6,-2 6,-27 1,-5 7,-23 7,-15 10,-16 7,-7 1,-2-6,3-3,-6 11,10-5,-4 0,15-2,24-5,18-1,23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10905 1564 8228,'0'-14'43,"0"-1"249,0 7-42,0 2-176,0 6 312,0 0-137,0 6-320,0-4 0,0 11 279,0-5 53,0 6-294,0 0 0,0 0 211,0 7 0,7 1-154,-6 0 0,6 6-16,-7 1 1,0 1 57,0 8 51,0 0-122,0 4 0,0 4 109,0 6 1,0 7-149,0 12 1,0-2-89,0-2 0,0 2 81,0-2-1390,0 2 1480,0 2-703,-3-29 0,-1 0 775,3 32-80,-6-32 0,1 0-519,5 29 844,-6 0-314,1 0 0,4-5 399,-2 1-166,2-7 16,-4 3-188,4-6 106,-4 0 0,6-5 60,0 0 0,0-11-221,0 2 84,0-10 0,0 2 367,0-7 1,1-6-1653,4-3 1162,-3-3 1,4-7-1087,-6 1 591,0-7-169,0-16 655,0-4 0,0-24 0,0 5 0</inkml:trace>
  <inkml:trace contextRef="#ctx0" brushRef="#br0">11005 1550 8307,'0'-21'44,"-2"12"336,-2-1 2,2 7 69,-4 3-194,6 0 116,0 0-115,6 0-365,2 0 130,6 0 1,7 0-241,2 0 194,4 0 1,2 5-11,-1-1 1,-4 6 42,0-5 1,-7 6-196,2-2 0,-5 9 154,-4 1 0,-4 6-171,-6-2 217,0-2 13,0 6-50,0-5-61,0 6 60,0 1 55,0 6 1,0-4-32,0 7 1,0 2 179,0 7 1,0 7-105,0 12 1,0 2-284,0 12 1,0-2 233,0-36 1,0 1 0,0-1 0,0 1 23,0 7 1,0 0 0,0-3-1,0 1-76,0 2 1,0-1 0,0-2 0,1-2-136,2-4 1,-1-2 15,0 33-271,4-9 1,-1-6 180,0-1 0,1-5-58,-1-4 0,-4-4 35,4-5 3,-3-3-268,-2-7 120,-7 1-39,-1-1 440,-6-6 0,-6 5 0,-3-5 0</inkml:trace>
  <inkml:trace contextRef="#ctx0" brushRef="#br0">10920 3625 8685,'14'0'1054,"0"0"-604,0 0-1,7 0-206,7-6-952,2-2 107,11 0 567,-11-5 35,11 12 0,-4-12 0,5 5 0</inkml:trace>
  <inkml:trace contextRef="#ctx0" brushRef="#br0">11773 1635 8268,'0'-14'0,"-7"-1"-248,6 1 183,-5 0 638,-1 6-101,6-5-487,-6 12 1,9-5 103,3 6 0,-2 1-173,6 4 1,-1 3 104,2 6 0,2 2 46,-2 3 0,-4 4 103,-1 11 1,1 2-97,-1 7 0,0-4 211,-5 4 0,4 7-126,1 12 0,0 11-166,-5-2 1,0 9 171,0 1 1,0-2-366,0 1 1,0-37-1,0 1 305,0 3 0,0 1 1,0-2-1,0 0-99,0-1 1,0 0 0,0-4 0,0 0-310,0 39 1,0-7 343,0-2 1,0-6-161,0-8 0,0-5 90,0 0 1,1-13-150,4-1 0,-3-6 331,2-4 0,-2-6-322,-2-3 0,2-4 547,2-6-1230,-2-3 409,4-6 1,-6-6 3,0-3 1,0-6 438,0-4 0,0-3 0,0-6 0</inkml:trace>
  <inkml:trace contextRef="#ctx0" brushRef="#br0">12029 1621 8213,'0'-22'0,"4"1"-62,1 7 0,1 1 291,-1 4 246,-3-4-227,10 11 0,-4-4-381,7 6 1,-6 2-1,0 2 0,-1 0-15,2 5 1,2 1-3,-2 4 0,-2 2 175,1 3 1,-4 1-115,5 4 1,-7 7 50,1-2 0,-2 10 69,-2 4 0,0 6-35,0 8 1,0 14-84,0 9 1,0-36 0,-2 1 156,0 2 1,0 1 0,1 1 0,0 0-237,-1-2 0,-1 0 0,2 2 0,1 0 93,0 1 0,0 0 1,0-2-1,0 0 39,0-2 1,0-2-1,0-1 1,0-2-230,0 30 1,0-6 225,0-4 1,0-4-193,0-5 1,0 2 20,0-7 1,0 1-66,0-5 0,0-6-17,0 1 1,-6-6 289,-4 1 0,1-3 0,-3-1 0,1-1 0,2 0 0</inkml:trace>
  <inkml:trace contextRef="#ctx0" brushRef="#br0">12029 3625 8156,'0'-14'-92,"1"0"38,4 0 1,-2-1 397,7 1 1,-2 0-41,1 0 1,4-1-424,-4 1 0,4 5-1,1-1 120,0 7 0,0-10 0,1 6 0</inkml:trace>
  <inkml:trace contextRef="#ctx0" brushRef="#br0">10806 2616 8421,'0'8'-400,"2"3"733,2-6 1,4 1-129,6-1 1,2-4-65,3 4 0,3-4-415,7-1 0,4 0 128,0 0 0,0-6 216,-4-3 0,-6 1 3,1-2 1,-7 1-74,2-5 0,-9-1 0,-4 1 0</inkml:trace>
  <inkml:trace contextRef="#ctx0" brushRef="#br0">10948 2502 8129,'14'6'-684,"2"-4"792,3 3 1,5-4-4,9-1 0,2 5-160,3 0 1,1 0 96,-6-5 0,0 0-204,-4 0 1,-7 4 111,-3 1 1,-5 1-148,-4-1 1,-4 3 112,-6 6 0,-3 0 33,-7 1 1,-1 0-61,-12 4 0,-1-3-24,-5 3 1,6-8-2,-1-1 0,7-7 136,-2 2 0,-3 2 0,-1 1 0</inkml:trace>
  <inkml:trace contextRef="#ctx0" brushRef="#br0">11360 2417 7696,'-6'0'559,"6"0"1,11 0-163,8 0 0,6 0-457,-1 0 0,8-7 111,1-2 1,6 1-306,-1-1 0,2 1-363,-2-2 0,0-1 321,-10 6 0,2 1-265,-11 4 561,0 0 0,-11 0 0,-2 0 0</inkml:trace>
  <inkml:trace contextRef="#ctx0" brushRef="#br0">11787 2275 8340,'14'0'-1022,"0"0"766,1 0 0,-1 1 599,0 4 1,0-3 17,0 2 0,1 3-154,-1-3 1,0 3-164,0-3 122,-6 4 0,-1 11-282,-7 0 1,-7 6 80,-2-1 1,-12 3-878,-7 1 912,-7 7 0,-14-5 0,-1 5 0</inkml:trace>
  <inkml:trace contextRef="#ctx0" brushRef="#br0">9754 2687 8158,'-14'-14'-772,"-1"4"986,1 1 780,6 6-811,-4-4 1,10 9-69,-3 3 0,10 2-281,5 8 102,2-1 1,9-1-30,2-4 1,12 2 131,8-6 0,6 0-73,8-5 1,4-4 95,1-5 1,-2-1-121,-8-9 0,-3 2 48,-6-2 0,-2 5-444,-3 0 0,-5 1 454,-9 8 0,-4-6 0,-6 3 0</inkml:trace>
  <inkml:trace contextRef="#ctx0" brushRef="#br0">10280 2488 8199,'14'0'-908,"7"0"566,2 0 1,4 0 626,2 0 0,4 1-79,0 4 1,2 3-173,-2 6 1,-5 2 4,1 3 1,-13 5 34,-12 9 0,-4 3-166,-4 7 1,-12 0 79,-13-1 1,-1 1-309,-8 0 0,2-7-78,-2-3 255,3-9 1,1 3 0,-3-5-1</inkml:trace>
  <inkml:trace contextRef="#ctx0" brushRef="#br0">8744 2403 8151,'-22'-15'-897,"3"1"1078,10 6 282,2 2 1,9 8-347,3 2-126,9 4 1,8 13 171,7 2 0,5 4-39,4 2 1,-1 5-88,0 4 0,-3 3 84,4 2 0,-8-2-401,-2-3 1,-1 2 130,-8-7 0,0 0-202,-5-5 1,-5-6-140,1-3 2,-7-3 124,-3-2 0,-8-6 364,-6-3 0,-7-16 0,-1-5 0</inkml:trace>
  <inkml:trace contextRef="#ctx0" brushRef="#br0">8943 2445 8151,'0'-14'-1157,"0"6"1539,7 2 1,-6 9-63,4 6 0,-8 7 132,-2 13 0,-11 5-73,2 4 0,-10 10-119,1 4 0,1 2-98,-2-2 1,2 1-167,-2-5 0,5-1-625,10-4 1,4-7 628,10-3 0,15-3 0,10-1 0</inkml:trace>
  <inkml:trace contextRef="#ctx0" brushRef="#br0">12313 2502 7921,'-8'0'-21,"2"0"354,25 0 0,0 0-109,19 0 1,6 0 137,8 0 1,8 0-123,2 0 0,6 0-505,-2 0 1,-23 0 0,2-1 308,5-1 0,0-1 0,1-1 0,1 0-85,0-3 1,0 0-1,-2 0 1,-1-1-286,-1 1 0,-1 0 0,4 1 0,-1 0 199,-2 1 0,-1 0 0,-3-1 0,-1 1-439,28 0 1,-13 1 565,-10 4 0,-7 4 0,2 1 0,2 0 0</inkml:trace>
  <inkml:trace contextRef="#ctx0" brushRef="#br0">13962 2275 8022,'14'0'0,"5"4"-127,0 1 1,7 6 176,-3-1 0,-1 1 274,2-2 0,-6 9-81,1-4 0,-5 5-76,-5 0 1,-6 4 75,-12 11 1,-8 0-459,-17 4 0,-4 14 151,-9 0-232,-4 7 1,21-28 0,-3 1 0,1 0-1,0 1 1</inkml:trace>
  <inkml:trace contextRef="#ctx0" brushRef="#br0">10010 2602 8369,'0'-15'0,"-5"1"-107,0 0 0,1 4-144,4 1 1,0 0 248,0-6 0,0 1 75,0 0 1,1-2-39,4-3 13,-4 3 0,7-11-6,-3 4 0,-2-4 24,7-2 0,-6-4-8,6 0 1,-7-6-1,2 1 1,1-8-133,-1-1 1,0-2 60,-5 1 1,0-1-10,0-3 1,0 2-7,0 2 1,0 2-22,0-6 0,0 6 41,0-1 1,0 0-3,0 4 1,0-1 229,0 11 0,0-4-131,0 9 1,-2-4 167,-3 9 0,4 2-117,-4 2 0,3-1 293,2 1-186,0 0 0,0 4 410,0 1-511,0 0 31,0 0 0,0 4-251,0 1 1,7 6 60,2-2-123,4-3 1,1 2 111,0-4 1,0-1-45,1 6 0,4-1 20,0 1 0,0 2 4,-5-6 1,5 4 77,0-5 1,6 7-37,-1-1 0,4-3 7,5 3 1,4-6 10,5 5 0,2-1-1,4 1 1,1 4 0,3-4 0,3-1-190,-3 1 0,-1-5 79,1 6 0,0-6 49,5 5 0,11-6-50,3 2 1,8 1 123,-3-1 1,-2 5 172,-7 0 0,2 2-119,-3 2 1,4 6-34,1 4 0,5 2 20,0 3 1,-7-3-50,-7-2 1,-4 2-5,-1-2 0,-3 3-37,3 1 0,-2-5-45,11 1 0,-1-7 76,1 2 0,-2 1-160,-8-1 0,-10-1 133,-3-4 1,-5 5-51,0 0 1,-3 0 15,-7-5 0,-4 0-11,-1 0 0,-4 1 27,5 4 1,-11-3-44,1 2 624,-3 4-445,-3 0 34,-2 6 0,-6-4-23,0-1 329,0-6-81,0 4 155,0-7-258,0 0-310,6 0 0,-4 1 79,3 4 0,1-2-66,-1 7 1,1-6 82,-1 6 0,-4 1-176,4 8 0,-3 3 127,-2 6 0,0 6-48,0-1 0,-2 11 32,-3-1 1,4 9-6,-4 0 0,4 2-40,1-2 50,0 3 1,0-9-34,0 6 0,0-6-2,0 1 0,0-3-35,0-1 0,-5-2-140,0-3 1,0-3 110,5-7 0,0-1-14,0-3 1,0-4-597,0-5 188,-6-8 51,4 6 1,-10-11 112,2 2 0,2-4-646,-1-4 1020,-1-4 0,-4-13 0,0-1 0</inkml:trace>
  <inkml:trace contextRef="#ctx0" brushRef="#br0">12683 1990 7560,'-8'0'827,"1"2"-358,7 3 1,0 4 9,0 10 1,7 3-65,2 7 1,-1-1-168,2 0 0,-1 6 135,5-1 0,1 0-104,-1-5 0,0 1-226,0-1 1,0-1 129,1-3 1,-1 1-82,0-6 0,0 0 51,0-5 1,1-1 239,-1-4 279,0 4-489,0-11 1,1 4 214,-1-6 0,-5-3-131,1-7 1,6-7-566,7-16 1,6-12 258,4-11 0,-2-8-1031,7-7 0,-19 31 0,-1-2 581,1 0 0,0-1 489,-1-1 0,-2-1 0,-1 3 0,-1-1 0,1 0 0,1 1 0,3-1 0,0 1 0,3-1 0,1 0 0</inkml:trace>
  <inkml:trace contextRef="#ctx0" brushRef="#br0">6953 5985 8082,'-14'-6'32,"6"4"539,1-4 0,9 6-88,3 0 0,9 6-8,10 4 0,3 4-143,1 5 0,5-2-60,0 7 0,1 4-163,-6 6 0,-1-1 140,-3-5 0,2 5-544,-2 0 0,-2 1 258,2-6 0,-7 1-266,2-1 0,0-6 5,-5-3 1,4 2-478,-9-2 1,-1-1-197,2-3 0,-7-6-181,2 1 1152,-4-7 0,-7 3 0,-2-6 0</inkml:trace>
  <inkml:trace contextRef="#ctx0" brushRef="#br0">7294 5928 8082,'0'10'0,"0"-1"0,-5 1 154,1 4 0,-7 2 266,1 3 0,-3 4 491,-1 11 0,-2 0-441,-2 4 0,0 3-16,-6-3 1,5-3-419,-4-2 0,5 2 85,-1-2 0,4-1-262,0-9 1,6-2 201,-1-7 1,9-4-1358,1-1 1,8-7 1295,11-2 0,3-7 0,6-7 0</inkml:trace>
  <inkml:trace contextRef="#ctx0" brushRef="#br0">7948 5957 8207,'-14'0'-524,"0"0"1010,6 6-322,2-4 1,13 4-27,8-6 0,5 0-24,9 0 1,5 5-165,4-1 0,8 1-134,1-5 1,-1 0-277,-8 0 0,3 0-166,-3 0 626,-9 6 0,4-4 0,-11 4 0</inkml:trace>
  <inkml:trace contextRef="#ctx0" brushRef="#br0">8360 5900 8207,'15'0'0,"-1"0"-216,0 0 1,5 6 131,0 4 1,6-2 168,-1 1 0,9-1-55,5 1 0,3-2 2,2-7 0,-7 0 81,-3 0 1,-3 1-91,-1 4 1,-12-3 52,-3 2 1,-9-1-30,0 2 1,-7 3-209,-7 6 0,-9 7 116,-15 3 1,-8 4-347,-6 5 0,-4 3 117,9 7 0,-1-2 274,14-3 0,-2 3 0,9-4 0</inkml:trace>
  <inkml:trace contextRef="#ctx0" brushRef="#br0">9512 5729 8070,'0'-9'-298,"0"-1"-368,0 7 1224,0-3-59,0 6-233,0 0-120,0 6 1,0-3 11,0 7 1,0-1-27,0 5 1,0 1 50,0-1 0,0 6 18,0 4 1,0 3-54,0 1 0,0 2 90,0 4 0,0 2-84,0 7 1,0-1-139,0 1 0,5 1 94,0 3 1,-1-4-109,-4 0 0,5-2 85,0-8 1,0-1-396,-5-9 0,0-2-238,0-7-245,6 0-198,-5-6 683,6-2 1,-7-12-115,0-3 0,0-10 59,0-5 0,4-3 361,1-1 0,6-13 0,-3-4 0</inkml:trace>
  <inkml:trace contextRef="#ctx0" brushRef="#br0">9697 5601 8070,'14'-14'-1004,"0"5"933,1-1 0,4 7 74,0-2 0,6-1 331,-2 1 0,11 0-77,4 5 1,3 0-245,1 0 0,6-1 42,-1-4 0,5 4-6,-4-4 0,4-2-13,-5 3 1,12-3-85,-3 3 0,9 2 67,-3-3 0,4 4-120,-4 1 1,-2 0 280,-8 0 1,2 0-82,-7 0 0,8-5 164,2 0 0,2 1-106,7 4 1,-3 0-103,-1 0 1,-1 0-1,-8 0 0,-9 0-108,-2 0 0,-8 0 37,-1 0 0,-5 0 78,-4 0 0,-4 4-20,-5 1 1,-3 1-16,-2-1 394,2-3-172,-4 10 14,0-10 1,3 6-205,-6-3 51,0-4 0,-5 7-168,0-3 1,0 3 77,0 6 1,0 0-99,0 0 1,-2 5 51,-3 0 1,2 8-25,-6 1 0,6 1 129,-2 4 1,-1-1 5,1 1 1,0-3-29,5 3 1,0 3 17,0 2 1,0-1-69,0 0 0,0 1 43,0 5 0,0 1-321,0 4 0,0-7 94,0 6 0,0-11-330,0 7 1,0-10 179,0 0 1,0-3-278,0-1 0,-5-5-36,1-1 640,-1-5 0,-1 2 0,-2-6 0</inkml:trace>
  <inkml:trace contextRef="#ctx0" brushRef="#br0">9569 6710 8111,'-14'0'79,"6"0"106,2 0-21,6 0 0,1 0-159,4 0 0,4 0 29,10 0 90,-3 0 0,11 0-61,-3 0 0,4-5 101,5 1 0,5-1-191,10 5 1,2 0 58,7 0 0,5-2-43,-1-2 1,6 2 106,-6-3 0,1 2 115,-5-2 0,7 4-287,8-4 0,3-1 192,-35 4 0,1-1 0,0-2 1,0 1 228,35-1 0,-2-5-97,-8 6 1,4-3-103,-4 3 0,2 2 48,-1-3 0,-4 4-137,-6 1 0,-13 0 31,-6 0 1,-3 0-189,-7 0 0,-3 0-316,-10 0-711,-1 0-1039,-6 0 2166,-2 0 0,-6 0 0</inkml:trace>
  <inkml:trace contextRef="#ctx0" brushRef="#br0">10493 5942 8160,'0'-7'-330,"0"0"430,-6 7 0,-1 8-82,-2 6 1,-4 2 132,4 8-11,3 6 1,-7 0 4,3 3 1,-1 2 4,2-2 0,-2 5-161,6-5 0,-4 0 104,4-4 0,-5-1-193,6 1 1,-6-3 51,5-2 1,-4-3-242,4-7 1,-4-5-12,4 1 1,-1-7-544,1 2 518,3-4 1,-4-7-151,6-4 475,0-8 0,-6-5 0,-2-5 0</inkml:trace>
  <inkml:trace contextRef="#ctx0" brushRef="#br0">10394 6014 8160,'6'-8'0,"-3"1"59,7 7 1,-6 5 182,6 0 1,-5 6 205,4-2 0,-4 9-77,4 1 1,-4 6-119,4-1 0,-5 1-46,0-1 1,3 1-1,-3-6 1,6 5-208,-5-6 1,1 0 111,-1-9 0,-2-2-197,6-7 1,-4 0 80,5 0 1,-1-11-262,5-4 1,0-8 144,1-1 1,-1-3-419,0-1 0,0-1 141,1 1 0,-1 1-25,0 3 1,-1 2-295,-4 3 0,4 3 716,-4-3 0,4 4 0,1 0 0</inkml:trace>
  <inkml:trace contextRef="#ctx0" brushRef="#br0">10834 5900 8142,'0'8'447,"0"4"0,0-4-206,0 6 0,-4 2-71,-1 3 1,-6 2 56,1 2 1,-2 6-118,-3-1 1,1 1-305,0 4 1,5-1 210,-1 1 1,5-3-733,-4 3 0,6-8 370,-2-1 0,3-12-901,2 3 1246,0-11 0,-6 3 0,-2-7 0</inkml:trace>
  <inkml:trace contextRef="#ctx0" brushRef="#br0">10834 5999 8129,'13'7'321,"-4"2"0,-1 5 183,-3 5 1,-3 5 182,2 9 1,0-3-92,0 3 1,-2 2-143,3-2 0,-4-1-348,-1-8 1,5 1 132,0-6 1,4-5-190,-4-5 0,6-5 116,-2 0 1,6-8-591,4-6 0,3-9-310,6-4 1,5-6-1403,1-4 2136,5 3 0,4-11 0,7 4 0</inkml:trace>
  <inkml:trace contextRef="#ctx0" brushRef="#br0">12000 6028 8075,'-14'0'-675,"6"0"2102,2 0-907,6 0 0,6 0-225,4 0 1,7 5 8,2-1 1,11 6-57,-2-6 1,17 1-66,2-5 1,13 5 64,6 0 1,4-2-746,1-8 1,-2 2 447,-2-7 0,-10 3-968,-10-3 0,-6-1 198,-8 6 0,-1 1-855,-13 4 1674,0 0 0,-11-7 0,-2-1 0</inkml:trace>
  <inkml:trace contextRef="#ctx0" brushRef="#br0">12754 5886 8075,'14'-8'-43,"2"1"241,3 7 0,-2 0 81,7 0 0,-5 7-45,4 2 0,1 2 23,5-1 1,-1 2 31,0-2 0,1 1 0,-1-2 0,-1 2 112,-3-6 1,1 6-168,-6-1 0,0-2-9,-5 1 1,-6-4 37,-3 4 0,-5 1-236,-5 4 1,-6 2-337,-13 3 0,-7 8-444,-17 6 0,-8 6 463,-11-1 7,4 3 0,28-17 0,1 1 1,1 0-1,1 1 0</inkml:trace>
  <inkml:trace contextRef="#ctx0" brushRef="#br0">14019 5672 8085,'-6'-20'0,"-1"4"-71,-2-3 1,-2 3-98,6 2 1,-4 0 259,4 0 0,-6 6 530,1 3-416,-2 3 1,-2 4-16,-1 3 1,1 9 114,0 10-211,0 2 0,0 9 221,-1 3 1,3 8-107,2 1 1,-2 7 4,2-2 0,4-1-26,1 1 1,3-6-259,2 1 0,0-4 87,0-5 1,5-8-172,0-7 0,6-12 4,-2-1 0,6-7 126,4-3 1,-4-8-87,4-6 0,-3-8-144,-2-11 1,1-4-222,-1-5 1,5 2 186,0-3 1,0 9-64,-5-9 0,0 5 124,0 0 0,-4-1 262,-1 6 0,-4-1-103,5 6 0,-7 6 72,1 3 0,-2 8 50,-2 1 1,0 9 310,0 1 1,-2 8 193,-2 11 1,1 9-213,-7 10 1,5 2 142,-4-3 1,6 9-149,-2-3 1,3 1-188,2-6 1,0 1 108,0-5 1,2-3-637,3-7 0,3 0-56,6-10 0,2 2-307,3-12 1,1 0-178,4-9 0,1-5 8,-6-9 903,0-3 0,1-6 0,3-1 0</inkml:trace>
  <inkml:trace contextRef="#ctx0" brushRef="#br0">14360 5104 8085,'7'14'-1969,"1"-1"1886,6-4 1,0 2 82,0-6 0,5 0 0,0-5 0,0 0 0,-5 0 0,1-2 0,-1-3 0,-5 4 0,1-4 0,-7-3 0,10 6 0,-6-4 0</inkml:trace>
  <inkml:trace contextRef="#ctx0" brushRef="#br0">14446 5146 8085,'-8'0'0,"1"2"-735,7 3 0,-1-2 533,-4 6 1,4 1 352,-4 4 1,-2 0-19,3 0 1,-3 7-45,3 3 1,1-2-66,-7 1 1,7-4 71,-2 5 0,4-7-176,1 2 1,6-4 95,3-6 1,1 2-153,4-6 1,-3 0-66,8-5 0,-3 0-25,-2 0 1,0-2 225,1-3 0,-3 2 0,-2-6 0,2-1 0,-4-4 0</inkml:trace>
  <inkml:trace contextRef="#ctx0" brushRef="#br0">14545 5260 8085,'14'0'0,"-3"0"-735,4 0 0,-4 0 441,8 0 1,3 0 293,2 0 0,2 0 0,3 0 0,-6-5 0,1 1 0,-6-6 0,1 5 0,-4 1 0,0-3 0,-1-1 0</inkml:trace>
  <inkml:trace contextRef="#ctx0" brushRef="#br0">14744 5018 8085,'-12'19'-119,"2"0"1,-1 7-81,6-3 0,-6 4 580,2 2 1,2 4-69,3 0 1,-3 0-304,3-4 1,-1-3 87,5-2 1,6-3-297,4-7 0,-1-2 77,5-2 0,-3-2-35,8-3 0,2-4-373,-2 4 1,0-10-104,-5-4 395,7-4 0,-6-1 237,4 0 0,-9 6 0,-4-5 0,-6 5 0</inkml:trace>
  <inkml:trace contextRef="#ctx0" brushRef="#br0">14958 5289 6175,'0'14'421,"0"0"1,-5 5-424,0 0 1,0 0-12,5-5 0,0 0-710,0 0 543,0 1 0,2-3 180,3-2 0,3-4 0,6-6 0</inkml:trace>
  <inkml:trace contextRef="#ctx0" brushRef="#br0">15100 5018 8085,'9'8'0,"1"-3"0,-6-3-586,6-2 1,-1 0 328,6 0 0,-1 0 134,0 0 1,0 0 179,0 0 0,1 0-22,-1 0 1,0 1-2,0 4 1,-4 1 1,-1 4 1,-4 2 62,4-2 0,-5 2-51,0 3 1,-2 0 145,-2 4 0,0-3-98,0 3 1,0-3 22,0-2 0,-5 0 79,0 1 1,-1 0-104,1 4 1,2 2 16,-6 3 0,4 2-8,-4-2 0,-1 8-109,-4 1 1,0 2 106,-1-2 0,1 2-102,0 3 0,-7 3 0,-1-5 0</inkml:trace>
  <inkml:trace contextRef="#ctx0" brushRef="#br0">7038 8942 8106,'0'-14'542,"0"6"-276,0 2 1,11 6-64,3 0 0,15 12 34,-1 7 1,6 8-75,-1 6 0,-3 5 12,3 10 0,-1 2-125,1 7 0,-3-2-2,3-3 1,2-3 103,-2-6 0,0-2-605,-5-3 1,-1-5 236,-3-9 1,-4-4-914,-5-5 478,-1-7-263,-6-2 914,-2-12 0,-12-9 0,-2-7 0</inkml:trace>
  <inkml:trace contextRef="#ctx0" brushRef="#br0">7408 8899 8106,'0'15'0,"0"0"0,0 4 0,0 4 0,0 5 0,-2 7 0,-2 3 0,-6 9 948,-9 5 0,2 2-365,-7-2 1,5 2-142,-5-7 0,9-1-212,0-8 0,1 1-151,5-6 1,2-6-686,3-8 1,2-3 164,2-2-764,0-6 1,6-5 1204,4-12 0,2-7 0,3-12 0</inkml:trace>
  <inkml:trace contextRef="#ctx0" brushRef="#br0">7735 9255 8106,'28'0'359,"1"0"1,-1 0-161,1 0 1,7 0-61,7 0 1,6 0 250,7 0 1,8-6-108,2-4 0,-8 2-328,-1-1 0,-9 1 119,-1-2 0,-7 4-682,-2 6 1,-12 0 204,3 0 403,-10 0 0,1 13 0,-5 2 0</inkml:trace>
  <inkml:trace contextRef="#ctx0" brushRef="#br0">8446 9042 8106,'14'-2'-181,"0"-3"1,0 4 131,1-4 1,-1 3 919,0 2 0,0 2-274,1 3 1,3-2-280,1 6 1,0-1-55,-4 2 1,2 2-1,-3-2 1,2 3-103,-11 1 0,-1 5-98,-4 0 1,-7 6-696,-8-1 1,-5 9 416,-9 5 0,-4 1-1791,0-1 1886,0 3 0,-2-5 0,-1 7 0</inkml:trace>
  <inkml:trace contextRef="#ctx0" brushRef="#br0">9555 8729 7999,'0'-14'-1079,"0"6"1348,-7-5 0,6 13-18,-4 0 1,4 2 91,1 7 0,0 7-137,0 8 1,0-1 138,0 6 1,1-2 64,4 11 1,-2-1 45,6 6 0,-4 6-157,5 3 0,-6 4-12,6 0 1,-7 1-153,2 0 1,-4 0 90,-1 0 1,5-8-280,0-7 1,0 0 71,-5-9 1,1-2-894,4-7 123,-3 3 219,4-11 0,-8 3 94,-2-10 1,0-4-268,-5-10 0,6-3 72,-2-6 1,-1-5 187,1 0 1,0-11 444,5 2 0,0-10 0,0 1 0</inkml:trace>
  <inkml:trace contextRef="#ctx0" brushRef="#br0">9996 8700 7999,'28'-7'0,"-4"0"-145,-1 7 0,1 0-236,4 0 0,1 0 993,-1 0 1,7-1-160,3-4 1,3 2-314,2-7 1,12 1 12,7-5 1,7-1-229,7 1 0,0-5 235,0 0 1,-35 9-1,1 1-148,-1 2 1,-1 0 0,2 0 0,1 0 62,5-1 0,-1 2 0,-3 1 0,-1 2-32,0 0 0,-1 1 1,36 0-434,-12 2 1,-8 0 333,-5 0 1,-12 7-322,1 2 0,-13 9 202,-1 1 0,-9 6 77,0-1 0,-9-2-93,-6 1 0,-2-1 523,-2 2 0,0-3-62,0-7 1,-2 0 67,-2 0 0,0 1 222,-5-1-357,6 0 1,-4 0 37,7 0 1,0 2-57,0 3 1,-4-1-199,-1 5 0,0 1 95,5 4 0,-1 7-115,-4 3 0,3 5-8,-2 4 0,2-1-146,2 6 0,0-1-92,0 1 0,0 1 92,0-5 0,6-1-187,4-4 0,-2-5 109,1 0 0,-4-7-395,4 2 0,-5-7 0,0-3 660,-2-5 0,-8 2 0,-2-6 0</inkml:trace>
  <inkml:trace contextRef="#ctx0" brushRef="#br0">10024 9880 7930,'-57'-6'193,"8"5"49,6-4 0,12 3 123,7 2 0,12 0-117,-3 0 0,11 2-273,-1 3 158,3-4 1,10 5 108,6-6 0,13 0-122,11 0 0,11-4 74,8-1 0,1-5-108,9 6 1,-1-6-450,5 6 1,8-6 402,-36 7 0,0 1 0,0 0 1,2 0-88,5 1 0,-1 2 1,-6-1-1,0 0-78,2 0 0,0 0 0,32 0 51,-1 0 0,1 0-101,-1 0 1,0 0 49,-5 0 0,-8 4-259,-6 1 1,-8-2 5,-11-8 0,-9 2-81,-10-6 1,-5-1-720,-5-4 1178,-2 0 0,-14 0 0,-1-1 0</inkml:trace>
  <inkml:trace contextRef="#ctx0" brushRef="#br0">10237 9099 8063,'-14'-7'404,"5"1"62,-1-4-308,7 4 33,-3 6 1,1 6 66,0 4 1,0 9-12,5 5 1,0 7-26,0 2 0,0 7-98,0-2 0,-1 1-153,-4-1 0,-1 2-313,-4-7 1,-1 3 250,6-7 1,-4 1-174,4-12 0,-4 1 78,4-4 0,-1-7-444,1-4 1,3-4 238,-2-4 0,-3-6-196,3-9 0,-1-5 587,5-9 0,0-3 0,0-7 0</inkml:trace>
  <inkml:trace contextRef="#ctx0" brushRef="#br0">10209 9113 8063,'14'-13'0,"0"4"0,-4 2 760,-1 7-377,1 0 1,4 7 68,0 2 0,-1 4-135,-4 1 1,4 6-85,-4 4 0,-1-2 92,2 2 0,-6-5-78,6 5 1,-7-7-173,2 2 0,-2-3 3,2-2 1,-4 0-108,4 0 0,-2-6-251,2-3-88,-3-3 1,5-2 46,-2 0 1,-2-8 152,7-6 0,-1-7-564,5-7 0,1-1 279,-1 1 0,0-1-138,0 1 0,1 1 145,-1 3 1,0 2 112,0 3 1,0 3 332,1-3 0,-6 4 0,1 0 0,-7 6 0,2-1 0,2 1 0,0 0 0,2-1 0,-1 7 0,-3-2 0,-2 4 28,6 1 0,-5 1-56,0 4 1,3 0 501,-3 9 0,1-2-62,-5 12 0,0-5-98,0 5 1,0 1-10,0 8 0,-1-3-137,-4 3 0,2-1-88,-7 1 1,2-3 62,-1 3 0,-4-3-394,4-1 0,-4-5 148,-1-1 0,1-5-540,4 1 0,-4-8 95,4-2 548,2-6 0,-5-3 0,4-8 0</inkml:trace>
  <inkml:trace contextRef="#ctx0" brushRef="#br0">10777 9013 8063,'8'-14'-255,"5"6"1,-10 2 1017,7 6 1,-7 6-251,2 4 0,-4 9-75,-1 4 0,-1 10-126,-4 5 0,2 3 111,-7 2 0,7 4 19,-2 1 1,4-2 57,1-8 1,4-4-459,1-5 1,6-7 34,-1-3 0,4-10-154,5-4 0,-2-10 110,7-4 0,-2-12-647,2-7 0,3-2 329,-4-8 0,4 0-965,2-5 1250,5 1 0,-4-1 0,5 0 0</inkml:trace>
  <inkml:trace contextRef="#ctx0" brushRef="#br0">12043 9198 8012,'-22'-6'-497,"1"-1"526,7-2-7,6 3 0,2 4 449,6-3-340,0 4 0,6-6 306,4 7 1,9-4-103,4-1 1,10 0 154,5 5 0,11 2-146,8 2 0,8-2-583,11 3 1,-4-4-9,4-1 1,-9 0 223,-6 0 0,-2 0-318,-2 0 1,-2-4 264,-3-1 0,-3 0-790,-6 5 1,-13 0-186,-7 0-133,1 0 1184,-8 0 0,-2 6 0,-8 2 0</inkml:trace>
  <inkml:trace contextRef="#ctx0" brushRef="#br0">12967 8985 8012,'24'0'-354,"-1"0"0,0 0 141,0 0 1,4 1 924,-3 4 1,-2 3-215,2 6 1,-2-4-205,1-1 0,0 1-67,-5 4 1,-2-2 114,3-2 1,-5 3-28,-4-4 0,1 4-66,-6 1 0,-1 0-161,-4 0 0,-6 7 122,-3 3 0,-12 2-591,-7 3 0,-9 4 260,-10 0 1,-4 5-966,-5-5 1,3 0 232,1-4 690,13-1 1,-2-6 0,12-1 0</inkml:trace>
  <inkml:trace contextRef="#ctx0" brushRef="#br0">13934 8999 8053,'0'-14'0,"-2"0"0,-2-1 0,2 1-15,-3 0 75,4 6 0,-1-5-53,-3 4 0,4 1 297,-4-1-271,-3 5 69,0-2 1,-6 8-50,0 2 0,0 4 106,-1 6 1,1 5-15,0 0 1,0 7-93,-1-3 1,1 6 72,0 4 1,0-1-17,0 5 0,4 1 19,1 5 1,4 3-123,-5-4 0,7 7 107,-2-11 0,4 5-141,1-10 0,6-1-19,4-9 0,2-2-218,3-7 0,5-6-3,4-3 0,-2-16 99,2-8 1,-1-8-176,6-6 0,-6-5 89,1-9 0,-5-2-31,5-4 1,-5-2 56,4 3 1,-5 3 129,1 2 0,-5 9 45,-5 5 0,-2 9 244,-7 5 1,0 3 625,0 2-634,0 6 0,0 8 334,0 9 1,0 10-185,0 5 0,-5 8 58,0 1 1,1 6-68,4-1 1,0 8-119,0 2 1,1-1-192,4-4 1,1-7-333,4-3 1,4-9-359,0-5 1,0-5 389,5-5 1,2-2-431,-2-7 0,0-7 217,-5-2 1,0-10 497,0-5 0,1-9 0,-1-3 0</inkml:trace>
  <inkml:trace contextRef="#ctx0" brushRef="#br0">14247 8345 7631,'14'0'-364,"2"0"298,3 0 0,-2 0 825,7 0 1,1 0-467,8 0 0,-4-5-498,-1 1 0,-1-6-64,-8 5 0,0 1-1005,-5 4 1274,-6 0 0,5 0 0,-6 0 0</inkml:trace>
  <inkml:trace contextRef="#ctx0" brushRef="#br0">14375 8345 8052,'-7'-8'-90,"6"2"0,-7 6 192,3 0 1,3 1 171,-2 4 0,-4 8-57,-2 6 1,-1 6 28,2-1 1,-7 7 5,7 2 1,-7 5-1,6-4 1,4-1-129,1-5 1,4 1 107,1-1 0,6-6-399,3-3 1,4-9 162,1-6 0,5-2-507,0-2 0,6-2 44,-1-2 0,-3-4-202,-2-7 1,0 1 240,-5 0 1,2 5-394,-12-1 821,7 1 0,-9-6 0,4 1 0</inkml:trace>
  <inkml:trace contextRef="#ctx0" brushRef="#br0">14417 8530 8052,'8'0'-85,"5"0"290,-4 0-76,4 0 0,6 0 78,0 0 0,1 0-376,-1 0 1,3-2-27,7-2 1,-1-4-49,1-7 1,-1 1-74,1 0 1,-7 5 16,-3-1 299,-4 1 0,0-6 0,-1 1 0</inkml:trace>
  <inkml:trace contextRef="#ctx0" brushRef="#br0">14716 8331 8052,'-10'1'-769,"1"4"1,1-2 716,-2 7 1,-2 4 432,2 5 0,-1 6 559,2-1 1,-2 3-457,6 1 0,-4 5 7,4 1 1,0-1-315,5-5 1,0-1 54,0-3 0,6-1-466,4-8 1,2 0 239,3-10 1,4 0-673,0-5 0,4-2 212,-4-2 0,5-4-30,-5-7 0,0-4-21,-5 1 1,0-3 504,1 2 0,-1 3 0,0-4 0</inkml:trace>
  <inkml:trace contextRef="#ctx0" brushRef="#br0">14872 8544 8052,'2'10'-137,"3"-1"0,-4-4-123,4 4 0,-2-1 549,2 2 0,-2 1 182,6-7-532,-5 7 77,2-3 0,-6 7-110,0-1 1,0-5-75,0 1 1,-2-6-655,-2 6 822,2-7 0,-11 10 0,5-5 0</inkml:trace>
  <inkml:trace contextRef="#ctx0" brushRef="#br0">15029 8331 8044,'9'0'0,"1"0"0,-6-2 371,6-2 0,-1 2-86,5-3 0,1 4-317,-1 1 0,0 0-12,0 0 1,-4 0 113,-1 0-187,1 0 1,2 1 75,-2 4 0,-2-2 14,-3 7 1,-4-1 15,4 5 0,-4 0-17,-1 1 0,0 4 92,0 0 0,0 6 201,0-1 1,-1 2-136,-4 3 1,4-1 100,-4 1 0,-2-6-295,3 1 0,-3-7 114,3 2 0,-3-3-155,-2-2 0,-4-1 109,4-3 0,-5 2-4,-5-2 0,-4-4 0,-5 0 0</inkml:trace>
  <inkml:trace contextRef="#ctx0" brushRef="#br0">15100 9241 8004,'-10'-8'0,"1"3"109,6 3 0,-4 4-115,7 3 1,7 3 412,2 6 1,4-5-134,1 1 0,6-7-15,4 2 0,9-5-96,5-5 0,11-3-26,8-6 1,2 1-366,7 4 0,-6-4 186,2 4 0,-10 2-179,-5 3 0,-7 2 92,-3 2 1,-7 0-1459,-1 0 1587,-7 0 0,-8 6 0,0 2 0</inkml:trace>
  <inkml:trace contextRef="#ctx0" brushRef="#br0">15768 8999 7630,'6'14'-125,"-3"-1"393,7-4 1,-1 4-44,6-4 0,0 7-102,4-2 0,-1 4 7,5-9 1,0 2 132,0-1 1,2 2-66,-6-2 0,0-2 156,-4 1-292,-7 1 1,-2 4-172,-6 0 1,-8 5 3,-6 0 0,-8 6 89,-12-1 0,-2 3-289,-7 1 0,1 6 115,-1-1 1,7-6-203,3-8 0,9-5-576,5-5-10,3-2 978,2-7 0,12-13 0,4-3 0</inkml:trace>
  <inkml:trace contextRef="#ctx0" brushRef="#br0">18283 8866 11292,'1'0'22,"9"7"441,-1-3-29,1-2-595,-2 11 204,-2-6 1,-14 8-566,1-8 261</inkml:trace>
  <inkml:trace contextRef="#ctx0" brushRef="#br0">18626 8174 7929,'0'-7'443,"0"0"101,0 7-301,0 0 0,1 5-24,4 0 1,-3 6-17,2-2 0,3 5 43,-3 5 0,1-1-120,-5 5 1,5 1 31,0 5 0,-1-1 17,-4 0 1,0 7-17,0 3 1,0 10-27,0 4 0,0 9-191,0 6-1,0 2 228,0 2 0,0 2-477,0 3 1,-1-1 389,-2-32 1,1 0-1,1-3 1,-1 0-105,-3 3 0,0 0 0,3-1 1,0-1-47,-8 35 0,7-2-136,-2-7 0,-1-4 190,1-6 1,0-5-103,5 0 1,0-12-84,0-3 0,0-7 59,0-6 1,0-3-142,0-7-174,0-6 131,0-2 0,0-7-336,0-4 0,-4-5 5,-1-9 1,0 4-38,5-4 692,0-3 0,0-7 0,0-7 0</inkml:trace>
  <inkml:trace contextRef="#ctx0" brushRef="#br0">18796 8288 7921,'0'-14'25,"0"0"1,7 0-2,2-1 1,-1 6 222,1-1 1,1 7 413,4-2 1,5 4-602,0 1 0,6 5 42,-1-1 0,3 7-262,1-1 0,-4 3 98,0 1 1,-7 6-209,2 4 0,-3-2 66,-2 2 0,-4 4 64,-1 5 1,-6 8 87,2 2 0,-5 8-32,-5 10 1,4-1 266,-4 7 1,-3-1-341,-1 5 0,2 0 366,2 0 1,2 7-86,1-38 1,0 0 0,0 38-160,-3-3 0,4-8-88,1-6 0,4-4-217,1-5 0,5-3 139,-6-6 1,1-5-63,-5 0 1,0-7-305,0 3 1,0-6-18,0-4 584,-6-4 0,-2-6 0,-6 1 0</inkml:trace>
  <inkml:trace contextRef="#ctx0" brushRef="#br0">18754 9980 7778,'0'-14'751,"0"-1"1,6 3-278,3 2 0,6-2 99,4 2 0,3-1-567,6 2 0,2-2 63,3 6 1,-3 0-70,4 5 0,2 0 0,0 0 0</inkml:trace>
  <inkml:trace contextRef="#ctx0" brushRef="#br0">19436 8985 7987,'-9'0'0,"-1"0"0,7 0 255,-3 0 303,6 0-370,0 0 0,1 5 216,4-1 1,6 1-154,13-5 0,7 0 80,17 0 0,10-2-101,13-2 1,5 1-383,-36-2 1,1 0 0,0 1 0,0 0 332,35-5 0,3-2-241,-39 8 1,0 1-1,36-3-13,-33 5 1,-1 0-1,31 0-7,-7 0 0,-4 0-218,-15 0 0,-1 0-27,-8 0 1,-3 0-379,-7 0 1,-1 0 288,-3 0 1,-2 0-322,-3 0 0,-5-1 735,0-4 0,1-3 0,-8-6 0</inkml:trace>
  <inkml:trace contextRef="#ctx0" brushRef="#br0">20773 8729 8038,'12'1'-373,"-2"4"0,7-3 37,-3 3 1,8 1 1118,-3-1 0,8 4-315,2-4 1,-3 4-227,3-4 0,4 1-49,-4-1 0,-3-3 442,-2 2-584,-7 4 0,2-5 104,-9 7 0,-4-1-267,-6 6 1,-8 0 113,-6 4 0,-14 3-119,-15 7 0,-6-1 40,-8 1 1,-4-1-850,-1 1 1,2 4 925,8 0 0,3-6 0,6-7 0</inkml:trace>
  <inkml:trace contextRef="#ctx0" brushRef="#br0">15569 7492 7962,'-10'0'-184,"1"0"0,6 2 223,-2 2 0,2-2-38,-2 3-13,4 3-5,-6-1 1,7 8 147,0-1 1,-5 0-5,1 0 0,-1 2-1,5 3 1,0-3 1,0 3 1,0 1-99,0-1 1,0 7 60,0-3 0,-5 4 22,1 2 0,-1-1 35,5 0 1,0 7 2,0 3 0,0 5-2,0 4 0,0-1 3,0 6 1,5-1 54,-1 1 1,3 1-67,-3-5 1,-2 4-110,3-5 0,1 2 105,-1-1 1,-1 1-43,-4 3 1,0 2 39,0-7 1,0 5-17,0-5 1,-1 1-41,-4-6 0,4-4-4,-4 0 0,3-1 0,2 1 1,-5 1 30,1-6 1,-1 0-156,5-4 1,0-7 125,0-3-349,0-3-374,0-8 116,0-2 1,0-19-90,0-6 1,0-6 618,0-3 0,6-7 0,2-1 0</inkml:trace>
  <inkml:trace contextRef="#ctx0" brushRef="#br0">15739 7307 8198,'-4'-9'0,"-1"-1"0,0 6 765,5-6-424,0 7 1,0-5 113,0 3-202,7 4 0,0-7-31,8 3 0,-1 3 65,0-2 1,7 2-11,2 2 1,12 0 29,8 0 0,1-5-46,8 1 1,0-1-133,5 5 0,-5 0-40,0 0 1,-6 0-117,2 0 1,-4 0 102,-2 0 1,9 5-142,6-1 1,1 1-83,9-5 1,-1 0 228,5 0 0,-3 0 231,-6 0 0,6 0-119,-7 0 1,7 0-169,3 0 1,0 0-233,0 0 0,-1-5 231,-4 1 1,-9-1 38,-9 5 1,2 0-203,2 0 1,4 0 146,0 0 0,-3 0-6,-1 0 1,-2 5-58,2-1 0,0 1 84,-9-5 0,3 0-101,-8 0 0,-2 0 78,2 0 1,2 0 135,7 0 1,-3 0-141,4 0 0,1 0-11,-2 0 1,2 0-6,-2 0 0,-7 0 254,2 0 1,-8 0-169,-1 0 1,-3 0 39,-2 0 1,1 0 43,-1 0 1,2 0-139,3 0 1,-1 0 5,6 0 0,-5 0-10,5 0 1,-5 0-7,5 0 0,-5-1-85,5-4 1,-6 3 87,1-2 0,-8 2-16,-1 2 1,-2 0-4,2 0 1,-4 0-6,-6 0 0,1 0 9,-1 0 0,0 0 3,0 0 0,1 0 36,-1 0-19,0 0 0,0 0 115,0 0 0,1 2-109,-1 2-1,0-2-70,0 3 0,0-4 72,1-1 0,1 0-194,2 0 0,-2 0 9,3 0 1,-3-5-18,-2 1-104,0-1 210,1 5 0,-6 0-3,1 0-82,-7 6 228,3-4 0,-4 4-88,2-6 182,-2 6-131,4-4 11,1 4-10,-6-6 2,12 0-40,-12 0 13,12 0-38,-11 0 0,6 0 27,-4 0 1,-1 2-14,7 3-29,-7-4-10,10 6 36,-5-7-1,6 0 26,0 0-18,0 0 1,-4 0-71,-1 0 62,-6 0-24,10 0 28,-11 0 5,10 0 1,-9 0-12,7 0 4,-7 0-191,10 0 168,-5-7-261,-1 6 141,6-6-196,-11 1-379,4 4-452,-6-4 1186,0 12 0,-6 2 0,-2 7 0</inkml:trace>
  <inkml:trace contextRef="#ctx0" brushRef="#br0">20062 7307 7423,'0'10'446,"0"-1"0,0-4-286,0 4 1,0-4-88,0 5 0,0-1-8,0 5 1,0 1 2,0-1 1,0 5 82,0 0 0,0 6 96,0-1 0,0 2 367,0 3-354,0-7 1,0 5-11,0-3 0,0 2 66,0 3 1,0-1-148,0 1 0,0-1 74,0 1 0,4 4-117,1 0 1,0 2 43,-5-2 1,0 5-215,0 9 0,0-3-11,0 4 0,0-9-54,0-1 1,0-1 85,0 0 1,0 3 29,0-7 1,0 0 3,0-4 1,1 4 13,4 0 0,-3 0-127,3-4 0,-4 4 118,-1 0 0,5 0-333,0-4 0,-1-1-89,-4 0 1,0-5-95,0-4 1,-1-4 145,-4 0 0,3-6-436,-2 0 252,-4-5 1,5 2 131,-7-6 1,5-5 44,-4 0 1,6-6 137,-2 2 0,-1 1 223,1-1 0,0-1 0,-1-4 0,-2 0 0</inkml:trace>
  <inkml:trace contextRef="#ctx0" brushRef="#br0">19934 8459 7954,'0'14'0,"0"-5"623,0 1 1,0 4-174,0 5 1,0 6 100,0-1 0,6 3-176,4 1 0,2 6-26,2-1 1,1 0-82,-1-5 1,0 1-71,0-1 1,0-6-75,1-3 0,-1-5-119,0-4 0,5-4-43,0-6 1,5-8 126,-5-6 0,6-10-475,-1-13 0,3-9 181,1-16 0,0-1-515,1-3 0,-1-2 720,1 6 0,-1-12 0,1 1 0</inkml:trace>
  <inkml:trace contextRef="#ctx0" brushRef="#br0">19308 9340 7721,'14'5'484,"1"0"1,-1 6-463,0-2 0,0-1-182,0 2 1,5-3-47,0 3 1,5 1-304,-5-6 1,5 4 170,-5-4 338,0 0 0,-5-5 0,0 0 0</inkml:trace>
  <inkml:trace contextRef="#ctx0" brushRef="#br0">19493 9298 8089,'9'6'0,"1"3"0,-5 2 0,4-1 0,1 1-11,4-6 0,0 4-56,0-4 0,-4 4 131,-1-4 0,-4 1-101,4-1-23,-5-3 1,2 10-184,-6-2 1,-6-1 47,-4 6 1,-7-4-191,-2 8 1,-6 1 384,1-1 0,-3 6 0,-1-9 0,-1 5 0</inkml:trace>
  <inkml:trace contextRef="#ctx0" brushRef="#br0">19735 9298 8335,'8'6'839,"4"-5"-526,-2 4 1,-2-3-64,1-2 1,-4 4-112,4 1 56,1 0 0,4 0-273,0-1 1,-6 8-73,-3-3 0,-4 5-58,-1 5 0,0-1 69,0 5 1,-6-1-150,-3 2 0,-4 3 54,-1-3 1,-5-2 37,0 1 0,-5-4 188,5 5 0,-5-7-79,6 2 1,-1-3 202,4-2 1,1 1-15,0-1 0,6 0 96,3 0 0,4 0-28,1 1 1,6-3-124,4-2 1,8 2-25,6-2 0,3-4 45,1-1 1,1-3-304,-1-2 1,1-2 81,-1-3 0,-4-1-304,0-4 0,-9-2 28,0 2 1,-3-2 428,-7-3 0,0 1 0,-5 0 0</inkml:trace>
  <inkml:trace contextRef="#ctx0" brushRef="#br0">19536 9681 8084,'-7'0'217,"7"0"1,7 0-96,7 0 1,6 0 402,4 0 0,8 0-89,1 0 1,2-4-468,-2-1 1,-3 0-302,3 5 1,-8 0 331,-1 0 0,0 6 0,4 2 0</inkml:trace>
  <inkml:trace contextRef="#ctx0" brushRef="#br0">21995 8516 8082,'0'-22'-433,"0"3"1,0 3 493,0 2 0,0-1 641,0 1-533,0 0 0,-6 1-20,-4 4 1,3 2 121,-3 7-170,1 0 1,-6 4-90,1 5 1,-5 2 117,0 13 1,-4 6 113,4 8 1,-2 8-69,2 1 1,3 5 57,-3-5 0,8 6-98,2-6 1,6 0 24,-2-4 0,3-7-35,2-2 0,2-4-136,3-2 1,4-6-106,10-3 0,-3-5 73,3-4 0,3-4-271,2-6 0,3-13 134,1-6 0,0-6-231,1-3 1,4-2 116,0-3 1,0-4-28,-4-5 1,-7-1 21,-3 0 1,-3 2 54,-2 3 0,-6-1 253,-3 6 1,-4 1-120,-1 8 344,0-2 1,-1 16-81,-4 1 329,-3 5 1,-6 17-142,-1 6 1,3 13 60,2 6 1,-1 4-86,7 6 0,-1-4 9,5 3 1,6-7-556,4-2 0,2-7 177,2 2 0,2-4-734,3-6 1,3-7 414,7-6 0,-6-7-598,1 2 967,-6-4 0,8-7 0,-3-2 0</inkml:trace>
  <inkml:trace contextRef="#ctx0" brushRef="#br0">22322 8018 8162,'15'0'546,"-1"8"-347,0 6 1,5 0 30,0 5 1,6-3-271,-1-2 1,9-6-310,5-3 1,3-3-750,2-2 544,-7 0 554,-1-7 0,-7-1 0,1-6 0</inkml:trace>
  <inkml:trace contextRef="#ctx0" brushRef="#br0">22464 8032 7991,'0'14'0,"0"1"0,0 1 384,0 2 1,-4 1 2,-1 10 1,-1-4-131,1 8 1,-1 2-74,-4-2 1,-1 0 13,6-4 1,-1-1-124,1 1 1,4-7 95,-4-3 0,10-3-435,4-2 1,4-6 192,1-4 1,0-2-636,0-2 0,5-2 113,0-2 0,2-3-653,-2-2 1246,-3-4 0,4-1 0,-6-8 0</inkml:trace>
  <inkml:trace contextRef="#ctx0" brushRef="#br0">22578 8203 7991,'16'8'0,"3"-3"0,-2-4-224,7-1 0,0 0 143,4 0 0,5-1 248,1-4 0,-1-2-210,-5-2 0,1-2-166,-1 6 1,-6-6 208,-3 2 0,3-4 0,0-1 0</inkml:trace>
  <inkml:trace contextRef="#ctx0" brushRef="#br0">22834 7919 7991,'-5'14'200,"1"0"0,-7 2 74,1 3 1,-3 4 125,-1 11 0,0-3-215,0 7 1,0 0 40,-1 5 0,1-2-77,0-3 1,1-2 76,4-3 0,3-3-291,6 3 0,1-7 20,4-3 0,4-5-90,10 1 1,3-10-177,7-4 0,-1-4-297,1-1 0,-1-1 608,1-4 0,-1-3 0,0-6 0</inkml:trace>
  <inkml:trace contextRef="#ctx0" brushRef="#br0">23019 8331 7945,'6'-8'1551,"2"2"-1180,6 6-246,1 6 0,-1 0-174,0 4 1,-6 2 116,-3-2 0,1 2-90,-1 3 0,-1 0-222,-4 4 156,-6-3 0,3 5-31,-6-7 1,4-1-7,-5-4 0,1 2 106,-5-6 1,4 4 133,1-4 24,6 0 1,-5-5-4,3 0 121,3 0 1,7 0-413,9 0 1,5 0-368,0 0 0,-3 0 233,3 0 0,3 0-1101,2 0 1390,-4 0 0,7-6 0,-5-2 0</inkml:trace>
  <inkml:trace contextRef="#ctx0" brushRef="#br0">23275 7990 8095,'14'8'0,"0"-2"427,1-6 1,0 0-42,4 0 1,-1 1-334,5 4 1,-4-3 36,5 2 1,-2-2-111,2-2 1,1 2-95,-6 2 1,0 4 122,-5 6 1,-4 2-105,-1 3 0,-6-1 84,2 5 1,-3-1-172,-2 2 1,0 3 59,0-3 1,0 3 96,0 1 0,0-4 119,0-1 0,0-5 157,0 1 0,0 1 115,0-1 1,0 0-117,0-5 1,-2 1-120,-3-1 1,-3 5 38,-6 0 1,-6 4-404,-4-4 0,-4 7 171,-6-3 1,-4 4-1256,-9 2 1020,-3-1 1,-14 0-1,0 1 1</inkml:trace>
  <inkml:trace contextRef="#ctx0" brushRef="#br0">6071 6667 10880,'0'-14'-502,"0"0"-215,-6 6 1405,5-4 14,-6 10-176,7-4-567,0 6 338,0 0-218,-6 0 1,3 6 163,-7 3 0,1 6-89,-5 4 0,-7 4 80,-3 10 1,-9 9-269,-5 5 0,-14 11-286,-5-1 0,24-24 0,0 1 339,0-1 0,0 0 0,-2 2 1,0 1-347,-1 1 1,1 2 0,-1 1 0,1 2 304,-1 5 1,1 1 0,-1-4 0,1 0-61,-1 4 0,1-1 0,1-3 0,1-1 26,0-3 0,0 0 0,3-1 1,1 0-89,0-4 1,2 1 0,3-1-1,3 1 107,-12 35 0,6-3 23,8-6 1,2-1 88,12-9 1,8-3-214,12-1 1,18 1 400,14-2 1,13 2-161,-27-25 1,1-1 0,2 0-1,2-1-2,0 1 0,0 1 0,0-2 0,1 0-28,-1 0 1,0-1 0,4-3 0,1-1 122,4-2 0,1-2 1,2-1-1,1-2-81,-1-2 0,0-2 0,-2 1 1,-2 1-45,-5-1 0,-1 0 0,37 1-212,-6-4 0,-6 0 565,-3 0 1,-12-2-1512,-7 3 1,-8 1 612,-12-1 474,4 6 0,-17-3 0,2 6 0</inkml:trace>
  <inkml:trace contextRef="#ctx0" brushRef="#br0">9669 11259 8158,'-8'-14'0,"-5"0"-354,3 0 0,3 3 431,-3-4 1,2 4 662,-1-8 0,-4 4-255,4 0 0,1 1-165,-2 0 1,5 5-6,-4-1 0,4 7-73,-4-2 1,-1 5-204,-4 5 0,0 4 98,0 10 0,-5 8-40,0 6 1,-5 8-33,5 2 0,-5 1 46,5 8 0,5-3 77,5 8 0,6 2-52,-2 7 0,3-3-141,2-6 0,7-8 81,2-6 0,5-4-59,5-10 0,-1-6-18,5-13 0,1-4-187,4-6 0,1-11-66,-1-3 0,-1-10 95,-3 0 1,3-9-266,-4-5 1,-2-4 128,-2-6 1,-3 4-210,-2-3 1,0 3 165,0 1 0,1 5 40,-1 0 1,-5 6 122,1-1 0,-7 5 174,2 4 0,-4 4 61,-1 5 296,0 1 1,-1 6 282,-4 4 1,2 5-318,-7 9 1,2 1 222,-1 12 1,-2 1-147,6 4 1,-4 6-65,4-1 0,-1 6-160,1-1 1,3 2-262,-2-2 1,4 1-158,4-6 1,4-1-521,6-8 0,7-5-460,3-10 1,2-3 539,3-6 0,-1-1 683,1-4 0,-1-9 0,1-8 0</inkml:trace>
  <inkml:trace contextRef="#ctx0" brushRef="#br0">10081 11046 8778,'16'0'455,"3"0"1,-2 0-323,7 0 1,-2 0-165,1 0 0,3 0-510,-7 0 1,0 0 119,-5 0-244,0 0 665,0 6 0,-6-4 0,-1 4 0</inkml:trace>
  <inkml:trace contextRef="#ctx0" brushRef="#br0">10138 11075 8113,'-8'1'-77,"3"4"1,2-4-79,-2 4 1,4-2 1163,-4 2-578,3-3 0,2 10-205,0-2 0,-1 2 41,-4 3 1,3 5-87,-2 4 1,0-2 56,0 2 0,2-1-165,-3 6 1,-1-1-18,1 1 0,1-6-119,4 1 0,1-7 12,4 2 0,3-4 96,6-6 0,2-3-392,3-6 0,-2 0 191,7 0 1,-5-6 28,5-3 0,-7 1 61,2-2 66,3 1 0,-6-12 0,4-1 0</inkml:trace>
  <inkml:trace contextRef="#ctx0" brushRef="#br0">10308 11146 8113,'7'8'-507,"1"-2"990,6-6 0,0 0-94,0 0 1,7-6-492,2-4 0,4 2 86,2-1 1,-1-1-198,1-4 1,-1 0-15,0 0 1,-5 4-1,-4 1 0,-8 5 227,-2 0 0,-6-4 0,4 0 0</inkml:trace>
  <inkml:trace contextRef="#ctx0" brushRef="#br0">10507 10876 7421,'-4'15'1090,"-1"4"1,-5 5-638,6 9 0,-6 4-139,5 5 1,-4 6 129,4-1 1,0-1-219,5-8 1,0 1 11,0-6 0,7-1-441,2-8 0,4-4 228,1-6 0,5-1-654,0-4 0,2-2 359,-2-7 1,-4-2-216,4-3 0,-3 1-144,-2-10 1,-1 2-308,-4-7 0,-2 2 936,-7-2 0,6-3 0,2-6 0</inkml:trace>
  <inkml:trace contextRef="#ctx0" brushRef="#br0">10664 11203 8113,'14'7'400,"-5"4"218,1-6 1,-1 5-352,6-6 1,-6 6-30,1-5 0,-1 4-70,5-4 0,-1 1 308,-4-1-255,4-3 289,-11 10-582,4-4 1,-6 6-183,0 0 101,0 1 0,0-1-28,0 0 0,0-4 126,0-1-263,0-6 0,6 4 122,4-7 1,2 0-177,3 0 1,-1-8-115,0-7 0,5 1-818,0-5 1304,0-3 0,-5 0 0,0-6 0</inkml:trace>
  <inkml:trace contextRef="#ctx0" brushRef="#br0">10905 10918 8113,'15'0'-762,"-1"0"571,0 0 1,0 0 596,1 0 1,-1 0-118,0 0 0,5 0-236,0 0 1,1-5 118,-1 1-80,-3-1 0,3 11 72,-9 4 1,1 2-50,-7 3 0,1 5 62,-5 4 0,-5 3-58,1 1 0,-6 5 81,5 1 0,-4 0-27,4-1 1,0-3-1,5 4 1,0-6 18,0-4-208,0 3 0,0-12-167,0 4 249,0-9-105,0-4 0,-1-6 44,-4 0 1,-3 0-826,-6 0 1,-2 0 82,-3 0 737,-3 0 0,-6 0 0,-1 0 0</inkml:trace>
  <inkml:trace contextRef="#ctx0" brushRef="#br0">11631 11330 8325,'-8'0'1527,"3"0"-943,10 0 1,4 0-286,10 0 0,3 0-70,7 0 1,1 0-108,3 0-61,-3 0 1,9-1-117,-5-4 0,-1 4-468,-5-4 1,-4 3-675,0 2 1,-12 0 1196,2 0 0,-9 0 0,1 0 0</inkml:trace>
  <inkml:trace contextRef="#ctx0" brushRef="#br0">11574 11615 8106,'-7'8'269,"7"-2"56,0-6 0,11-6 157,8-4 0,13 2 202,1-1 0,7-1-345,2-4 1,6 5-294,-1-1 1,2 7-899,-2-2 1,-9 5 851,0 5 0,0 9 0,-1 8 0</inkml:trace>
  <inkml:trace contextRef="#ctx0" brushRef="#br0">12825 11046 8080,'0'-28'57,"0"-1"0,0 6-30,0-1 1,0 2-20,0-2 1,0-1 877,0 6 1,-2-5-313,-2 5 0,-4 5-463,-7 5 0,1 5-13,0 0 0,-5 2-121,0 2 1,-5 6 116,5 4 0,-4 7 93,4 2 1,0 8-66,5 1 1,1 2-13,3 8 1,-1 0-31,7 5 1,1-7 52,7-3 1,4-3-203,6-1 0,1-7-39,-1-3 1,0-5-192,0-4 1,5-4 53,0-6 1,5-3 57,-5-7 0,1 4-260,-1-13 0,-3 5 152,3-10 1,-3 7-597,-2-2 512,0-3 1,-1 6 340,-4-3 22,-2 9 182,-7 4 1,0 14 77,0 6 0,0 7-99,0 7 1,-5 7 453,0 3 0,0 5-238,5 4 1,0 3 25,0 7 0,0 2-41,0 2 1,-4-2-529,-1 2 1,0-2 144,5-2 0,-1-5-53,-4 0 0,-3-6 27,-6 1 1,0-3 103,-1-1 0,0 0 67,-4-1 1,1-4-88,-5 0 0,5-6 156,-1 1 1,-1-9-103,1-5 0,-5-5 58,5-5 0,-5-2-111,5-7 1,-1-7-143,1-2 0,8-15-42,-3-4 1,9-10 44,0 0 1,12-5-387,7-4 0,6 7 191,9-2 1,4 4-543,0 0 0,8-3 854,2 3 0,6-9 0,8-4 0</inkml:trace>
  <inkml:trace contextRef="#ctx0" brushRef="#br0">13479 10904 8082,'-14'0'301,"4"0"193,1 0 0,-1 0-158,-4 0 1,0 6 65,0 4 0,-1 7-111,1 2 0,0 6-30,0-1 1,-1 9 26,1 5 0,5 5 135,-1 4 1,1 4 77,-5 6-492,-1-1 1,7 6 93,4 0 0,2-1 146,2-4 1,3-6-788,7-4 0,6-9 377,12-5 0,12-15 161,2-9 0,23-6 0,1-3 0</inkml:trace>
  <inkml:trace contextRef="#ctx0" brushRef="#br0">13976 11018 8099,'-7'-21'-2,"0"5"0,7-3 373,0 4 23,0 0-183,0 8 0,8 7 232,6 9 1,2 4-238,8 1 1,-4 0-147,9 0 0,-2-1 27,11-4 0,-5 2-160,5-6 1,-5 5 15,5-6 77,-7 1 0,3-5-130,-11 0 0,3 6 73,-8 4 1,-3 3-73,-6 1 0,-6 2 57,2 3 1,-6 3 6,-9 6 0,-1 5 36,-13 0 0,1 5 6,-6-4 1,-4 5 1,0-1 0,-5 3-3,5 2 0,1-1 160,8 1 1,1-7-25,8-3-39,-2-3 0,16-7-53,-4-4 0,10-10-282,4-4 1,10-5 100,5-5 1,1-3-137,-1-6 0,2 0-176,-2-1 0,-3 1-198,-2 0 0,-4 6-272,0 3 923,-7 4 0,-2-6 0,-6 0 0</inkml:trace>
  <inkml:trace contextRef="#ctx0" brushRef="#br0">13991 11387 8099,'-7'-14'-243,"6"0"243,-4 0 701,3 6 1,4 1-188,3 7 0,4 2-47,10 3 1,3 3-218,7 6 1,6-1-121,2-4 0,6 2-511,4-6 1,-1 0 270,6-5 1,-6 0 109,2 0 0,-10 0 0,-4 0 0</inkml:trace>
  <inkml:trace contextRef="#ctx0" brushRef="#br0">14588 10847 7833,'-5'-9'-723,"0"-1"527,1 7 310,-3-3 101,6 6 226,-6 0 17,1 0 50,5 0-202,-6 0 62,7 0 524,0 0-718,7 0 0,-4-2-98,6-3 1,1 4 32,4-4 1,5 3-14,0 2 1,6 0-243,-1 0 0,3 0 73,1 0 1,0 0-400,1 0 1,-1 0 202,1 0 1,-6 0-485,1 0 0,-11 2 753,1 3 0,-3-4 0,3 6 0</inkml:trace>
  <inkml:trace contextRef="#ctx0" brushRef="#br0">14645 10790 8114,'-8'7'-1424,"-3"0"1488,6 8 1,-4 4 553,4 0 0,0 6-270,5-1 0,-5 2-1,1 3 1,-1-1-220,5 1 0,0-7 17,0-3 1,1 1-265,4-1 86,3 0 0,6-11 25,0-3 1,5 1-104,0-1 0,7-2-540,-3-8 1,4-3 303,2-6 1,-6 5 346,1-1 0,-7-6 0,4-6 0</inkml:trace>
  <inkml:trace contextRef="#ctx0" brushRef="#br0">14915 10932 8114,'14'0'0,"0"0"0,1-1 6,-1-4 0,0 4 101,0-4 0,5-2-172,0 3 0,0-6 82,-5 6 1,0-3-915,1 2 540,-1 4 357,0-5 0,-6-1 0,-2-1 0</inkml:trace>
  <inkml:trace contextRef="#ctx0" brushRef="#br0">15071 10705 8114,'-8'0'26,"-3"2"165,7 2 1,-3 4 152,2 6 0,2 5-91,-6 0 0,6 11 48,-2-1 1,-1 4-64,1 0 0,-1 3 39,1 7 1,3-7-109,-2-2 1,2-4-141,2-2 1,6-6-292,4-3 1,2-8 187,3-1 0,4-7-715,0 2 1,4-10 403,-4-5 0,5-2-1203,-5-3 1588,0 1 0,1-6 0,2-2 0</inkml:trace>
  <inkml:trace contextRef="#ctx0" brushRef="#br0">15242 10904 7264,'0'8'886,"0"-2"0,6-4-766,4 3 1,9-4-215,4 4 0,-1-5-139,2-5 0,0 4-182,4-4 1,-6-2 156,-3 3 258,-3-1 0,5-1 0,1-2 0</inkml:trace>
  <inkml:trace contextRef="#ctx0" brushRef="#br0">15356 10819 8250,'0'14'299,"0"0"1,-5 5-215,0 0 1,-4 6-115,4-1 0,-5 3 12,6 1 1,-1-1-227,5-3 0,2-5-320,2-10 282,-2 4 281,10-12 0,3-1 0,7-7 0</inkml:trace>
  <inkml:trace contextRef="#ctx0" brushRef="#br0">15640 10691 8008,'0'8'112,"0"4"114,0-2 1,-2 4 32,-2 5 1,2-2 13,-3 7 0,2-2-276,-2 2 1,4 1 83,-4-6 0,4 5-513,1-5 1,0 4 264,0-4 1,1-4-1109,4-6 1275,-4-6 0,12 10 0,-5-5 0</inkml:trace>
  <inkml:trace contextRef="#ctx0" brushRef="#br0">15725 10677 8008,'14'0'16,"1"0"1,-6 0 101,1 0 0,-1 4 379,5 1-359,1 6 0,-1-5-223,0 4 0,0 2-14,0-2 1,-1-2 132,-3 1 1,1 1-112,-7 4 0,6 2 64,-5 3 1,-1-2 31,-4 7 1,0-5 14,0 5 0,0-1 140,0 6 1,-1-6-74,-4 1 1,2-5 132,-7 5 0,1-7-229,-5 2 0,-2-3-126,-3-2 0,2-1-443,-7-4 0,5 4 100,-5-4 464,0-2 0,-4 5 0,0-4 0</inkml:trace>
  <inkml:trace contextRef="#ctx0" brushRef="#br0">20019 7194 7929,'-14'6'-834,"0"3"834,6-2 0,-5 12 0,5-4 0</inkml:trace>
  <inkml:trace contextRef="#ctx0" brushRef="#br0">19991 7279 7507,'0'8'695,"0"4"-533,0-10 42,0 4 19,0-6 160,0-6-156,0-2-268,0-6 1,1 1 181,4 4-1109,-4 2 560,6 7 408,-7 0 0,6 0 0,2 0 0</inkml:trace>
  <inkml:trace contextRef="#ctx0" brushRef="#br0">16280 11359 8063,'0'-8'203,"1"2"-39,4 6 186,3 0 0,6 0 426,0 0 1,2 0-329,3 0 1,3-2-212,7-3 1,5 2-189,4-6 34,10-1-20,-4-4 0,11 0-28,-3 0 1,-7 4-160,-3 1 0,-9 6-521,1-2 1,-11 3-600,-4 2-672,-3 0 1916,-8 7 0,-2 0 0,-6 8 0</inkml:trace>
  <inkml:trace contextRef="#ctx0" brushRef="#br0">16593 11004 8063,'6'-8'167,"-3"1"129,7 7 0,-6 13 133,6 6 0,-6 8 342,6 6 0,-5 3-230,4 7 0,-6 4 51,2 1 0,-3 5-254,-2-1 0,0-3-101,0-1 1,0-1-267,0-4 72,0-4-118,0-10 1,0-2-1243,0-4 886,0-2-240,0-13 0,6-2 671,3-6 0,4 0 0,1 0 0</inkml:trace>
  <inkml:trace contextRef="#ctx0" brushRef="#br0">18000 10961 7975,'-20'-14'0,"2"1"194,-6 4 0,6-4 198,-6 3-245,6 4 1,-8 0 55,2 6 0,2 0 167,-2 0-90,7 0-75,-4 6 0,2 4 61,0 9 0,2 9-19,7 10 0,-2 5-4,2 4 1,-1 2-75,2 3 1,2 2-98,7-7 0,0 4-224,0-9 102,0 4 65,0-22 0,7 7-441,2-12 252,10-6 20,-3-7 0,11-6-131,-3 0 1,4-12 117,5-7 0,-3-7-60,3-2 0,-3-7-72,-1-3 0,-1-3-152,1-1 0,-7 2-163,-3-3 293,-3 4 75,-2-10 1,-2 8 152,-2 3 137,3 3-32,-12 7 0,5 1 434,-6 3-352,0 10 0,-1 8 119,-4 6 0,2 12 115,-7 7 1,3 13 258,-3 6 0,4 3-66,6 2 0,0 4-80,0 0 1,0-4-691,0-5 88,6-6-13,8-4 1,2-4-217,3-10 0,2-3-68,-2-11 1,6 0-1332,-1 0 1789,-4-13 0,7-3 0,-5-12 0</inkml:trace>
  <inkml:trace contextRef="#ctx0" brushRef="#br0">18228 10620 7833,'14'0'-70,"0"0"1,5 0 768,0 0 1,8-2-522,1-3 0,1 2-436,4-6 1,-5 4-40,-4-5 0,-3 7-859,-7-1 1156,0 2 0,0-4 0,0-2 0</inkml:trace>
  <inkml:trace contextRef="#ctx0" brushRef="#br0">18313 10634 7876,'-10'6'-5,"1"4"1,6 4 774,-2 5 1,-1-2-381,1 7 1,-5-2-179,6 2 0,-6 3-16,6-4-116,-8 4 110,11 2 1,-5-6 14,6 1-146,0-7-32,6 4 0,-3-12-159,7 1 0,4-7 25,5 2 1,6-4-287,-1-1 1,3-6-23,1-4 0,-1-2-224,-3-2 0,2-5-251,-2 0 382,-3 0 180,-1 5 328,-12-7 0,5-1 0,-5-7 0</inkml:trace>
  <inkml:trace contextRef="#ctx0" brushRef="#br0">18455 10705 8077,'14'0'22,"2"0"84,3 0 1,-2 0 78,7 0 1,0-5-143,4 0 0,1-6 100,-1 2 1,-4-2-167,0 1 0,-7-2-723,2 2 409,-3 4 245,-2-7 0,-2 10 92,-2-6 0,-4-1 0,-6-4 0</inkml:trace>
  <inkml:trace contextRef="#ctx0" brushRef="#br0">18725 10449 7749,'-9'11'-246,"-1"3"0,1 12 901,-5 2 0,4 2-207,1 8 1,-1 0-83,-4 5 1,1-2-133,4-3 1,2 1 28,7-6 1,0 0 304,0-4-333,7-7-276,1-2 0,11-10-185,0-1 0,4-5 108,-4 0 0,2-8-149,-2-6 1,-3-7-260,2-2 1,-2-2-469,-1 2 0,-6-1 994,0-4 0,-5-3 0,2 5 0</inkml:trace>
  <inkml:trace contextRef="#ctx0" brushRef="#br0">18853 10705 8077,'8'0'-703,"5"0"357,-5 6 419,-1-4 0,5 10 410,-8-2 1,1 3-313,-5 1 0,0 0-71,0 0 1,0 5-24,0 0 1,0 0-199,0-5 1,0-4-794,0-1 492,0-6 422,0 4 0,-6-1 0,-2 2 0</inkml:trace>
  <inkml:trace contextRef="#ctx0" brushRef="#br0">19024 10478 8077,'14'0'0,"0"0"-320,0 0-62,1 0 1,-1 0 649,0 0-40,0 0-106,-6 0 0,5 0-298,-4 0 215,-2 0-19,5 0 1,-9 1 6,7 4 0,-7 3 47,2 6 0,1 0 83,-1 0 0,0 1-34,-5-1 1,0 5 133,0 0 1,4 1-14,1-1-139,0-3-16,-5 5 0,0-7-115,0 0 126,0 0-78,0-6 0,-2 3-133,-2-6 1,-4 4-16,-7-4 0,-5 5-173,-4-6 0,-7 6-34,-3-5 1,-10 6-104,2-2 0,2 4-310,7 1 746,9-6 0,4 4 0,-1-10 0,-1 4 0</inkml:trace>
  <inkml:trace contextRef="#ctx0" brushRef="#br0">19564 10520 7203,'10'10'1078,"-1"-1"0,0-1-428,6 1-405,5 10 1,-2-9-6,5 9 1,-4-2 28,5 2 0,-5 3-60,5 7 0,-7 4 0,2 0 1,-5 8 121,-4 2-101,-4-1-58,-6 14 1,-2-6-109,-2 7-1042,-17 0 929,-9-6 1,-20 4-124,-7-3 0,-2 2-10,26-28 0,0 0 0,1 2 1,1-1-509,-4-1 1,-1 0 689,-1 2 0,-1 0 0,-2 2 0,0 1 0,0 0 0,-1 0 0,0-1 0,0 0 0,-1-1 0,0 0 0</inkml:trace>
  <inkml:trace contextRef="#ctx0" brushRef="#br0">22436 9937 8010,'0'-8'188,"0"2"0,2 6 38,2 0-101,-2 0 0,11 6 236,-4 4 1,-1 4-504,1 5-353,-5-3 309,2 11 1,-6-7-202,0 4 134,0 3 239,0-5 1,-6 2-14,-4-1 0,-3-1 26,-1 2 0,0-3-18,0-7 0,0 3-23,-1-3 1,7 4 65,4-9 25,-4-2 1,6 0 51,-2-2 195,2-3-140,8 10-18,-4-10 1,10 11-58,-2-4 0,-2 4 12,1 1 0,-5 7 12,0 2 1,-2 4 27,-2 2 1,0-6-4,0 1 0,-2-2-92,-2 2 45,2 3 61,-11-12-288,12 6 218,-6-7-412,7-6-99,0-2 0,0-7 15,0-4 1,0-9-627,0-10 1048,0-9 0,7-10 0,1-7 0</inkml:trace>
  <inkml:trace contextRef="#ctx0" brushRef="#br0">22564 9909 8010,'2'-14'652,"2"-1"-1090,-2 8 97,4 0 123,-6 20 1,0-2 848,0 13-267,0 6-161,-6 6 1,4 5 107,-2-3 0,0 1-228,0-5 0,2-1-13,-3-5-99,4-6 0,7-3-179,4-9 1,2-7-97,2-13 377,1-5-62,5-14 0,-4-4-596,3 0 349,3-7 0,-6 4-391,3-7 398,-3 1 0,-7 4 65,1 0 0,-3 8 212,3 1 1,1 3 142,-6 7 163,6 6 0,-8 7 97,6 6-284,-5 6 0,3 7 130,-2 6 373,-3 6-196,10 3-351,-10 2 0,9 5 6,-6-7 0,4-4-259,-4 0 1,5-5-456,-6 5 1,1-7 169,-5 2 1,0-3-902,0-2 1316,-6 0 0,-2 7 0,-6 1 0</inkml:trace>
  <inkml:trace contextRef="#ctx0" brushRef="#br0">22578 10321 8010,'-8'8'116,"-4"5"1,12-13 290,0 0 0,8-11-360,11-8 33,3 0 45,12-2 1,3 1-461,5-4 193,1-3 73,-7 11 1,-2-3-66,-11 10 0,-1 3 163,-3 6 1,-8 0 37,4 0 0,-11 11 19,1 3 0,-10 16-37,-4 3 1,-10 2 169,-5 3-155,4 0 6,-7 11 1,5-10-329,-7 4 139,1-4-114,6-3 1,-4-6-164,7-6 1,-4-11 63,4 1 1,0-9-122,5 0 1,-1-4-48,1-1 500,0-6 0,-7-15 0,-1-9 0</inkml:trace>
  <inkml:trace contextRef="#ctx0" brushRef="#br0">22507 10492 8010,'2'-13'-22,"2"4"1,1-2 24,9 6 1,-1 2 272,11 7 0,1 3 157,8 2 0,-1 4-172,6-4 1,0 2-142,4-1 0,-1-2-623,-3-4 266,3-2 220,-11 4 0,4-7-1230,-11-4 1247,-2 3 0,-1-16 0,2 2 0</inkml:trace>
  <inkml:trace contextRef="#ctx0" brushRef="#br0">22991 10008 8010,'14'-8'0,"2"-3"177,3 7 1,3-7 350,6 1 1,0-3-466,1-1 21,6 0-13,-5 0 0,3 4-1115,-9 1 490,-4-1 267,-6 3 1,-1-1-366,-4 3 652,-2 3 0,-7-4 0,0 6 0</inkml:trace>
  <inkml:trace contextRef="#ctx0" brushRef="#br0">23275 9752 8010,'14'-7'-366,"0"0"0,1 7 701,-1 0 247,-6 0 0,-2 8 89,-6 6-392,0 7-138,0 7 1,-8 2 51,-6 4 1,-7 2-19,-7 6 1,-5 6-8,0-1 1,-1 1-70,6-6 1,1-1-166,3-3 1,-1-3-103,6-7 0,2-5-973,7-4-309,-2-4 742,4-7 288,0-1 0,2-15 420,6-7 0,0-5 0,0-9 0</inkml:trace>
  <inkml:trace contextRef="#ctx0" brushRef="#br0">23118 10108 8010,'15'0'-449,"-1"0"374,-6 0 0,4 0 849,-2 0-281,-4 6-98,7 2 1,-10 6-102,7 1 1,-7 0-108,1 4 1,-2 2-56,-2 3 0,0 7-40,0-2 1,0 4-205,0 0 0,-5 2-557,1 3 385,-1-4 137,-2-5 1,6-6-294,-4 1 201,4-13-274,-6 8 62,6-17 0,-6 2 142,7-8 0,0-6-49,0-9 0,0-8 313,0-6 1,2-5 44,3 5 0,-2-5 0,6 5 0,1 0 4,4 4 1,0-4-69,0 0 1,5 0 198,0 5 0,7 4 179,-3 0 1,-1 2-41,2-2 1,-6 5 193,0 10 0,-2 3-208,-2 6 0,1 0 2,-1 0 1,-6 6 94,-3 3-192,-4 10-103,-1 3 0,0 8-82,0 4 1,0-3 91,0 7 1,0-5-219,0 5 0,0-1 7,0 0 1,0 3-195,0-7 1,0 0-130,0-4 0,0-2 35,0-4 0,0-2 427,0-7 0,-6 0 0,-2 0 0</inkml:trace>
  <inkml:trace contextRef="#ctx0" brushRef="#br0">23275 10250 8010,'14'0'-188,"0"-5"-47,1 1 1,-1-1 204,0 5 117,-6 0-171,-2 0-76,-6 6 1,-1 2 169,-4 6-28,-3-6 60,-6 5 0,-2-10 109,-3 6 1,3-4-60,-3 5 1,3-6 157,2 6 1,2-5-78,2 4 1,-1-4 113,6 4 0,1-4-168,4 5 46,0-7-57,6 3 0,7-6-333,5 0 116,14 0 77,-8 0 1,12-2-832,-3-2 377,-3 2 486,5-11 0,-7 6 0,1-8 0</inkml:trace>
  <inkml:trace contextRef="#ctx0" brushRef="#br0">23801 9838 7987,'0'-14'1076,"0"6"-811,0 1 0,0 20-15,0 6 1,0 6-81,0 4 0,-2 5-141,-2 4 1,2 3 139,-3 2 0,4 0-75,1-1 1,0 1-344,0 0 140,0 6-82,0-5 0,0 3-100,0-9 1,-5-3 122,0-7 1,-1-6 82,1-3 0,2-4-36,-6-6 0,4-3-30,-5-6 1,6-6-154,-6-3 23,7-10 182,-10-3 1,12-13-326,-4-3 323,3-3-42,2-8 1,0 3-47,0-6 1,7 1 14,2-1 0,4-3-69,1 3 1,7 1 276,2-1 0,6 8 18,4 1 1,-1 8 629,5 12-676,-5-4 117,3 17 0,-8-2 693,-4 12-435,-2 0-165,-7 0 0,-6 8 71,-3 6 1,-4 6-32,-1 9 0,-1 1-83,-4 3 0,-8-3 130,-6 3 1,-6-3-406,1-1 0,2-1 41,-1 1 0,0-6-133,0 1 1,1-7-138,3 2 224,3-3-96,2-8 171,1 5 0,11-5 20,-2 6 1,2-5 105,2 1 0,11-1-123,3 5 0,10 1 17,0-1 1,3-5-189,1 1 1,-1-1-304,-3 5 0,3-6-334,-4-3 837,-2-3 0,6 4 0,-5 2 0</inkml:trace>
  <inkml:trace contextRef="#ctx0" brushRef="#br0">24085 10151 7987,'7'9'546,"2"0"1,1-4-304,4 5 1,-3-7-66,8 2 0,-2-4-106,2-1-145,3-6 109,0-2 0,5-8 24,-3-3-23,-4 3-7,7-10 0,-9 5-170,5-3 0,-10 4 224,1 6 0,-9-1-31,0 1 1,-4 0-326,-1 0 1,-1 6-144,-4 3 1,-9 3 132,-10 2 82,4 0 162,-7 0 0,6 8 149,-3 7 13,-2-1 8,10 6 1,-9 1 217,6 3 0,0 2-60,4 3 1,6-1 115,-1 1 0,7-2-140,-1-4 0,4 3-81,4-7 1,4-1-124,6-3-14,1-1 93,-1-6 1,6 3-1079,4-6 415,-3-1 57,5-4 0,-5-4-385,3-1 1,3-6 285,-4 1 564,-2-2 0,-1-9 0,-5-1 0</inkml:trace>
  <inkml:trace contextRef="#ctx0" brushRef="#br0">24341 10051 7987,'14'-6'0,"5"-1"236,0-2 5,7-4-226,-4 12 0,6-10 256,1 6-10,-1-6-362,0 9 1,-1-9-256,-3 6 1,1-1 153,-6 1 1,0 2-479,-5-6 314,1 6-79,-7-4 109,-2 7 336,-12 0 0,-2 0 0,-7 0 0</inkml:trace>
  <inkml:trace contextRef="#ctx0" brushRef="#br0">24597 9923 7987,'-14'-6'-158,"4"-2"73,1-6 0,6 4 224,-2 1 1,2 6 273,-2-2 431,4 3-394,-6 2-169,7 13 1,0 3 590,0 12-380,0 7-15,-6 1 0,4 7 78,-2-1 1,2 1-237,2 0 0,0-2-82,0-3 0,6-5-341,4-9 1,9-4-411,4-6 0,11-6-2150,4-3 2664,3-10 0,1-15 0,1-10 0</inkml:trace>
  <inkml:trace contextRef="#ctx0" brushRef="#br0">26232 10008 8031,'0'-28'0,"0"3"0,0-4 0,0 4-460,0-8 288,0-4 1,0 6 685,0-7 0,-5 8-118,1 1 0,-7 7-33,1 8 0,-2 2-120,-3 2 1,0 5 31,-4 10 0,3 9-47,-3 10 1,-2 15-11,2 9 0,0 6 21,5 2 0,5 1-133,-1 0 1,7 0-201,-2 0 1,4-8 92,1-7 0,1-5-110,4-9 0,-2-6-51,7-3 1,-1-9-118,5-5 1,1-5 69,-1-5 1,5-5-148,0-9 1,4-1-13,-4-4 0,0-3-143,-4 4 1,2-3 62,-3 3 0,2-3 73,-11 7 1,4 0 237,-4 5 1,0 5 15,-5-1 0,1 6 289,4-6 18,-3 7 244,4-3 0,-1 12-46,-1 3 0,7 6 339,-1 4 1,-2 7-312,1 8 0,-6 3 12,2-3 0,-2 4-639,2-5 1,3-2-198,6-7 0,0 0-400,1-10 0,4-3 492,-1-11 320,8-13 0,-4-2 0,6-14 0</inkml:trace>
  <inkml:trace contextRef="#ctx0" brushRef="#br0">26460 9482 8031,'15'0'192,"4"0"1,-1 0-108,5 0 1,1 0-130,5 0 0,-1-4-20,0-1 1,-1-5-98,-3 6 1,1-3 135,-6 3 0,5 0 0,-5-5 0,-5 6-504,-4-2-71,-7 3 1,2-2 599,-10-1 0,-3 0 0,-6 5 0</inkml:trace>
  <inkml:trace contextRef="#ctx0" brushRef="#br0">26673 9440 8031,'-10'8'-472,"1"-4"1,4-1 484,-4 2 0,6-2 249,-2 7 0,3-5 374,2 4 1,0 5-157,0 5 1,5 7-229,0-3 0,-1 3-110,-4-3 1,0 4-109,0-3 0,0 3-31,0 1 1,5-4-390,0-1 309,0-5 1,1 1-129,4-10 0,-3-2-578,3-7 0,-1-8 783,6-7 0,5-5 0,2-9 0</inkml:trace>
  <inkml:trace contextRef="#ctx0" brushRef="#br0">26815 9553 8031,'14'0'0,"7"-1"-106,3-4 1,1-3-159,-1-6 0,7 5 245,-2-1 1,1 2 62,-7-1 1,3-4-198,-7 4 1,-1 1-531,-3-2 683,-7 7 0,4-10 0,-4 5 0</inkml:trace>
  <inkml:trace contextRef="#ctx0" brushRef="#br0">26986 9354 7098,'-8'15'1051,"0"5"-637,3 4 1,-3 3-46,-6 1 1,5 5-241,-1 0 0,2 1-156,-1-6 1,2-4-213,7-1 0,0-5 156,0 1 0,8-10-287,7-4 0,-1-3 204,5-2 1,3-7-919,2-2 1084,-4-4 0,7-7 0,-5-2 0</inkml:trace>
  <inkml:trace contextRef="#ctx0" brushRef="#br0">27128 9539 8031,'6'8'13,"-3"3"66,7-6 1,-5 1 131,4-1 0,-4-3 668,4 2-637,-6-2-369,10 4 1,-11-3-4,2 7 0,-2-5 78,-2 4 11,6 1 1,-3 2-78,7-2 0,-5-4-563,4-6 331,1 0 0,4-2-638,0-2 988,-6-11 0,5 0 0,-5-6 0</inkml:trace>
  <inkml:trace contextRef="#ctx0" brushRef="#br0">27341 9184 8031,'8'0'627,"5"1"-456,-4 4 1,-1-3-237,2 2 0,1-2 110,8-2 0,-4 0-131,4 0 1,2 0 75,-2 0 1,0 0-87,-5 0 0,-5 0 79,1 0 0,-7 6 30,2 4 1,-4 4-131,-1 5 1,-1 3 153,-4 7 0,-3 4 172,-6 0 1,5 6-132,-1-1 0,2 3 151,-1 2 1,2-5-277,7 0 1,-4-7 114,-1 3 1,0-9-70,5-1 1,5-12 156,0 2-303,-1-3 91,-4-3 0,0-3 12,0-10 1,-6-1-158,-3-3 1,-6-2-283,-4 6 1,-1-5 159,-4 6 0,-1-1 323,6 5 0,-6 0 0,3 0 0</inkml:trace>
  <inkml:trace contextRef="#ctx0" brushRef="#br0">27839 10065 7888,'-8'0'994,"2"-6"-590,12 4 1,2-9 5,6 7 1,0-1-76,0 5 1,7-5-315,3 0 0,4-1-230,5 1 0,-4 4-521,-1-4 0,-1-1 170,-8 1-711,0 0 1271,-11 5 0,-8 6 0,-8 2 0</inkml:trace>
  <inkml:trace contextRef="#ctx0" brushRef="#br0">27753 10264 7888,'-7'0'1691,"0"0"-1242,20-6 1,3 3-2,12-7 1,1 2-456,-1-1 1,2-2 75,3 6 1,-1-4-669,6 4 1,0-5 126,4 6 472,7-1 0,-11-1 0,3-2 0</inkml:trace>
  <inkml:trace contextRef="#ctx0" brushRef="#br0">29161 9724 8013,'-5'-24'153,"1"1"0,-6 4 103,5-5 1,-4 7-192,4-2 0,-6 3 109,2 2 0,-4 6-184,-1 3 0,-2 3-57,-3 2 1,2 2-56,-7 3 0,7 4 236,-2 10 1,3 3 107,2 7 1,1 4-244,3 0 1,4 5 92,6-5 1,2 5-224,2-5 0,0-4 78,5-6 1,5-10-8,5 1 1,5-9 45,-5 0 0,5-15-36,-5-4 1,4-10-71,-4 1 1,0-4-107,-5-2 0,-1 2-49,-4 4 1,3-2 132,-8 6 0,1 0 141,-5 4 22,0 7 352,0 2-177,-6 25 1,-1 6 266,-2 23 0,-2-2-104,6 6 0,-4 0 195,4 5 1,-5 0-329,6-1 0,-1 1 37,5 0 1,0-6-277,0-4 0,0-4 103,0-5 0,0-4-131,0-5 0,-2-7 76,-2-3 1,0-5 88,-5-4 0,0-4-158,-6-6 0,-5 0-43,-4 0 0,-3 0-161,-1 0 1,-1-5 115,1 0 0,-1-6 26,1 2 0,1-8 52,3-2 0,6-2-419,8 2 0,-1 3-21,6-3 0,4-1-181,10 1 1,2-2-42,13 2 726,6 4 0,13-12 0,7 5 0</inkml:trace>
  <inkml:trace contextRef="#ctx0" brushRef="#br0">29716 9639 7994,'-15'0'12,"1"0"1,0 1 95,0 4 0,-1-2 169,1 7 1,0 1 60,0 8 0,0-2-18,-1 7 1,-5 4-81,-4 5 0,2 8 119,-2 2 1,2 0-209,-2 4 0,4-3-134,6-1 1,6-2-279,3-3 1,18-3-559,10-7 1,12-6 533,13-3 285,-4-9 0,11-4 0,-4-6 0</inkml:trace>
  <inkml:trace contextRef="#ctx0" brushRef="#br0">30128 9610 7964,'6'-8'-249,"2"2"249,6 6 0,7 0 109,3 0-99,2 0 0,3 0-124,-1 0 0,-4 0 68,0 0 0,-7 0 54,2 0 1,-8 2-21,-2 2 1,-5 0 172,0 5 1,-7 2-44,-2 8 1,-12 0-45,-2 9 1,-1-1 7,-4 11 0,-1-1 87,-9 0 0,4 5 103,-3-5 0,8 0-49,1 1 0,7-7-38,-2 2 0,10-4-38,4-5 1,5-4-118,5-6 1,4 1 43,10-1 1,3-6-124,6-4 0,1-2 12,-1-2 1,-1 0-233,-3 0 1,1 0-1240,-6 0 728,0-6-294,-11-2 1074,-2-6 0,-18-1 0,-4 1 0</inkml:trace>
  <inkml:trace contextRef="#ctx0" brushRef="#br0">29801 9880 7964,'0'-14'0,"6"6"694,4 4 0,9 2-311,4 2 0,9 0-340,1 0 1,13 0-119,1 0 0,5 0-398,1 0 0,-1 0-281,-10 0 1,3-6 416,-12-4 0,5-4 337,-5-5 0,0-3 0,-5-7 0</inkml:trace>
  <inkml:trace contextRef="#ctx0" brushRef="#br0">30512 9383 7941,'12'-8'0,"-2"-3"7,9 6 0,3-4 140,2 4 1,4-5 273,5 6 1,4-3-64,5 3 0,-1 0-124,-3-5 1,-3 6-216,-7-2 1,-6 4-642,-3 1-62,-3 0 37,-8 6 0,-3 2 173,-10 6 0,-3-1 474,-6-4 0,-7 4 0,-1-5 0</inkml:trace>
  <inkml:trace contextRef="#ctx0" brushRef="#br0">30697 9440 7941,'4'-10'-256,"1"1"0,1 6-36,-1-2 1281,-3 3-622,4 2 1,-8 7-167,-2 2 1,-4 5 29,-6 5 0,-1 3 174,1 7 0,1-1-194,4 1 1,-2-1-19,6 1 1,0-1-263,5 0 1,2-6-176,3-3 1,4-3-224,10-2 0,-1-6 194,5-3 1,-4-6-234,5-9 1,0 1 122,4-10 1,-4-2-285,-1 2 667,-11 0 0,13-1 0,-9-2 0</inkml:trace>
  <inkml:trace contextRef="#ctx0" brushRef="#br0">30867 9497 7941,'14'0'-166,"1"0"0,-1 0 620,0 0 1,0-5-268,0 0 1,7-4-465,3 4 1,-2-5 101,2 6 1,-2-3-206,1 3 1,3-3 162,-7-2 0,1-2-305,-1 6 180,-3-6 342,-2 3 0,-1-6 0,-5 0 0</inkml:trace>
  <inkml:trace contextRef="#ctx0" brushRef="#br0">31137 9269 7941,'-14'0'0,"5"0"-88,-1 0 0,2 2 141,-1 2 0,-4 6 514,4 9 0,1 3-203,-2 6 1,2 6-126,-1-1 1,-4 5-59,4-5 0,2 0-14,3-5 1,2-1-99,2-3 0,0-3-380,0-7-101,6 0 0,2-6 233,7-3 0,0-4-502,4-1 1,-4-6 291,-1-4 1,0-2 388,-5-2 0,-2-1 0,-1 1 0</inkml:trace>
  <inkml:trace contextRef="#ctx0" brushRef="#br0">31123 9525 7941,'14'0'95,"1"0"1,0 0 258,4 0 0,-1 0-186,5 0 0,1 0-148,4 0 1,-4 0-48,0 0 0,-2-5-364,2 1 1,-4-3-808,-6 2 631,1 4 200,-1-12 367,-6 12 0,-2-12 0,-6 5 0</inkml:trace>
  <inkml:trace contextRef="#ctx0" brushRef="#br0">31379 9397 7941,'8'0'-223,"-2"0"0,-6 8 433,0 6 0,-1 5 356,-4 5 0,-3 3-618,-6-4 1,4 4 45,1 2 0,1-6-23,-2 1 0,-1-7 82,7 2 0,-1-3-411,5-2 0,0-4-263,0-1 173,0-6 0,6-3 154,4-9 0,2-8 294,3-2 0,-1-13 0,0 2 0</inkml:trace>
  <inkml:trace contextRef="#ctx0" brushRef="#br0">31535 9326 7941,'8'14'0,"-1"7"258,-7 2 0,0 4-42,0 2 1,0-1-252,0 1 1,-2-1-120,-3 0 1,4-1-352,-4-3 0,3 1 132,2-6 0,0-5-392,0-4 765,0-7 0,7 3 0,1-6 0</inkml:trace>
  <inkml:trace contextRef="#ctx0" brushRef="#br0">31706 9340 7941,'21'0'0,"-6"0"126,4 0 0,-3 0 95,-2 0 0,2 5-3,3 0 1,-3-1-47,3-4 1,-3 5-98,-2 0 1,-2 1 328,-2-1-229,3-3 0,-7 5-76,3-2 242,-2-3-512,-1 4-63,-4-6 146,4 6 1,-8-4 158,-2 3 1,2-2 51,-3 2-31,4-4-36,1 5-164,-7-6 217,6 0 9,-6 0-205,7 0-770,0 0 757,0 7 42,0 1 1,0 1-30,0 1 1,-1-7-19,-4 2 213,4 2-174,-6-5 12,7 11-57,0-12-1,0 6-133,0-7 175,0 0 1,-4 1 308,-1 4 1,-2 1-41,3 4 1,2 2-43,-3-2 0,-1-2-147,1 1 0,1-4 61,4 4 135,0-5 9,0 2-2091,0-6 1656,0 0 1,-7 0 0,-1 0 0</inkml:trace>
  <inkml:trace contextRef="#ctx0" brushRef="#br0">31933 9497 7435,'8'0'-1318,"-1"1"1434,-7 4 121,0-4-128,0 6-1,0-7 1353,0 0-1710,-7 6 1,-1-4 667,-6 2 0,-2 4-302,-2 2 0,0-2-238,-6 1 0,5-4 89,-4 4 1,5-4 5,-1 5 1,4-7-130,0 2 1,6-4-193,-1-1 1,7-1-297,-1-4 643,2-3 0,8-6 0,2-1 0</inkml:trace>
  <inkml:trace contextRef="#ctx0" brushRef="#br0">32161 9425 7879,'9'5'-37,"1"0"0,-5 6 666,4-2 1,-4 9-229,4 1 0,6 5-113,4-6 0,1 9 52,-1 2 0,-2 1-109,7 8 1,-7 0-143,2 4 1,-9 6 50,-5-1 1,-8 7-79,-12-2 1,-10 5-355,-22 4 1,18-30-1,-2-2-193,-6 4 0,-2 1 140,-5 2 1,-4 0 0,-16 7 0,-5 0-1,21-12 1,0 0 0,-1 0 0</inkml:trace>
  <inkml:trace contextRef="#ctx0" brushRef="#br0">21782 4933 8132,'-2'-43'-1049,"-2"1"0,1 1 2215,-7 3 0,7-2 120,-2 7-900,4 0 1,-4 6 88,0 3 1,-11 1-186,2 9-222,-10-4 0,1 17-78,-10-4 1,-2 10 114,-3 4 0,-2 5-136,7 5 1,-3 3 87,7 7 1,4 1-5,11 3-135,6 3 1,3 2-47,10 0 0,5-2-26,8 2 0,11 2-13,9-7-922,3 6 1025,2-8 0,-1-3-154,1-9 0,-7-3 175,-3-2 1,-7-5 5,-3 1 1,-7-5-6,-2 4 0,-1-4 2,-8 4 1,-4 1 52,-10 4 0,-2 0 19,-13 0 0,-4 5-169,-6 0 121,-5 0 0,9-11 201,-3-3 1,4 1-304,6-1 1,-1-7-142,10-7 0,3-5 97,11-5 0,1-11-451,4-13 0,11-3-13,12-11 626,1 4 0,18-10 0,-3 6 0</inkml:trace>
  <inkml:trace contextRef="#ctx0" brushRef="#br0">21896 4563 8153,'14'-7'43,"0"2"-43,0 3 457,1 9 1,-3 7-75,-2 9 0,1 15 228,-6 5-386,-1 9-240,-4-1 1,-1 7 110,-4 4 0,2 1-44,-7 3 0,7-4-285,-2-10 1,4-5 94,1-9 1,0-5-219,0-9 0,0-8 165,0-7 0,5-7-161,-1-2 1,7-13-382,-1-10 498,3-10 0,1-4-327,0-5 306,0-7 1,0 0 1,1-4 0,-3 0 254,-2 5 0,2 3 1,-2 7 1,2 5-22,3 9 0,-1 3 225,0 7 1,-4 6 412,-1 3 1,-4 5 536,4 5-597,-6 3-209,4 13 0,-7-1 139,0 4 0,-7 3-133,-2-4 1,-5 4-158,-5 2 0,3-7-6,-3-3 1,3 1-136,2-1 0,1-5 3,4-4 1,3-1-391,6 6-211,0-1 340,6 0 48,2 0 0,12-6-110,4-3 1,3-4-102,1-1 0,2 0-284,4 0 0,-9-6 108,3-3 1,-9-6 539,0-3 0,3-5 0,0-5 0</inkml:trace>
  <inkml:trace contextRef="#ctx0" brushRef="#br0">22422 4492 8153,'8'-14'210,"0"6"107,-4 4 0,0 2 227,5 2-302,-6 0-123,3 13 1,-6-2 179,0 12-87,0 1 0,-1 4-470,-4 1 181,-3-1 1,-6 1 62,0-1 0,0-4-187,-1 0 0,3-7-26,2 2-431,-2-3 234,10-8 237,2-2-5,8-6 0,8-6-122,3-4 0,-2 2 189,7-1 0,-7-1 71,2-4 0,2 6 16,-2 3 1,-5 4 350,-5 1 65,-6 0-257,4 6 0,-7 7 163,0 6 1,-7 6 673,-2-1-647,-4 9 1,-1-3 158,0 3 0,1-3-246,4-1 0,2-3-249,7-2 0,0-3-52,0-7 0,2-6-370,3-4 1,3-2 189,6-2 1,0-11-57,0-3 1,1-10-936,-1 0 773,0-2 0,-1-3-381,-4 1 856,4-1 0,-12-6 0,6-1 0</inkml:trace>
  <inkml:trace contextRef="#ctx0" brushRef="#br0">22664 4592 8153,'14'0'-268,"-5"1"-67,1 4 0,-1 5 937,5 9 0,1 3-131,-1 6 0,-2 2-326,-2 3 0,1 4 64,-6 5 0,-1 7-62,-4 3 1,0 8-37,0 2 1,0 4-143,0-4 0,2 0 202,3-5-1868,-4-1 1394,6 1 6,-7-13 1,0 1-863,0-17 534,6-3 235,-4-17 0,4-11 150,-6-16 1,-5-5 239,0-13 0,-6-8 0,3-5 0</inkml:trace>
  <inkml:trace contextRef="#ctx0" brushRef="#br0">22848 4691 8153,'15'-22'-129,"-1"2"0,5 10-194,0 1 1,4 6 951,-4-2-253,0 3 1,0 2 45,0 0-365,0 7 78,-11 1 0,3 6-26,-6 0 1,0 5 62,-5 0 0,0 6-171,0-1 1,-13 3 162,-6 1-289,0 1 1,-14 4-640,0 0 764,0 0 0,-9 2 0,6 1 0</inkml:trace>
  <inkml:trace contextRef="#ctx0" brushRef="#br0">24100 4492 8120,'-19'-12'-74,"0"2"1,-2 6 140,2 8 173,-9 4 1,-2 13 180,-4 2 1,0 11 259,1 3-1011,6-2 509,0 6 0,11-6 178,-3 3-118,10 3-112,2-11 1,7 5-92,0-7 0,8-1-80,6-3 0,9-4-284,10-5 1,-2-8-83,7-2 0,0-3-206,5-2 1,-5-8-35,0-6 650,-7-1 0,10-18 0,-4 3 0</inkml:trace>
  <inkml:trace contextRef="#ctx0" brushRef="#br0">24270 4620 8120,'-14'0'0,"1"7"0,4 2 1227,-4 4-710,5 7 1,-4-2 116,2 5-379,-2 7 1,4 0-121,-7 4 1,6-4-179,-1-2 1,7-4 45,-1-1 1,8-10-164,6 1 0,2-9-104,3 0 190,-1-4 0,6-7-134,-4-2-479,11-6 247,-11-7 156,4-7 0,-5-2-153,-1-3 0,-2 3 241,-2 1 1,-4 1 108,-6-1 1,0 6 8,0-1 0,0 7 161,0-2 1,-6 4-95,-4 6 109,4 3-152,-7 6 0,6 0 263,-8 0-205,7 6-183,2-4 1,1 10-637,1-2 815,-1 2 0,11 3 0,2-1 0</inkml:trace>
  <inkml:trace contextRef="#ctx0" brushRef="#br0">24498 4492 8056,'8'15'129,"-4"-1"1,3 5 350,-3 0 1,1 6 527,-5-1-498,0 3-196,0-5 0,0 5-323,0-4 124,0-2-176,-6 6 1,-2-12-98,-6 4 0,-1-3 171,1-2 1,2 1-92,2-1 1,-3-6 65,4-4 1,1 3-126,-1-3 0,5 0-3,0-9 1,4-8 89,4-6 1,6-11-1545,9 2 680,3-10 496,6 2 0,1-7 39,-1 0 0,5 5 379,1 1 0,-6 7 0,-4 1 0,-2 7 62,2 8 0,-4 6 90,-6 3 1,-4 4 1409,-1 1-687,-6 6-387,4 8 0,-7 8 287,0 7 0,0-1-440,0 0 0,-7 1-289,-2-1 1,1 1 46,-1-1 0,4-4-301,-5 0-350,7-1-407,-3-1 0,7-3-967,4-9 1932,-3-10 0,17-8 0,-3-6 0</inkml:trace>
  <inkml:trace contextRef="#ctx0" brushRef="#br0">24910 4336 8120,'8'8'-232,"0"5"658,-4-4-203,-2 4 0,4 7 142,-6 4 1,0 4 240,0 5 1,-6-1-333,-3 6 0,1-6-121,-2 1 1,2-2-210,-1 3 68,2-4 44,1-2 0,5-6-518,-4-3 232,3-9-29,2 8 20,0-16 0,0-2-10,0-9 0,7-10-162,2-5 1,4-5 40,1-4 1,5-5-185,0-9 0,5 1-173,-6-6-510,8 6 1283,-4-3 0,5 15-52,-4 5 0,3 2 49,-7 8 0,0 7 216,-5 7 1,-5 5 178,1 5 0,-7 9 536,2 10 0,-10 7-357,-5 2 1,-2 7 560,-2-2 1,-5 3-1312,0 1 64,-7 1 147,11-7 1,-4 2-547,9-9 318,4 2-786,6-15-231,0 5 1,6-13 504,4-4 1,9-8 192,4-6 1,-1-2 468,2-3 0,-6 1 0,0 0 0,-2 0 39,-1-1-277,-1 1 238,0 0 0,0 5 297,0-1-271,1 7 257,5-10 0,-4 12 369,3-4 1,1-3-233,-1-1 1,5-4-43,-5-1 1,0-1-221,-5 1 0,0 0-150,1 0 1,-6-5-236,1 0 127,-7 0 75,3 5 1,-8-5 4,-2 0-159,2 6 224,-10 1 1,-1 5-28,-6-2 0,0 2 161,5 7 0,-5 2 235,0 3 0,0 3-80,5 6 0,-2 8 99,-3 6 0,3 6 46,-3 4-198,10-4-80,2 1 0,7-5-559,0 3 192,0-9-197,13-4 1,3-7-454,12-3 0,1-4 274,-1-6 1,5-2-349,0-2 1,1-4 359,-6-7 0,1-4 530,-1 1 0,0-8 0,1 4 0,-1-6 0</inkml:trace>
  <inkml:trace contextRef="#ctx0" brushRef="#br0">25791 4364 8120,'8'-7'232,"-1"0"624,-7 7 1,-11 13-163,-4 6-414,-8 6 0,5 5 138,-5 3-582,5-3 191,-2 5 1,7-7-673,4 1 527,2-7 1,9 0-153,3-3 0,2-8-237,8 3 1,5-9 218,4 0 0,3-4-125,1-1 1,5-1 412,1-4 0,-1-9 0,-5-8 0</inkml:trace>
  <inkml:trace contextRef="#ctx0" brushRef="#br0">25948 4436 8280,'0'7'171,"11"0"-37,3-7 0,8 0-215,-3 0 1,6-7-231,-1-2 1,9-4 175,5-1 0,0 3-65,5-3 0,-5 4-205,4-4 319,-5 0 11,-15 6 0,-3-1-118,-10-1 100,-2 7-30,-7-3 1,-4 6 122,-5 0 0,-7 0 0,-19-7 0,-1-1 0</inkml:trace>
  <inkml:trace contextRef="#ctx0" brushRef="#br0">26218 4293 8120,'-14'0'0,"1"-1"-692,4-4 424,2 3 222,7-10 221,-6 4 0,4-6 329,-2-1-17,2 8-241,8 0 0,-4 9 124,3 3 1,-4 9-37,-1 10 1,0 2 127,0 3 1,-6 4 147,-3 0-371,2 7-140,1-10 1,1 9-135,0-6 1,1-1-27,4-8 0,0-2-263,0-3 0,4-8 183,1 3 0,6-9-455,-1-1 195,2-2 1,3-4-352,-1-2 1,-2-9-679,-2-6 717,2-6 713,-10 3 0,11-13 0,-5-1 0</inkml:trace>
  <inkml:trace contextRef="#ctx0" brushRef="#br0">26431 4037 8120,'14'0'0,"1"2"882,-1 3-331,-6-4-240,4 18 1,-10-9-14,3 9 0,-4 1-206,-1-1 0,-6 5-237,-3-5 0,-6 5 190,-4-5 0,2 4-94,-7-4 0,7 0-58,-2-5-40,3 1 301,8-8-309,-4 6-52,10-11 0,-4 4 1,12-6-152,3 0 0,6 0 101,4 0 0,-2 0-25,7 0 0,-2 0 121,2 0 0,1 0 161,-6 0 0,0 6 253,-5 4-169,0 2 41,0 3 1,-6-1 36,-3 0 0,-3 2 49,-2 3 0,0-2 170,0 7 1,-7-5-218,-2 5 0,-9-5-169,-1 4 1,1-5-191,3 1 1,6-4 194,-1 0 0,7 5 0,-3 2 0</inkml:trace>
  <inkml:trace contextRef="#ctx0" brushRef="#br0">26829 4222 8167,'-14'16'353,"0"3"0,1-2 48,4 7 0,-2 0 524,6 4 0,0 1-523,5-1 0,0-1-218,0-3 0,0 1 38,0-6-183,7 0 144,0-11 0,9-2-534,3-6 212,-3 0-67,11 0 1,-5-6-301,6-4 1,1-9 162,-1-4 0,-1 0-198,-3 0 1,-4 1 204,-5-2 1,-8-1 112,-2 6 0,-5-5 86,-5 5 93,-9 0-99,-8 11 1,-8-3 620,-3 6-215,3 1-77,-11 4 0,11 1 186,-3 4 1,9-2-143,5 7-475,3-1 340,8 5 0,4-1 5,8-4 0,9-2-11,6-7 1,8-2-90,1-3 0,7-9 0,8-8 0</inkml:trace>
  <inkml:trace contextRef="#ctx0" brushRef="#br0">27270 4180 8167,'6'14'0,"-4"2"0,3 3 0,-4-2 1729,-1 7-742,0-1-312,-6 6 32,4-1-232,-10 1-177,4 5 1,-6-4-321,-1 4 89,1-4 1,5-8 61,-1-3 1,6-8-64,-6-2-252,7-6 114,-3 4-264,6-20 0,6 2-350,3-13 0,6-1 227,4-8 1,-2 3-192,7-3 0,-1 1 10,6-1 345,-7 3 0,6 0-63,1 6 0,-1 7 324,5-2-42,-3 9 1,-1-1 991,-1 7-484,-6-1 32,-7 11 1,-4 8 1125,-7 10-1350,1 3 1,-18 3 0,-4 3-179,-3 5 149,-7 9 0,9-1-211,-5 6 0,-1 0 0,-5 5 0</inkml:trace>
  <inkml:trace contextRef="#ctx0" brushRef="#br0">11730 13506 8195,'-13'9'998,"4"1"1,3-1-1828,6 5 390,6-6 0,3 5 465,10-4 0,4-1 759,5 2 1,2-7-827,3 2 59,-3-4-213,5-7 0,-7 3-291,1-7 0,-7 5-274,-3-4 256,-3 6 1,-8-2 503,-4 10 0,-8 3 0,-4 6 0</inkml:trace>
  <inkml:trace contextRef="#ctx0" brushRef="#br0">11815 13761 8178,'-42'29'52,"-1"-1"0,7-6 183,3-3 1,9-3 575,5-2 332,9-6-716,4 5 1,20-16 141,10 3 1,16-11-800,12-3 117,9-1-8,-2 1 1,4 1 120,-6 4 0,0-4 0,0-1 0</inkml:trace>
  <inkml:trace contextRef="#ctx0" brushRef="#br0">13052 13420 8096,'-1'-28'0,"-4"-1"0,2 7 130,-7 3 0,6-1 177,-6 1 1,2 5 1,-1 4-13,-10 1-159,9 1 1,-17 1-20,4 7 0,-4 0 90,-2 0 0,1 0-9,0 0 1,-1 7-35,1 2 0,6 9 1,3 1 1,8 1-132,1-1-131,7-3 225,-3 11 0,6-10-233,0 7 61,0-7 53,6 4 1,2-9-141,6-2 84,0-4-201,7-6 1,1-3-203,6-6 1,7-3 122,3-11 1,-2-6-157,2-4 0,-6 0 191,1 5 1,-8 1 58,-1 3 0,-8 8 96,-2 7 134,0 6 11,-12-4 0,4 15 227,-6 6 0,-1 13 84,-4 11 1,2 11 241,-7 8 0,1 6-139,-5 8 1,4 0-12,1 0 0,5 2-110,0 3 0,2 1-417,2 4 0,-5-4 280,1-6-136,-1-12 9,5 2 0,0-21-174,0 3 1,-5-17 143,0-2 0,-1-7-131,1-2 0,-3-7-5,-6-4 0,0-4-72,0-4 1,-7-6 124,-2-9 1,0 2-492,0-7 0,4-1-491,-5-8 505,7 3 552,-4-11 0,10 6 0,0-6 0,0-2 0,2-3 0</inkml:trace>
  <inkml:trace contextRef="#ctx0" brushRef="#br0">13792 13164 8094,'-15'-4'0,"1"-1"0,0 0 36,0 5 1,0 2 176,-1 3 1,-5 2-57,-4 8 79,4 5-59,-14 2 0,11 13 29,-10 3 15,3 9 8,1-2 1,7 11 28,3 1 0,3 2-235,2 7 1,1-6 216,4 2 0,3-4-298,6-1 0,6-6-204,3-4 0,12-11-1258,7-7 782,7-7 482,14-14 0,2-2 256,5-6 0,1-5 0,0-3 0,0-4 0,0-6 0</inkml:trace>
  <inkml:trace contextRef="#ctx0" brushRef="#br0">14062 13662 8089,'0'-14'-127,"0"0"0,0-1-80,0 1 0,-5 0 325,0 0 1,1-1 338,4 1 63,0 0 80,0 0-338,0 6 1,0 3 15,0 10 1,0 4 75,0 10-128,6 3-54,-5 13 1,11 2-62,-8 5-95,1 1 72,1-1 0,-4-4-157,3 0 0,1-5 124,-1 5 1,4-8-74,-4-1 1,1-9-12,-1-10 0,3 1-153,6-6 0,0-9-382,1-10 324,-1-6-17,0-15 1,0-1-185,0-7 1,4 0 136,-4 1 1,8-1-2,-8 0 0,-1 6 123,-4-1 0,-1 6 0,2-1 0,1 9 109,-6 5 1,1 5 258,-1 4 0,-4 6 618,4 8-432,-3 11-37,4 0 1,-3 19 226,7-1 0,-6 5-224,6 0 0,-2 3 93,1-3 1,4-2-130,-4 2 0,4-8-89,1-2 1,0-7-85,1-12 0,-1-2-261,0-7 1,2-4-648,3-5 457,-3-7-98,4-19 1,-6-1-373,0-7 0,1-4 333,-1 0 0,-6-1-523,-3 6 826,-4-1 0,-1-6 0,0-1 0</inkml:trace>
  <inkml:trace contextRef="#ctx0" brushRef="#br0">14602 13136 8089,'22'0'0,"5"-2"-77,-3-2 1,7 0-178,2-5 1,5 0 783,-4-6-205,11 7-217,-13-4 1,14 4-260,-13-6 0,-1-1-32,-9 1 0,-2 2-683,-7 2 866,0-3 0,0 12 0,1-5 0</inkml:trace>
  <inkml:trace contextRef="#ctx0" brushRef="#br0">14773 13093 8089,'-7'15'-393,"6"5"393,-6 2 0,6 8 743,-4 3-270,4 10-9,-6 1 1,7 10 180,0-7 1,0-1-302,0-8 0,11-5-127,4-9 0,15-10-236,3-9 0,8-7-397,6-7 1,-4-2 415,-1-13 0,1-6 0,-7-6 0</inkml:trace>
  <inkml:trace contextRef="#ctx0" brushRef="#br0">15100 13164 8109,'-15'0'0,"6"0"-180,0 0 180,5 0 402,-2 7-163,6-6-101,0 6 1,2-3-179,2 1 117,4 0-65,6-5 0,2-6 12,3-4 1,-1-4-60,5-5 0,1 3-187,4-3 0,-4 2-644,0-2 463,-7 3 209,10 2 0,-16 1 194,3 4 0,-3-4 0,4-1 0</inkml:trace>
  <inkml:trace contextRef="#ctx0" brushRef="#br0">15199 12965 8109,'0'-8'-447,"-6"2"0,4 8 576,-2 2-110,2 4 204,2 13 0,0 7 335,0 10 1,0 3-227,0 2 1,-5 0-145,1-1 1,-1 6-82,5-1 0,0-6-144,0-8 0,1-4-550,4-6 303,3-8 214,6-3 1,0-10-341,1 3 247,5-10-141,-4-9 0,5-4-687,-7-5 991,0-1 0,6-11 0,3-1 0</inkml:trace>
  <inkml:trace contextRef="#ctx0" brushRef="#br0">15341 13164 8109,'10'0'-93,"-1"0"1,6 0-60,4 0 1,6 0 422,-2 0 44,4-6-301,2-2 0,-1-6-357,1 0 150,-7 6 86,-2-5 1,-5 5-646,-1-6 329,0 6 423,-6-4 0,4 4 0,-4-7 0</inkml:trace>
  <inkml:trace contextRef="#ctx0" brushRef="#br0">15498 12951 8151,'0'16'323,"0"3"1,0 5-124,0 9 0,-2-2-135,-3 7 173,4 0-181,-5-1 1,1 2-159,0-6 1,0 0-2,5-4 1,0-2-621,0-4 674,7-2 0,1-13 202,6-3-154,-6-10 0,4-16 0,-4-9 0</inkml:trace>
  <inkml:trace contextRef="#ctx0" brushRef="#br0">15683 12937 8109,'8'-8'0,"4"2"0,-2 6 0,-2 6 476,1 4 1,-6 2-269,3 9 0,-1-6-51,0 4 81,0 4-173,-5-8 1,-2 12-96,-3-3 0,-3-2 57,-6 2 0,5-5-159,-1 4 0,1-5 189,-5 1 0,1-4-125,3 0 0,3-6-168,2 1 11,3-7 231,-4 3 0,8-6-141,2 0 133,4-6-42,6 4 0,1-9-115,-1 6 1,5-6 76,0 2 0,4-4-148,-4-1 1,7 0 2,-3 0 0,-2 1-581,-2 4 808,-3-10 0,4 9 0,2-10 0</inkml:trace>
  <inkml:trace contextRef="#ctx0" brushRef="#br0">15896 12823 8109,'9'0'-78,"1"0"1,4 0 2,5 0 0,0 0 172,-5 0 1,0 0 39,1 0 0,-1 7-65,0 2 1,-1 4-283,-4 1 0,2 0-5,-6 0 72,0 1 214,-5 5 0,0-3 70,0 7-70,0 0 41,0 4 0,-2 1-22,-3-1 1,-1 1 71,-3-1 1,-2 5 165,6 0 0,-6 0-88,1-4 1,2-5-49,-1-1 1,-1-1-322,-4 2 95,6-10-104,-4-1 0,4-11-172,-6 2 0,4-4 84,1-4 0,-1-4-83,-4-7 0,-2 1-98,-3 0 0,3 5 407,-3-1 0,4 1 0,0-6 0</inkml:trace>
  <inkml:trace contextRef="#ctx0" brushRef="#br0">16152 13733 8045,'-8'0'1045,"2"0"-656,6 0 625,0 6-1777,0-4 283,6 4 182,2-6 1,4-1-454,-2-4 751,3 3 0,1-17 0,8 4 0</inkml:trace>
  <inkml:trace contextRef="#ctx0" brushRef="#br0">16678 13449 8045,'-13'-21'-564,"4"4"-70,-10-7 0,3 7 544,2-2 0,4 3 437,1 2 1,-1 4-158,-4 1 1,0 1-29,0-2 1,-1 3 123,1 2-159,0 3 9,0-4 0,4 7 41,1 4 0,-1 5-26,-4 9 0,5 4-7,-1 11 1,2 2-32,-1 7 1,-2-1-94,6 1 1,-4-4 36,4 4 0,0-8-5,5 7 1,-5-7-107,1 3-126,-1-13 133,5 8 0,6-18-174,4-1 0,2-6 74,2-8 1,2-2-176,3-3 1,3-9 122,7-9 1,4-9-129,0-1 1,0-2-362,-4 2 688,-1-3 0,1-7 0,-1 0 0,1 1-674,-7-1 674,-2 0 0,-6 2 0,1 3 0,-3 5 0,-2 9 0,-4 4 0,-6 6 0,0 6 0,-2 5 0,-2 12 0,-4 2 40,-6 13 0,1 6 527,3 8 1,-1 3 313,7 2-417,-1-1-220,-1 1 1,6-2-143,0-3 113,0-3-338,12-7 1,-2-6-330,9-3 0,-4-5 191,4-4 0,2-4-109,-2-6 0,0-2 177,-5-2 0,0-4 193,1-6 0,-1-7 0,0-1 0</inkml:trace>
  <inkml:trace contextRef="#ctx0" brushRef="#br0">16991 12880 7321,'14'-6'-1215,"0"3"1089,0-7 1,2 2 80,3-1 0,-2-4 94,7 4-76,0-10 13,-2 3 1,3 0 13,-6 7 0,0 4 0,-5-5 0,-6 7 0,-1-3 0,-7 6 0</inkml:trace>
  <inkml:trace contextRef="#ctx0" brushRef="#br0">16991 12909 7942,'-8'14'-1794,"0"0"1570,3 0 245,4 0-5,-6 7 0,7-4 494,0 7-217,0 0-151,0-2 1,2 3-59,3-6 32,-4 6-194,12-9 0,-10 3-178,6-9 1,1 1 108,4-7 0,0 1-75,1-5 0,-1-2 222,0-2 0,0-4 0,0-13 0,1 6 0,-1-12 0,0 5 0</inkml:trace>
  <inkml:trace contextRef="#ctx0" brushRef="#br0">17048 12951 7942,'9'2'0,"0"2"0,1-2-1104,4 3 552,0-4 414,7-1 0,1-1 138,6-4 0,2-4 0,4-10 0,-3 1 0,7-5 0,-6 0 0,1 0 0,-3-4 0,-8 11 0,-1-6 0,-7 3 0,-6 10 0,4-17 0,-4 10 0</inkml:trace>
  <inkml:trace contextRef="#ctx0" brushRef="#br0">17360 12738 6148,'0'16'-68,"0"3"0,-4 3 7,-1 6 1,-6 2 404,1 3-152,-2-3-78,-3 5 0,1-6 345,0-1-194,6 0-229,2-5 1,6 2-237,0-6 0,0-5 48,0-5 1,11-5-188,3 0 0,3-8 225,-2-6 1,4-4 113,0-5 0,0 3 0,-5-3 0,0-3 0,0 6 0,0-4 0</inkml:trace>
  <inkml:trace contextRef="#ctx0" brushRef="#br0">17460 12951 7942,'0'8'-897,"0"-2"0,6-1 897,4 0 0,2-2 0,2-8 0,7 4 0,-5-12 0,6 0 0,-3-6 0,3 1 0,0 3 0,3-4 0,-6 0 0,5 0 0,-5 5 0,-2 0 0,-7 0 0,-4 0 0,1-1 0,0 1 0</inkml:trace>
  <inkml:trace contextRef="#ctx0" brushRef="#br0">17616 12709 7942,'8'2'-897,"-3"3"0,-4 4 859,-1 10 1,0 3 17,0 7 0,-4-1 103,-1 1 1,-5 4 127,6 0 0,-3-5-374,3-4-14,2 0 242,-4-2-337,6-2 130,0-5 1,0-7 141,0-2 0,5-8 0,-1-2 0,7-4 0,-3-7 0</inkml:trace>
  <inkml:trace contextRef="#ctx0" brushRef="#br0">17815 12695 7942,'8'14'-897,"-3"1"0,-4 4 630,-1 0 286,-6 6-8,-2-9 1,-1 9-186,-1-6 180,1 6-8,1-9 0,-3 5-6,6-7 11,0 0-3,5-6 0,0 4 0,0-4 0</inkml:trace>
  <inkml:trace contextRef="#ctx0" brushRef="#br0">17943 12553 7942,'8'0'0,"5"5"-1104,-4 0 552,4 6 414,1-10 0,0 10 255,1-6 1,-6 6-14,0-1 1,1-3-84,4 3 1,-1-5-22,-4 4 1,4-1-6,-4 2 0,-1 2-9,2-2 1,-7 2-11,2 2 1,-4 2 233,-1 3-26,0-3-161,0 5 0,-1-6 105,-4 4 0,-3-3-115,-6 3 0,0-8 14,-1-1 1,-4-3-165,0 3 0,-1-2-632,1-3 769,3 3 0,-4 6 0,5 0 0</inkml:trace>
  <inkml:trace contextRef="#ctx0" brushRef="#br0">18043 13406 7845,'1'-8'-594,"4"3"1,5 4 720,9 1 0,-2 0 599,7 0 1,-1 0-579,6 0 1,4-5 25,0 0 1,5-1-907,-5 1 380,7 4 17,-10-6 0,0 7-842,-7 0 1177,-5 0 0,-4 7 0,-8 1 0</inkml:trace>
  <inkml:trace contextRef="#ctx0" brushRef="#br0">18242 13108 7845,'8'14'-1320,"-2"2"1323,-6 3 1,0 3 690,0 6 0,-2 8-335,-2 7 1,-3 1-162,-2 8 0,-2-4-44,6 4 1,-1-11-101,1 2 1,3-7-873,-2-3 1,2 0 478,2-9 0,2-8-391,2-2 730,-2-9 0,11 1 0,-5-6 0</inkml:trace>
  <inkml:trace contextRef="#ctx0" brushRef="#br0">18796 12738 6776,'0'14'-531,"0"0"856,0 1-73,0 5 129,0 2 0,0 7 283,0-1 0,0 7-212,0 3 0,-1 3-51,-4 1 0,3 3-165,-2 2 0,2-1 26,2 6 1,0 0-351,0 5 1,-5-2-18,1-3 0,-1-4 14,5-10 1,0-4-343,0-5-468,0-7 648,0-1 1,5-15-97,-1-6 1,6-11-30,-5-8 0,6-6-111,-2 1 1,4-3 144,1-1 1,2-1 343,3 1 0,-2 6-68,7 3 0,-7 4 53,2 6 0,2 3 127,-2 6 1,4 1 145,-4 4 0,0 3 413,-5 6 1,1 2-174,-1 3 1,-6-3 266,-3 3 1,-4 1-329,-1-1 0,-6 0-85,-4-5 1,-9 5-103,-4 0-39,-4 0-518,-8-11 1,3 3-594,-5-6 0,0 1 501,-1-1 399,4-4 0,-1-1 0,-2-7 0</inkml:trace>
  <inkml:trace contextRef="#ctx0" brushRef="#br0">19209 12553 7930,'6'8'-395,"3"-3"0,6-2 191,4 2 95,-4-4 13,6 6 1,-2-12-472,0 0 567,0-12 0,-5 7 0,0-10 0</inkml:trace>
  <inkml:trace contextRef="#ctx0" brushRef="#br0">19251 12525 7930,'0'9'0,"0"1"0,0-1 53,0 5 0,0 1 112,0-1 0,0 5-91,0 0 196,0 6-218,0-9 0,-4 9-134,-1-6 0,0 0 142,5-5 0,0 0-76,0 1-37,0-8-186,0 0 1,6-10-684,4-7 465,2 1 457,3-18 0,-1 5 0,0-7 0</inkml:trace>
  <inkml:trace contextRef="#ctx0" brushRef="#br0">19379 12610 7930,'13'-2'-5,"-4"-2"0,4 0 166,-4-5 0,9 4-24,1-4 0,6 4-153,-1-4 1,1 4-87,-1-5 0,1 6-348,-6-6 0,5 5-427,-5-4 877,-7-1 0,1-4 0,-5 0 0</inkml:trace>
  <inkml:trace contextRef="#ctx0" brushRef="#br0">19564 12368 7943,'-8'15'-826,"-4"-1"779,10 6 1,-11 2 313,4 7 1,1 6 29,-2 2 1,7-2 307,-1-2 1,2 2-291,2-2 0,0-4-120,0-6 0,2-7-158,2-2 0,4-6-225,6-8 1,7 0-315,3 0 327,-4-6-155,1-2 1,-2-8-971,0-3 1300,0 4 0,-5-12 0,0 5 0</inkml:trace>
  <inkml:trace contextRef="#ctx0" brushRef="#br0">19649 12582 7957,'8'0'0,"6"0"-65,1 0 1,0-2-130,9-3 1,-5-1 155,5-4 0,0-2-7,4 2 0,-6-1-443,-3 2 229,3-4 104,-12 5 0,7-1 155,-12-1 0,6 1 0,-3-5 0</inkml:trace>
  <inkml:trace contextRef="#ctx0" brushRef="#br0">19806 12439 7410,'0'15'481,"0"-1"0,0 6-369,0 4 0,0 1-35,0-1 1,-2 3 48,-3-3 1,4 2-1,-4 3 1,4-7-705,1-3 280,0-3-254,0-2 48,0-6 1,6-3 503,3-10 0,4-9 0,1-9 0</inkml:trace>
  <inkml:trace contextRef="#ctx0" brushRef="#br0">20005 12297 7957,'0'8'0,"0"5"0,0-4 0,0 5 73,0 5 18,0-3 1,0 9 297,0-6-603,0 7 193,0-11-91,-7 6 0,6-7-249,-4 0 224,4 1-79,1-1-456,0 0 672,0 0 0,-7-6 0,-1-1 0</inkml:trace>
  <inkml:trace contextRef="#ctx0" brushRef="#br0">20019 12354 7957,'8'-6'-290,"5"-2"348,-6 0 0,3 0-194,-1 3 71,1 4-26,4-6 1,-4 7-18,-1 0 1,1 0 130,4 0 1,-2 7 25,-2 2 1,1 5 4,-6 5 1,4 2-8,-4 3 0,0 2 136,-5-2-120,0 3-47,0 1 1,-2 1 253,-3-1-209,4 1 47,-12-1 0,10-4 35,-7 0 1,1-7-65,-5 2 0,4-3-5,1-2 0,-1-5-23,-4 1 1,0-7-130,0 2 1,-2-4-677,-3-1 370,3 0 384,-4-6 0,-1-2 0,-1-6 0</inkml:trace>
  <inkml:trace contextRef="#ctx0" brushRef="#br0">20673 13193 8024,'-8'0'43,"-4"-6"97,10 4 191,-4-4 1,12 6-134,3 0 1,6 0-174,4 0 1,4-7 29,10-2 1,4 1-158,5-2 1,4 1-244,-3-5 0,-4 4 185,-10 1 0,-2 6-187,-4-2 1,-7 3 346,-6 2 0,-7 0 0,3 0 0</inkml:trace>
  <inkml:trace contextRef="#ctx0" brushRef="#br0">20815 12951 8024,'7'-8'69,"-6"2"1,5 14 87,-6 6 0,0 10 127,0 14 1,0 1 294,0 13 0,-6 0-368,-3 5 0,-2 0 31,1 0 0,-1-6-755,6-4-298,1-3 418,10-8 1,3-7-365,10-10 1,3-5 756,7-4 0,6-17 0,1-9 0</inkml:trace>
  <inkml:trace contextRef="#ctx0" brushRef="#br0">22038 12894 7945,'0'-22'-391,"-6"6"-160,-4 7 1,-4 4 365,-5-4 0,2 6 399,-7-2 1,5 10 393,-5 4 1,2 10-273,-2 5 0,-2 7 374,2 2 0,-1 7-232,1-2 0,3 3-38,7 2 1,2-2-273,2-3 1,4 3-92,6-4 1,1-3-65,4-6 1,3-6-300,6-8 0,2-6-198,3-3 1,1-5 245,4-5 0,3-10-238,-3-14 1,-2 1 22,2-6 1,-2 0-85,1 1 1,3-2 176,-7 2 1,4 3 61,-4-4 0,-1 0 284,-9 1 1,4-1 13,-4 6 0,-3 6 297,-1 3 0,-3 8-236,-2 1 1,0 9 596,0 1 0,-7 6-175,-2 8 1,3 8 19,1 7 1,-1-1-219,1 5 1,0-1-1,5 1 1,2-8-232,2 4 0,9-5-381,6-1 0,2 3-572,-2-7 1,-2-5 448,7-5 0,-2-6 450,1 2 0,4-3 0,-5-2 0</inkml:trace>
  <inkml:trace contextRef="#ctx0" brushRef="#br0">22379 12397 7241,'21'0'-515,"-5"0"429,2 0 1,3-2-8,-2-3 0,6-2 163,-1-8 1,-4 3-238,-1 2 0,-3-2-222,-2 2 389,-6-3 0,-1-1 0,-7 0 0</inkml:trace>
  <inkml:trace contextRef="#ctx0" brushRef="#br0">22450 12340 7875,'-6'14'0,"4"0"102,-2 0 0,-3 1 246,3-1 1,-3 2 65,3 3 1,0-2-139,-5 7 0,6-7-156,-2 2 0,-1 2-45,1-2 1,0 0-173,5-5 1,0 0 32,0 0 1,0 0-457,0 1-539,6-1 553,2 0 153,7-6-148,-1-2 0,0-6-87,0 0 588,-6-6 0,5-2 0,-5-6 0</inkml:trace>
  <inkml:trace contextRef="#ctx0" brushRef="#br0">22507 12496 7875,'19'5'400,"0"0"0,6-1-290,-1-4 1,8 0-177,1 0 1,6-1-13,-1-4 0,-1 2-284,0-7 1,-7 1 75,-1-5 1,-7 4-10,-8 1 295,0-1 0,1-4 0,-1 0 0</inkml:trace>
  <inkml:trace contextRef="#ctx0" brushRef="#br0">22834 12226 7875,'0'14'92,"0"1"1,0-1 120,0 0 1,-5 7 89,1 2 1,-7 6 246,1 4 0,-6-2 90,2 7-263,-3-6-281,9 3 1,0-7 66,3 1 1,4-7-216,1-3 0,3-4-382,6 0 1,2-7 105,13-4 1,0-5-411,4-9 0,-4 1 311,0-10 0,-1-3-556,6-2 983,-7 3 0,-2-12 0,-5 3 0</inkml:trace>
  <inkml:trace contextRef="#ctx0" brushRef="#br0">23033 12240 7875,'14'7'-1174,"-6"-6"1132,5 6 1,-5-7 447,6 0 0,0 0-233,0 0 0,1-5-121,-1 0 0,-5 0 114,1 5 218,-1 0-419,-1 0 0,-1 7 145,-7 2 0,-5 9 10,0 0 0,-6 8 35,2-3 0,-4 4 99,-1 2 1,-1-1-59,1 1 0,5-1-25,-1 0 0,6-5-106,-6-4 0,7-4-109,-2 0-463,-3-1 0,7-5 114,-4 1 393,3-7 0,-4 3 0,-2-6 0</inkml:trace>
  <inkml:trace contextRef="#ctx0" brushRef="#br0">23701 12112 8899,'19'15'825,"0"-1"-310,0 6-267,2-4 1,1 13 576,6-1-480,1 0 1,6 14 9,2-5 0,5 6 57,0 4 1,-1 4-532,-3 6 1,-6 8 258,-13 6 1,-7 6-300,-10-35 0,-4 1 0,-3 2 1,-4 0 239,-1 1 0,-4-1 1,-9 3-1,-7 0 24,-6-1 0,-4 1 0,-7 6 0,-2 1-516,-2 1 1,-3 1 0,13-16 0,-2 0 0,-1 1 152,3-1 1,-1 0-1,-3 0 258,-9 3 0,-3 0 0,-1 0 0,1 3 0,1 0 0,-3 0 0,12-10 0</inkml:trace>
  <inkml:trace contextRef="#ctx0" brushRef="#br0">13920 14202 8475,'8'14'1677,"3"1"-1447,-7-1 0,3-5 4,-3 1 0,-2-1-30,3 6 0,-2-1 22,2 0-110,-4 0 1,7-1-167,-3-4 104,-4 4 0,12-7-148,-4 4 0,4-4 135,1-6 1,7 0 42,3 0 0,9 0-20,5 0 0,-2 0 13,2 0 1,0 0-4,4 0 0,1-2-41,0-2 1,-2 2-81,-3-3 1,4-1 39,1 1 1,1-6-179,8 2 1,5-2-28,5 1 1,3-2 201,1 2 0,-11-2-78,7-3-746,-13 7 855,0-4 0,-3 9-9,6-7 1,2 1-104,12-6 0,0 6 448,5-1 1,-6 1-238,-3-5 1,-7 4-54,-8 1 1,1 4 19,-10-4 0,3 5 2,1 0 1,6 1-163,-1-2 0,1 3 2,-6-3 1,1 2-13,0-1 1,-7 0 26,-3-5 0,-4 4 413,-6-4 1,-2 6-295,-7-2 0,0 3 530,0 2-430,-6-6 1,0 4 28,-3-2-134,-3 2-33,4 2-15,0 0 15,-4 0-27,10 0 0,-8 0 13,5 0 0,-4 2-13,4 2 0,-4 0 172,4 5 0,-1 0-145,2 6 1,1 0 69,-6 4 1,-1-3-102,-4 3 0,2 2-6,3-2 1,-4 1 6,4-1 0,-2-5-9,2 1 0,-2-3 3,7-7 1,-6 4-18,6-4 1,-6 0-13,6-5 0,-1 0 23,6 0 1,-6-5 18,1 0 1,-2-6-90,1 2 1,4-4-7,-4-1 1,-1 0 34,2 0 1,-6-1-19,6 1 1,-2 5-30,1-1 0,4 1-19,-4-5 0,4 1 58,1 3 0,-1-2-2,-4 2 1,4 2 137,-4-1 0,4 1-63,1-1 0,0 1 16,1 3 0,-1 3 17,0-2 1,0-3 2,0 3 0,1-1 29,-1 5 1,0 0 19,0 0 0,7-5-124,3 0 1,2 1 56,3 4 0,6 0-177,3 0 0,6-2 159,8-3 1,6 2 128,13-6 0,-1 5-190,-4 0 1,2-3 101,-6 3 0,17-1-289,1 5 0,-33 0 0,0 0 376,0 0 0,0 0 0,1 0 0,-1 0-10,-2 0 0,0 0 0,7-3 1,0 0-49,1-2 1,-1 0 0,0 1 0,2 0 17,3 0 0,-1-1 1,-9 1-1,-2 0-14,-2-1 0,-1 0 0,-1 0 0,-1-1 162,36 2-119,-7-7-42,-6 9 1,-14-4 40,-6 6 0,-13 0-79,-11 0 0,-8 0 50,-2 0-808,-5-7 353,-4-1 351,-2 1 0,-9-8-1487,6 1 0,1 0 1732,4-5 0,12-9 1,4-3-1</inkml:trace>
  <inkml:trace contextRef="#ctx0" brushRef="#br0">15057 8189 8141,'14'-15'0</inkml:trace>
  <inkml:trace contextRef="#ctx0" brushRef="#br0">16806 8388 8714,'8'12'668,"-2"1"-412,-6 15 0,0 12 172,0 17-204,0 6 0,0 13-1777,0 0 1783,0-35 0,0 0-78,-6 38 0,5-34 1,0 1 9,-1 2 0,-1-1 0,2-3 0,1-1-64,0 0 1,0-1 0,0 33-212,0-4 1,1-10 171,4-13 0,1-3-364,4-11-290,3-8-4,-6-5 1,6-15-528,-3-6 1508,-4-12 0,-1-18-982,-1-13-552,7-6-146,-9-8 1048,4-6 1,-6-3 249,0-10 0,5-3 0,-2 36 0,-1 1 0,0-1 0,-1 0 0,0 1 0,0-1 0</inkml:trace>
  <inkml:trace contextRef="#ctx0" brushRef="#br0">16934 8302 8254,'14'-19'-367,"0"0"1,5 1 396,0 3 1,5 1 241,-5 0 1,4 6 138,-4 3-180,0 4 1,0 2-102,0 4 0,0 9 9,-5 10 15,-6 9 1,5 3 167,-4 7 0,-1 8-177,2 5 0,-2 14-41,-4-30 1,1 1 0,6 37-272,-8-37 1,-1-1 0,3 0 0,0 1 116,-3 1 0,0 1 0,1-3 1,-1 0-774,-2 41 610,0 0 1,0-2-36,0-4-745,-6-8-466,-2-4 1109,-6-13 1,-1 3-136,1-11 0,0-2 485,0-12 0,-5-6 0,0-3 0,0 3 0,5 0 0</inkml:trace>
  <inkml:trace contextRef="#ctx0" brushRef="#br0">16905 9724 8254,'-14'-14'499,"6"0"1,2-1-216,6 1 1,8 5 15,6-1 1,2 5-279,8-4 0,4 1-640,5-1 618,7-4 0,-4-1 0,7-8 0</inkml:trace>
  <inkml:trace contextRef="#ctx0" brushRef="#br0">17474 9070 8203,'-8'0'83,"14"0"0,6 0 94,11 0 0,1 5-34,4 0 1,9 4 258,5-4 1,10 0-464,15-5-2014,-1-7 1911,12-1 1,-9-6-264,-3 0 0,-9 0 373,-9-1 0,-4 1 0,-1 0 1</inkml:trace>
  <inkml:trace contextRef="#ctx0" brushRef="#br0">18029 8800 8070,'20'-13'555,"4"4"-277,-4 3-140,7 6 1,-5 1-274,7 4 118,-1 3 212,1 6 1,1-5 335,3 1 0,-2-1-69,7 6 1,-8-1 169,-1 0 1,-9 2-320,-10 3 0,-6 3-211,-8 6 1,-17 7-225,-12 3 87,-13 9-238,-11 10 0,28-22 0,0 1 273,-2 4 0,0 1 0,-1 1 0,0 0 0,-1 0 0,1 1 0</inkml:trace>
  <inkml:trace contextRef="#ctx0" brushRef="#br0">19507 1820 11029,'0'-15'-239,"0"-5"1167,7 4-481,0 2 1,6 16-268,-3 12 1,1 14-174,-7 15 1,1 7 194,-5 12 1,0 4-288,0 10 1,-5-3 158,1 3-1322,-1-4 1459,5-7 1,0-8-1011,0-10 503,6-2 1,2-4-569,6-3 0,0-12 38,1-11 460,-1-8 0,0-8 11,0-4 1,1-9-210,-1-10 0,-2-9 75,-2-5 1,1-9 431,-6-5 0,-1 0 57,-4-5 0,2 3 0,-7-8 0,-6 4 0</inkml:trace>
  <inkml:trace contextRef="#ctx0" brushRef="#br0">19692 1990 8530,'8'-28'0,"5"6"-18,-4 3 0,4 9 221,1 6 1,6 2 185,4 2 0,3 6-109,1 4 0,6 4-274,-1 5 0,5-3-76,-5 3 1,0 4-208,-5 6 0,-1 1-234,-3 8 0,-8 0 318,-7 4 1,-6 1-393,2 0 396,-16-1 0,0 1-95,-13 0 0,1-7 53,-6-3 1,-4 0 153,0-4 1,0 1 183,4-11 0,6 0 734,-1-5-564,7 0 1,1-6 554,6-3-192,7-4 0,5-2-668,12-4 1,6-3 145,9-6 1,4-5-362,0 0 0,7-2 243,-2 2 0,-4-3 0,1-6 0</inkml:trace>
  <inkml:trace contextRef="#ctx0" brushRef="#br0">20247 2246 8498,'14'-6'-9,"6"4"8,4-2 0,9-3 177,5 3 0,8-3 651,1 2-683,7 4 0,3-12-743,9 4 0,12-9 528,-36 9 0,1-1 0,-3-2 0,0-1-202,3 1 1,0 0-1,29-8-710,-5 1 661,-10 3 1,-21 2 321,-3 0 0,-3 0 0,-1-1 0</inkml:trace>
  <inkml:trace contextRef="#ctx0" brushRef="#br0">21313 1919 8437,'28'-8'-446,"1"-4"1,4 4 666,0-6-6,0 6 1,2-3-35,3 6 1,-2-5 27,2 6 1,-6-1 15,1 5 0,-3 0 103,-2 0 1,-6 0-97,-3 0 0,-4 1 179,-6 4 0,-3 5-539,-6 9 110,-6 3 0,-10 8-107,-12 3 125,-7 10 0,-17 2-249,22-19 0,-2 1 1,1-2-1,-2 0-28,-5 1 1,0 0-1,-22 18-99,8-6 0,18-8-878,11-1 1254,12-7 0,11-8 0,8 0 0</inkml:trace>
  <inkml:trace contextRef="#ctx0" brushRef="#br0">22365 1635 8243,'-8'-6'96,"-5"4"218,6 2-126,-1 14 0,0 8-7,3 7 70,3 6-48,-10-5 1,10 6-99,-3-3-156,-2 3 31,5 7 1,-4-7-225,6-2 0,4-4 72,1-2 0,1-6-504,-1-3 310,-3-3 103,10-8 0,-10-5-361,3-13 345,-4 1 0,4-18 279,0 3 0,0-9 0,-5-3 0,0-7 0</inkml:trace>
  <inkml:trace contextRef="#ctx0" brushRef="#br0">22365 1749 8243,'20'-22'-958,"-4"1"480,5 7 298,-7 0 1,8 6 1089,7 3-480,-1 3 0,12 9-53,-7 2-210,6 4 1,-9 1-18,3 0 0,-4 7-133,-5 2 0,-6 0 114,-8 0 0,-4 2-115,-6 9 1,-8-3-159,-6 7 77,-6-6 39,-9 9 1,1-5-321,-1 7-426,1-7 435,6 5 0,3-12-171,9-1 0,4-6 73,6-8 435,0-6 0,-6-1 0,-2-7 0</inkml:trace>
  <inkml:trace contextRef="#ctx0" brushRef="#br0">22877 1962 8243,'11'0'-60,"3"0"1,-1 0 346,10 0 1,4-2 468,11-2 1,0-3-1363,9-2 220,10-4 277,-5 5 0,12-4-1124,-7 2-422,-1-3 1337,-11 6 0,0-3 135,-11 1 0,-8 4 183,-7-5 0,-3 1 0,-2-5 0</inkml:trace>
  <inkml:trace contextRef="#ctx0" brushRef="#br0">23630 1777 8243,'19'-9'-374,"0"-1"1,8 2-75,2-1 640,5-4 1,6 10 354,2-7 1,-2 7-443,7-1 52,-2 2-20,-3 2 1,-5 0 19,-4 0 0,-10 2-50,-4 2 1,-9 4-85,-5 6 1,-7 1 43,-7-1 1,-9 6-152,-15 4 1,-8 3-199,-6 1 145,-14 1-89,9-1 0,-3 1-671,12-1 421,7-6 476,14 5 0,0-14 0,3 6 0,-3 0 0</inkml:trace>
  <inkml:trace contextRef="#ctx0" brushRef="#br0">24384 1621 7732,'0'20'997,"6"2"-653,4 7 1,2 4-56,3 0-352,-1 7 0,-2-10-260,-2 3 1,1-5-209,-6-4-352,6 3 562,-10-11 98,6-2 159,-7-8 1,0-7 132,0-4-299,0-3 96,0-13 0,0-1-43,0-6 0,1-1 71,4 1 0,-2-2 106,7-3 0,4 3 0,5-3 0,4 3 0,-4 1 0,7 2 0,-3 4 0,4 2 0,2 8 316,-1 4-181,1 3 1,-6 6 62,1 0 1,-7 6 202,2 3 0,-3 4-109,-2 1 0,-6 7 13,-3 2 1,-4 4-197,-1 2 0,-6-1 31,-3 1 1,-9 4-419,-1 0 137,-6 0 81,9-4 1,-4-1-805,6 0 365,6-5 499,-5 3 0,11-10 0,-4 5 0</inkml:trace>
  <inkml:trace contextRef="#ctx0" brushRef="#br0">24967 1791 8241,'19'-4'-41,"0"-1"0,9-5-82,5 6 0,7-3 783,17 3-352,-10 2 0,19-6-1369,-9 3-158,3 4 591,-9-12 42,-2 5 586,-6 0 0,-1-4 0,1 4 0</inkml:trace>
  <inkml:trace contextRef="#ctx0" brushRef="#br0">25649 1564 8241,'26'-2'0,"2"-3"0,-1 4 32,11-4 47,0 4 0,0 1 360,-1 0-508,-5 0 0,9 6 220,-11-5 1,0 11 51,-6-8 1,-7 6 250,2-5-242,-3 6 0,-8-4-87,-3 8 1,-5-1-153,-5 0 1,-8 5-902,-6 0 512,-6 0-24,3 2 0,0-6-975,3 4 1415,3-3 0,8-2 0,2 0 0</inkml:trace>
  <inkml:trace contextRef="#ctx0" brushRef="#br0">26460 1407 8238,'-8'7'0,"0"-4"-540,3 6 0,4 6-288,-4 4 994,3 6 1,2 2 470,0 6 0,2 0-540,3-5 1,2-5-468,8-4 0,-6 1-197,1-1 325,-1-6 24,-1-1 0,3-9 218,-6 7 0,0-7 0,1 3 0,2-6 0</inkml:trace>
  <inkml:trace contextRef="#ctx0" brushRef="#br0">26573 1336 8238,'15'-8'-484,"-1"2"0,5 6 581,0 0 1,6 0 380,-1 0 1,3 2-381,1 2 0,5 4-347,0 7 0,1-1 4,-6 0 300,0 0-7,1 0 1,-9 1 188,-5-1-182,-8 0-42,-7 7 0,-7-4 16,-8 7 1,-8-1-31,-15 6 0,-5-1-19,-9 1 1,1-1 32,4 1 1,3-3 10,-4-2 1,12-3 353,8-7-24,12 0-315,3 0 0,21-1-39,6-4 0,20 4 0,16-5 0</inkml:trace>
  <inkml:trace contextRef="#ctx0" brushRef="#br0">20673 1379 7646,'-6'14'377,"4"7"-188,-3 2 1,4 6 148,1 4-135,0 3 0,1 12 233,4-1 0,-3 7-308,2-2 0,-2 3-88,-2 2 1,0-2-22,0-2 0,0-4-279,0-7 1,0-7-597,0-7 516,0-6 112,0-7 0,2-3-146,2-2 1,3-12 169,2-12 204,4-13 0,-5-16 0,6-7 0</inkml:trace>
  <inkml:trace contextRef="#ctx0" brushRef="#br0">20773 1294 8544,'6'-15'0,"-3"0"-185,7-4 1,-1 3 212,5-3 1,5 3 232,0 2 0,6 0-252,-1 0 1,3-1 95,1 1 0,2 5-81,4-1 1,-3 7 89,7-2-91,-6-3 1,2 7-122,-5-4 0,-1 3 142,1 2 1,1 0-162,3 0 0,-1-4 27,5-1 106,1-6 0,7 8 25,2-7 0,-3 2-33,4-1 0,-4-4 87,-2 4 0,-4-2-72,0 1 1,-6-2 106,1 2 1,2 2-80,-2-1 1,2 4 87,-2-4 0,2 4-71,3-5 1,3 6 11,-3-6 0,0 5-11,4-4 1,-2-1 0,7-4 0,-4 0 78,-5 0 1,3 0-74,-3-1 0,9 1 164,5 0 1,5 0-112,5-1 1,-9 6-56,4 0 0,-5 5-13,0 0 1,-3-3-129,-6 3 1,0-1-4,-1 5 0,1 0 89,0 0 0,6-5-217,3 0 0,-2 1 50,2 4 1,-1-2-5,1-3 1,-3 4 97,-6-4 0,-5 3 37,0 2 0,-7-4 17,2-1 1,-3 0 48,-1 5-12,-1 0 1,5 0 3,1 0 1,-1 0 23,-5 0 0,1 0 25,-1 0 0,2 0-62,3 0 0,-3-1-1,3-4 1,-2 3-34,-3-2 0,0-3-3,1 2 0,-1-1-66,1 1 89,-1 4-22,1-5 0,-1 6 1,0 0 0,1 0 23,-1 0 0,-2 0-2,2 0 1,-3 0-8,8 0 1,-7 0 0,-3 0 1,-4 0-8,5 0 0,-7 1 0,2 4 1,-3-4-33,-2 4 32,1-3 1,0-2-126,4 0 123,-3 0 1,9 0-61,-6 0 0,7 0-127,-3 0 1,4 0 141,2 0 0,-2 0-14,-4 0 0,4 0 41,-3 0 1,-4 0 4,-1 0 1,-3 0 179,-2 0-223,1 0-1,-1 6 375,0 2-337,0 0 46,-6 4 2,5-10 1,-5 9 43,6-6 1,-5 0-6,1-5 1,-1 0-12,6 0 0,-1 0 59,0 0-34,0 0-54,0 0 0,-4 0-17,-1 0 0,-6 1-13,2 4 107,-3-3 13,-2 4 44,0 0 18,0 2 1,0 6 5,0 0-127,0-6-3,0 5 1,5-5 230,-1 6-222,7 0 49,-9 7 1,9 1 127,-6 6 0,-1 1-157,-4-1 1,0 5-9,0 1 0,0 4-70,0-5 1,-1 5-162,-4-5 0,4 5 56,-4-5 1,-1 0-256,1-5 0,-5 1-370,6-1 380,-1-6 103,5-1 1,0-7-522,0 0-200,0 1-350,0-7 1154,0-2 1,0-25-1,0-5 1</inkml:trace>
  <inkml:trace contextRef="#ctx0" brushRef="#br0">25052 1152 8301,'-14'0'-126,"0"0"0,4 1-325,1 4 1,6-2 1965,-2 6-911,-3 7 0,6 2 52,-2 5-237,2 1-128,2 4 1,6 2 294,4 4-285,-4 2 1,7 8-19,-4 4 0,4-4 2,1 3 1,5-4-100,0-5 0,6-3 1,-1-7 1,3-6-19,1-3 45,1-9-56,-1 2 0,-3-12-246,4 0 112,-4-12-233,10-11 0,-7-11-188,1-4 1,1-11-291,3-8 0,-1 0 372,5-5 1,1-9 0,-16 35 0,-1 0 0</inkml:trace>
  <inkml:trace contextRef="#ctx0" brushRef="#br0">20630 2317 8370,'0'-8'-443,"0"2"348,0 6 883,0 0-946,0 6 186,0-4 0,2 4-189,3-6 64,-4-6 1,12-2 75,-4-6 0,-1 1-28,2 4 1,-1-2 41,5 6 0,-4-1-35,-1 1 0,-4 3 22,5-2 93,-7 2 0,3 4 45,-6 2 273,0-2-164,0 4 0,0-4-100,0 3 1,-1-4 85,-4 4-113,3-4 1,-9-2-104,6-4 0,-1 4 215,1-4-282,4 3 1,-6 1 74,7-4-43,0 3-182,0-4 240,0 6-348,0 0 314,0-6 0,0 3-20,0-7 43,-6 7 0,3-5 8,-6 3 0,4 2 106,-5-6-118,7 5 0,-8-8 10,6 2 0,1 2-4,4-1 0,-5-1-115,0-4 1,0-5 58,5 0 1,0-4-109,0 4 1,2-5 72,3 5 0,-4-5-20,4 5 0,-3-4-37,-2 4 0,0-2 58,0 2 1,0 3-29,0-3 1,0 4 22,0 0 0,0-3 39,0-1 1,0-2 11,0 2 1,0 2 10,0-7 1,0 0-104,0-4 1,0 4 59,0 1 0,1-1-186,4-5 0,1 7 16,4 3 235,2-3 0,-4 6 0,6-4 0</inkml:trace>
  <inkml:trace contextRef="#ctx0" brushRef="#br0">25038 1507 8161,'0'-8'-2036,"6"-3"2104,4 6 0,-2-4 0,1 4-110,1 0 61,4-1 0,0 4-171,0-2 168,0 2-16,1 2 0,-1-6 0,0-2 0</inkml:trace>
  <inkml:trace contextRef="#ctx0" brushRef="#br0">25322 1294 8161,'0'-8'-640,"0"-5"1,0 10 245,0-6 214,0 5 663,0-2 81,0 6 603,0 0-801,0 6 0,0 2-43,0 6 0,0 2 0,0 3-54,-6-3 0,4 11 36,-2-3 1,0 7-122,0 2 0,2 5-190,-3-5 0,2 5-532,-2-4 442,4-1 0,-5-5-211,6 1 0,-5-3 181,0-2 0,0-2-596,5-3 1,-4-8 288,-1 3 0,-5-7-704,6 2 1137,-7-6 0,3 4 0,-7-7 0</inkml:trace>
  <inkml:trace contextRef="#ctx0" brushRef="#br0">24953 1479 8161,'-7'7'-592,"6"6"414,-4-3 1,3-3 457,2 3 0,0 4-123,0 5 0,7 5 316,2-5 0,4 6 232,1-1-446,0 3 0,5 1 240,0 0 0,6-1 112,-1-3-399,3 3 1,1-11-129,1 3 0,-5-4 105,-1 0 1,-5-8-297,1-2 80,-4-3 0,0-2-95,-1 0 1,0-7-333,0-2 0,0-10-100,1-5 0,4-4 554,0-5 0,6-4 0,-3-5 0</inkml:trace>
  <inkml:trace contextRef="#ctx0" brushRef="#br0">11787 15652 10391,'20'8'1047,"1"5"-538,3-4 0,4-1-404,1 2 0,-1-7-279,5 2 0,0 1-118,-4-1 0,1-1-472,-11-4 1,0 2 132,-5 3 1,-6 3 71,-3 6 0,-5 2-942,-5 3 1501,-3-4 0,-19 12 0,-3-5 0</inkml:trace>
  <inkml:trace contextRef="#ctx0" brushRef="#br0">11830 16008 8175,'-43'20'0,"5"-4"0,0 3 0,13-3 905,1-2-303,13 0 1,6-6 70,10-3 0,11-4-298,12-1 1,9-6-143,10-3 0,8-4-201,7-1 0,-5 0-250,-5-1 1,-6 1-527,1 0-128,-3 0 872,-1 6 0,0 1 0,-1 7 0</inkml:trace>
  <inkml:trace contextRef="#ctx0" brushRef="#br0">12242 15610 10951,'-14'-37'-1004,"-1"9"685,1 9 1,0 5-144,0 4 0,0 4 646,-1 6 1,1 0 627,0 0 0,-5 3-464,0 7 1,-6-1-219,1 10 1,-1 3-198,1 2 0,0-2 20,10 2 1,-2-7-255,12 2 0,-1 1 65,5-1 1,1-4-227,4-6 0,8-6 47,6 2 0,6-3-104,-1-2 1,-4 0 231,-1 0 0,-3 0 34,-2 0 259,1 0 1,-8 7 144,-2 8 0,-13 5 463,-11 9 1,-11 1-222,-17 3 1,-4-2 220,-6 7 0,-1-4-335,-4 3 0,12-7 51,2-1 1,11-2-401,8-8 0,9 0 144,5-5-774,7-6 1,18-4 265,9-8 0,9-4-165,15-6 1,6-2 356,3-3 1,3 8 98,2-3 1,-11 4-5,-3 1 437,-10 2 0,-6 9 304,-13 3 0,-9 6-283,-15 12 0,-20 9-120,-22 15 1,21-21 0,-1-1 35,-6 3 0,0 1-500,2-1 0,-1 1 1,-4 2-1,-1 1 0,2 0 1,1 1-1</inkml:trace>
  <inkml:trace contextRef="#ctx0" brushRef="#br0">4721 9625 8324,'-21'0'-394,"5"0"878,-4 0-58,12 0-108,2 0 1,7 6 258,4 3 1,9-1-194,10 2 1,9-2 80,5 1 1,6-3-383,8-6-934,13 0 923,8-6 1,-30 3 0,1-2-75,-4-2 1,0 0-1,39-7-219,-12 0 1,-7 1-487,-13 3 0,-1 4-487,-13 6-538,-6 0 1732,-7 0 0,-12 0 0,-1 0 0</inkml:trace>
  <inkml:trace contextRef="#ctx0" brushRef="#br0">5375 9525 8324,'-8'-14'289,"3"-5"224,10 0 1,7 5-173,7 4 0,13 2 116,1-1 1,8 2-66,7 7-68,2 7-91,7-6 1,-5 10 232,0-6-256,0 6 1,-1-4 375,-4 2-310,-2 4 1,-4-5-65,-3 6 1,-10 5 31,-9 0 1,-5 6-105,-4-1 0,-10 4-189,-10 5 0,-15 8-414,-8 7 11,-7 12 1,-15-7-923,25-20 0,-2 1 1374,-1-4 0,-2 0 0,-3 4 0,-1 0 0,-1-3 0,0-1 0,-2 1 0,0 0 0</inkml:trace>
  <inkml:trace contextRef="#ctx0" brushRef="#br0">11090 14686 8553,'8'-15'-326,"5"1"3,-5 0 1,1 6 262,1 3 1,-6 4 214,6 1 192,-1 6 0,6 2-152,-1 6 0,-5 0-207,1 1 0,-1-6 141,5 1 0,1-1-159,-1 5 1,0 0 68,0 1 0,-4-1-144,-1 0 1,1-4 87,4-1 0,0-4-121,0 4 0,-4-4 91,-1 4 1,1-5 36,4 0 0,0 3 145,1-3 0,-6 1-94,0-5 1,1 5 11,4 0 0,5-1-7,0-4 1,2 2 11,-2 3 1,-2-4-35,7 4 0,4-3-15,5-2 1,2 1 23,-2 4 0,2-4-4,3 4 0,3-3 47,-3-2 0,1 0-49,-1 0 0,2 5 111,-7-1 0,5 1-51,-5-5 1,11 0 15,-1 0 0,11 0-10,2 0 0,3 0-123,7 0 0,-1 0-19,1 0 0,-2 0 113,-8 0 0,3 0-85,3 0 1,7 0 8,7 0 0,-35 0 1,0 0-281,40 0 1,-4-5 284,-1 1 0,-4-6-2,0 5 0,-32 0 0,2-1 38,0 1 1,1 1 0,3-2 0,0 1 9,-3 0 0,-1 0 1,-1-1-1,0 1 50,30 0 0,-30 0 1,0-1-72,2 1 1,0 1 0,3 0 0,1 2-13,-2-1 1,0 1 0,-1-1 0,-1 0 32,33-2 0,-35 2 1,1 1-114,39 2 1,-39 0-1,1 0 28,4 0 0,1 0 0,-4 0 1,0 0-102,2 0 0,-2 0 0,37 0 50,-5 0 0,4 0-122,-37 0 1,0 0 0,0 2 0,1 1 199,3-1 0,0 1 1,-1-1-1,0 0-13,-1-1 0,0-2 0,0 1 1,0 0 76,36 0 0,-37-2 0,2 0-41,1-1 0,1 1 0,2-3 1,1 0 10,-1 3 1,-1 0-1,-2-3 1,-1 0 10,-3 3 1,0-1 0,0-1-1,2-1 81,4 2 1,2 1 0,1-3 0,0 1-58,0 1 1,0 1 0,-5-1-1,-1 0 96,-3 0 0,0 1 0,1 1 0,0 0-105,3-1 1,1 0 0,3 0 0,1 2 1,0 0 1,0 0 0,0 0 0,-1 0-74,-4 0 0,0 0 0,3 0 0,0 0 78,-1 0 0,1 0 0,4 0 0,1 0-366,2 0 0,0 0 0,-1 0 1,-1 0 272,-5 0 1,-1 0-1,6 0 1,1 0-37,0 0 1,2 0 0,4 0-1,0 0 59,-2 0 1,-1 0-1,0-2 1,0-1-4,-4 1 1,-1 0-1,3-2 1,0 1 81,5 1 0,-1-1 1,-1 3-1,-1-1-70,-5-1 1,1-1 0,4 0 0,0 0 118,0 0 1,1 1-1,1-1 1,1 0-37,0 0 1,-1 1 0,0 1 0,0-1-258,-2-3 0,0 0 1,4 3-1,1 0 194,2-3 0,0 0 1,-1 3-1,-2-1 0,-1-1 0,0-1 0,2 1 0,1 0 5,4 0 1,0-1 0,-1-1 0,1 1-5,-3 2 1,1 1 0,2-1 0,1-1-52,-4 2 0,0 0 0,5 1 0,1 0 46,-1-1 1,0-1 0,-2 2 0,-1 1 33,-1 0 1,-1 0-1,-1-1 1,-1 0-36,5-1 0,0 0 0,-3 1 0,-1 0 47,-3-1 0,-1-1 0,1 2 0,1 1-4,6 0 1,-1 0 0,-7-1 0,-1 0 4,-1-1 1,0-1 0,-4 2 0,-1-1-123,3-3 0,0 1 0,-3 1 1,1 1 121,2-3 0,0 0 1,-6 3-1,-1 0 9,-5-3 0,0 0 1,-4 1-1,0-1-11,-1-2 0,0 0 0,39-3 117,-38 5 1,-1 1-1,37-6 251,-6-4 0,-11 0-164,-3-1 1,-11 1 462,-3 0 0,-2-2-577,-8-3 1,2 2 454,-2-7 0,-3 5-631,3-4 1,-1-3-316,1-7 1,-3 2 165,3-7 0,2-2-919,-2-7 1,2 2 1105,-2-2 0,-3 1 0,3-1 0,-3-5 0,-1-4 0,-1 0 0</inkml:trace>
  <inkml:trace contextRef="#ctx0" brushRef="#br0">14261 15780 8082,'0'-14'120,"0"6"1,1 3 366,4 10 1,-3 5 96,2 9 0,0 3-164,0 6 1,-2 1-164,3-1 1,-4 0-46,-1 1 1,5-1-133,0 1 0,1-1 26,-1 1 0,-4-3-176,4-2 0,1 1-533,-1-6 407,0 0-298,1-4 305,-4-8-57,4 0 0,-6-14-132,0-2 0,6-10 8,4-5 1,-2-3-71,1-1 0,1 0 230,4-1 0,-1 2 202,-4 4 1,4 7-18,-4 6 0,-1 7 153,2-2 0,-6 10 791,6 5-406,-7 9-276,10 3 678,-12 6-574,12 1 0,-7-1 85,4 0 0,1-4-10,-7 0 1,8-7 20,-3 2-380,4-9 1,1-4 9,0-6-157,0-13 219,7 4 0,-5-20-692,3 1 0,-2-7-111,2-7 0,-3-1-397,3 0 0,-4-1 363,0-3 508,-1 2 1,0-10-1,0 5 1</inkml:trace>
  <inkml:trace contextRef="#ctx0" brushRef="#br0">14872 15411 8082,'14'0'0,"1"4"299,-1 1 0,2 0 457,3-5 0,-2 0-454,7 0-126,-1 0 1,4-2 234,-3-3-890,3-2 357,-11-8-173,10 1 1,-10 5-393,3-1 0,-3 2 472,-2-1 215,-6 3 0,5 6 0,-5 0 0</inkml:trace>
  <inkml:trace contextRef="#ctx0" brushRef="#br0">15057 15467 8082,'-8'0'196,"-5"7"133,4 2 1,3-1-23,1 2 0,2 4 259,-2 5 0,3 5-262,-2-6 1,2 6-56,2-5 1,0 2-273,0-2 51,0-4-285,6 6 0,2-12-303,7 1 0,-6-7 308,1 2 0,-1-4-152,5-1 1,-1-6 403,-4-3 0,10-10 0,-3-4 0</inkml:trace>
  <inkml:trace contextRef="#ctx0" brushRef="#br0">15100 15553 8082,'1'8'179,"4"-4"0,3-2 334,6-2 0,0 0-193,1 0 1,5-8-143,4-6 0,4-2-445,5-8 1,2 5-126,3-4 1,-3 4-960,-7-5 1045,-6 7 88,5-4 1,-16 7 217,4 0 0,-11 0 0,3-1 0</inkml:trace>
  <inkml:trace contextRef="#ctx0" brushRef="#br0">15370 15325 8082,'-14'5'7,"-1"0"1,3 6 204,2-2 1,-1 4 90,6 1 1,1 0 138,4 1 0,0 4-170,0 0 0,0 1-30,0-1 1,0-3-264,0 3 0,1 1 131,4-1 1,-2 0-639,7-5 0,-6-1 328,6-3 0,-2-3-281,1-2 0,4-3-10,-4 2 491,-2-2 0,5 4 0,-4 2 0</inkml:trace>
  <inkml:trace contextRef="#ctx0" brushRef="#br0">15412 15581 8082,'15'0'150,"-1"-6"0,5 0 282,0-4 1,1-3-257,-1 4 0,-1-4-184,5-1 1,0 0 142,0 0 1,-2-2 16,-7-3 1,-1 3-1146,-4-3 993,4 3 0,-12 2 0,6 0 0</inkml:trace>
  <inkml:trace contextRef="#ctx0" brushRef="#br0">15612 15340 7326,'-8'9'578,"3"0"56,3 1-298,2 4 0,0 5 108,0 0 1,0 2-265,0-2 1,0-2-109,0 7 1,0-7-43,0 2 0,0 2-355,0-3 0,0 1-348,0-4 399,0-1 211,0-6 63,0 4 0,0-10 0,0 4 0</inkml:trace>
  <inkml:trace contextRef="#ctx0" brushRef="#br0">15668 15368 8082,'7'-13'-386,"2"4"193,4 3 331,-5 6 1,4 0 473,-2 0 1,1 6-198,-2 3 0,-1 4-105,-3 1 1,-3 5-108,2 0 0,-2 0-109,-2-5 0,0 5-4,0 0 0,0 5 95,0-5 0,-5 0-527,0-5 198,1-6-149,4 5-371,0-12 345,0 5 0,6-12-120,3-3 1,4-9 80,1-1 0,5-1-322,0 1 680,0 3 0,2-11 0,1 5 0</inkml:trace>
  <inkml:trace contextRef="#ctx0" brushRef="#br0">15981 15197 8082,'8'7'-695,"3"1"634,-6 6 0,0 0 464,-5 0 1,4 0-165,1 1 1,1 0-33,-1 4 0,-3 2-28,2 3 0,-2 2-3,-2-2 1,0 3 109,0 1 0,0-1-109,0-3 1,0 1-101,0-6 1,-5 0 140,1-5-278,-7 1 0,3-3 95,-7-2 0,1-4-200,0-6 0,0 5-146,0 0 1,-5-1-981,0-4 1291,0 0 0,-2 7 0,-1 0 0</inkml:trace>
  <inkml:trace contextRef="#ctx0" brushRef="#br0">16180 15908 8082,'0'8'2968,"7"-2"-2447,2-6 0,8-4-239,2-1 0,5-5-789,-5 6 0,0-6-234,-5 5-411,0-6 1014,1 10 138,-7 1 0,-8 8 0,-8 6 0</inkml:trace>
  <inkml:trace contextRef="#ctx0" brushRef="#br0">16166 16050 8026,'-28'22'-237,"4"-3"421,0-9 0,12 3 1024,-3-4-745,11-3 1,-1 5 68,10-6 1,4 0-336,10-5 1,5-2-185,9-2 1,2-4-45,3-7 1,1 1-323,-6 0 1,2 0-189,-2 0 1,-3-1-6,3 1 0,-1 0 546,1 0 0,-3-1 0,5 1 0</inkml:trace>
  <inkml:trace contextRef="#ctx0" brushRef="#br0">16806 15681 8024,'0'-8'1994,"-2"1"-1468,-3 7 0,-1 7-64,-3 2 1,-4 9-51,4 1 0,1 7-86,-2 3 1,2-1 55,-1 6 0,3 0-105,6-1 0,0 7 14,0-2 0,1-2-276,4 2 1,3-11 63,6 1 0,5-10-80,0-4 1,5-6-80,-5-8 1,4-6-163,-4-4 0,5-9 45,-5-5 1,0-7-94,-5-2 1,-1-12-108,-4 3 0,2-6 134,-6 1 1,0 4-77,-5 1 0,-2 1 104,-3 7 1,-4 8-310,-10 7 1,-3 9-92,-7 5 0,-5 5-811,-4 5 1446,3 9 0,-6 8 0,5 7 0</inkml:trace>
  <inkml:trace contextRef="#ctx0" brushRef="#br0">18270 15212 8029,'0'-8'-244,"0"20"1,0 7 726,0 19 1,0 0-262,0 5 1,0-1-184,0 1 0,0 0 45,0-1 1,0 1 1,0 0 1,0-5-46,0-1 1,0-5-99,0 1 1,0-9 67,0-5-276,0-10 260,7-2 1,0-14-82,8-2 1,-1-9-131,0 0 1,2-3 126,3 2 1,1 8 44,4-3 0,3 9 48,-3 0 1,-4 4 154,-1 1 0,-3 8 108,-2 6 0,-6 2-69,-3 7 1,-4 6 84,-1 4 0,-1 0-10,-4-4 1,-3-3-109,-6-2 0,-2 1-48,-3-6 1,2 3-112,-7-7 0,2 0-52,-2-10 0,-1 0-315,6-5 0,-5 0-15,5 0 1,-4-6-369,4-4 1,1-9 743,9-5 0,-10-9 0,3-3 0</inkml:trace>
  <inkml:trace contextRef="#ctx0" brushRef="#br0">18611 15325 8131,'23'-22'-176,"-3"2"176,1 5 0,-4 1 53,7 0 1,-7 0 120,2 0 0,-3-1-517,-2 1 0,0 0 108,1 0 0,-6 1-131,0 4-44,-5-4-207,2 11 503,-6-4 114,0 6 0,-5 6 0,0 4 0,-6-4 0,4 0 0</inkml:trace>
  <inkml:trace contextRef="#ctx0" brushRef="#br0">18796 15155 8131,'-9'0'-450,"-1"0"521,7 0-39,-3 0 455,6 0-109,0 0 0,0 6-152,0 3 1,0 10 29,0 5 0,0 3-63,0 1 0,0 6 0,0-1 0,0 0 226,0-5-441,0 1 189,-6-1 0,4-4-265,-3 0 0,5-9-114,5 0 0,-2-7-187,7-8 0,1 0 5,8 0 1,-4-8-239,4-7 0,-1-5 632,1-9 0,-4 1 0,6 0 0</inkml:trace>
  <inkml:trace contextRef="#ctx0" brushRef="#br0">18867 15283 8042,'15'0'-89,"-1"-2"-104,0-3 0,5 2-366,0-6 1,6 4 1239,-1-5-208,3 1-399,1-5 1,1-5-237,-1 0 1,-4 0-178,-1 5-87,-5-1 0,-2 3 166,-7 2 260,-6-2 0,4 4 0,-7-6 0</inkml:trace>
  <inkml:trace contextRef="#ctx0" brushRef="#br0">19095 15069 8131,'-8'0'-120,"-3"2"11,6 3 0,0-2 284,5 6 0,-4 2 250,-1 8 0,0 3-132,5 7 0,-1 6 120,-4 3 1,3-2-322,-2 2 208,2-7-346,2-2 1,0-2-250,0-4 0,5-2-23,-1-2 1,8-3-336,-3-2 1,4-6 334,1-3 0,-5 1-499,1-1 817,-1-7 0,6-6 0,-1-6 0</inkml:trace>
  <inkml:trace contextRef="#ctx0" brushRef="#br0">19152 15354 8108,'6'-14'-17,"2"4"80,6 1 1,0 5 313,1 0 0,4 1-161,0-2 1,1 2-639,-1-7 226,-3 1-114,4 1 0,-5-5-157,-1 4 0,-5 1-101,1-2 568,-7 1 0,3-5 0,-6-1 0</inkml:trace>
  <inkml:trace contextRef="#ctx0" brushRef="#br0">19294 15169 7831,'0'14'-830,"0"0"1707,0 1-502,0-1 0,5 5-28,-1 0 0,3 0-125,-3-5 1,-2 2-417,3 3 1,-4-4 6,-1 4 1,0-3 12,0-2 0,-4 1-13,-1-1 0,0-5-728,5 1 915,0-7 0,-6 10 0,-2-6 0</inkml:trace>
  <inkml:trace contextRef="#ctx0" brushRef="#br0">19465 15084 8075,'4'14'-262,"1"0"262,0 7 62,-5-6 0,0 12 138,0-3 1,-2-4-238,-3-1 1,4 2-182,-4-2 0,4 0-4,1-5 0,0-4 222,0-1 0,-7-6 0,-1 4 0</inkml:trace>
  <inkml:trace contextRef="#ctx0" brushRef="#br0">19592 15013 8075,'15'0'0,"-1"0"163,0 0 1,0 0 26,1 0 1,-6 0-87,1 0 0,-3 1 31,3 4 1,1-2-237,-6 6 0,4 3 130,-4 7 1,0 1-102,-5 4 0,1 4 34,4 1 1,-3-1 116,2 5 1,-2-1-141,-2 1 1,0-3-94,0 3 1,0-4 108,0-6 0,-5-2-52,0-7 0,-4 0-178,4 0 0,-6-1 275,2-3 0,-10 2 0,-3-4 0</inkml:trace>
  <inkml:trace contextRef="#ctx0" brushRef="#br0">19905 15695 7988,'-16'0'886,"4"0"0,18 0-1615,4 0 1,4 0 930,5 0 1,1 0-124,4 0 0,3 0-527,-3 0 0,2-5-57,3 0 1,-7 1-329,-3 4 833,-3 0 0,-2-7 0,0-1 0</inkml:trace>
  <inkml:trace contextRef="#ctx0" brushRef="#br0">19877 15937 7988,'-21'14'1365,"6"-6"0,2-2-1007,13-6 0,13 0-263,10 0 0,6-2-1026,4-2 438,3-10 334,0-2 1,6-5-512,-5 7 0,6-5 123,5 0 341,-4 0 1,11 5 0,-4 0-1</inkml:trace>
  <inkml:trace contextRef="#ctx0" brushRef="#br0">20602 15681 7940,'0'20'609,"0"-2"-158,0 5 0,0 7 277,0 8 1,2-1-271,2 0 1,4-5-44,6 1 1,1-3-167,-1-1 0,6-7-66,4-3 0,3-5-270,1-5 0,-1-4 150,-3-10 1,1-4-97,-6-10 0,0-3-26,-5-7 0,-6-1-18,-3-3 1,-7 2-267,-7-7 0,-13 6-297,-16-1 0,-3 11 9,-2 8 0,-1 1 631,-3 8 0,-10 1 0,-8 4 0</inkml:trace>
  <inkml:trace contextRef="#ctx0" brushRef="#br0">16991 8146 8356,'-7'-14'-968,"6"0"581,-4-1 386,3 7 0,2-4 311,0 2 0,0-2-368,0-3 15,7 1 1,1 0-30,6 0 1,0 0 110,0-1 1,1 0 40,-1-4 0,2 3-43,2-3 1,0 5-26,6 4 1,-7-2 55,2 2 0,1-1-8,-1 2 1,0-2 40,-4 6 0,-6-5 21,1 6 0,-1-1-18,5 5 0,-4-5-31,-1 0 1,1 1 2,4 4 1,0-2-7,0-3 1,1 4-119,-1-4 0,-5 3 118,1 2 0,-1 2-58,5 3 1,1-2 71,-1 6 1,-5-4-8,1 5 0,-2-6-50,1 6 0,4-5 27,-4 4 0,2-4-73,-1 4 1,2-6 71,-2 2 0,-2 1-92,1-1 1,1 0 74,4-5 1,0 0-50,0 0 1,2 5 4,3-1 1,-1 1-11,5-5 1,1 0 9,4 0 1,-1-5 17,-3 1 1,3-7-53,-3 1 1,-2 2 46,1-1 0,-5-1-88,1-4 0,1 0 71,-1 0 1,0 4-23,-5 1 1,-4-1 30,-1-4 0,-1 4 2,2 1 0,1 4 22,-7-4-41,8 6 0,-9-8 187,6 6-170,-6 0 55,10-1 66,-11 4 6,4-4-10,-6 6 113,0 0-308,0 6 147,-6-4-145,4 10 110,-4-4 0,6 7-5,0-1 0,0 0 23,0 0 1,6 0 3,3 1 1,4 0 120,1 4 1,0-1-77,1 5 1,1-5-45,2 1 0,5-3 12,5-2 1,8-6-82,7-4 0,8-2 79,10-2 1,4-6-411,6-4 0,-11-2 260,-3-3 1,-11 1-52,-4 0 1,-5 6-900,-9 3 1036,-6 4 0,-1-6 0,-7-1 0</inkml:trace>
  <inkml:trace contextRef="#ctx0" brushRef="#br0">22280 15396 7963,'-15'0'29,"1"0"0,5 0 9,-1 0 0,7 2 1,-2 3 546,4 4 0,1 4-223,0 1 1,6 0-201,4 0 0,9-1-82,4-3 0,6-4-151,4-6 1,-3 0-303,3 0 0,-5 0 204,-4 0 0,-3 0-1233,-7 0 1033,-6 0 1,-3 6-366,-10 4 734,-3 9 0,-13-4 0,-1 6 0</inkml:trace>
  <inkml:trace contextRef="#ctx0" brushRef="#br0">22223 15723 7963,'-29'8'0,"7"3"740,3-6-177,3 0-83,2-5 1,13 0-76,5 0 1,15-2-186,10-3 0,6 4-148,7-4 1,1 4-161,0 1 1,1 0-1821,3 0 1908,-3 0 0,12 6 0,-6 2 0</inkml:trace>
  <inkml:trace contextRef="#ctx0" brushRef="#br0">24242 15325 7946,'-2'-8'-202,"-3"4"0,4-4-146,-4-2 942,3 4-469,2-7 0,0 5-37,0-6 0,0 5 200,0-1 1,0 6-112,0-6 1,0 5-74,0-4 1,0 4 24,0-4-13,0 5-56,0-8 0,-1 5-169,-4-2 1,-3 3 66,-6 6 1,-2-5 93,-3 0 1,-1 0-9,-4 5 0,-3 2-24,3 3 0,-2 3 213,-3 6 1,6 6-35,-1 4 0,6-2 75,-1 2 0,5 0-120,5 4 0,2-1-7,7-3 0,8 1-301,7-6 0,5-7 104,9-7 0,4-3-318,0-2 0,6-11 175,-1-3 0,2-15-210,-2 1 0,-4-4 115,-5 4 0,-2-1-25,-4 1 1,-4 6 69,-9 3 3,3 3 403,-12 8 1,4 11-99,-10 16 0,-3 6 478,-6 18 1,0 0-267,0 14 0,-1-2 227,1 11 1,5-4-95,-1 4 0,7 5-378,-2 5 1,-1 3 184,1-8 1,0-5-231,5-13 1,0 0-149,0-5 0,0-7 136,0-8 1,0-8-105,0-1 1,-1-8 43,-4-2 1,2-1-203,-6-9 0,-1 1-44,-4-5 1,-2-6 255,-3-4 0,-3-7-389,-6-2 0,4-6-182,0 1 0,2-9 116,-2-5 0,10-3-174,9-2 704,4 0 0,7-5 0,2-3 0</inkml:trace>
  <inkml:trace contextRef="#ctx0" brushRef="#br0">24995 15155 8119,'-9'0'58,"-1"0"1,1 1 0,-5 4 261,-1 4 1,1 12-101,0 7 0,-5 9 29,0 10 0,-6 4 10,1 6 1,-1 1-295,1 4 0,4 1 294,5 3 0,7 2-21,4-6 1,5-4-772,9-10 0,2-7 424,17-13 1,-2-12-429,11-7 1,1-9-40,8-9 0,-1-7 576,6-12 0,-3 1 0,2-3 0,-4-5 0,1-1 0</inkml:trace>
  <inkml:trace contextRef="#ctx0" brushRef="#br0">25479 15425 8076,'0'-29'0,"0"1"0,0 1 296,0 3 1,-2 4-75,-3 6 1,2 6 170,-6 3 0,-1 3-77,-4 2 1,-7 13-8,-2 6 1,-4 13 8,-2 6 1,3 3 192,2 1 1,-1 1-280,6 0 1,6-1-146,8 1 0,4-7-465,1-3 1,1-4 255,4-6 1,8-4-143,6-9 1,6-5 148,-1-10 1,2-14-370,3-9 1,-1-9 10,1 4 0,-2-5-58,-4 5 1,-1-5 245,-3 5 0,-3-3 96,3 7 1,-8-1 150,-1 11 1,-7 5-79,2 4 1,-4 9 485,-1 1 0,-1 8-186,-4 11 1,2 8 504,-7 6 0,5 1-313,-4 0 0,6-4-163,-2 3 1,5-5-857,5-4 1,3-4 355,6-5 1,0-7-168,0-4 1,1-2 77,-1-2 376,0-13 0,7-3 0,1-12 0</inkml:trace>
  <inkml:trace contextRef="#ctx0" brushRef="#br0">25678 15013 8076,'14'-8'442,"-5"-3"759,1 6-947,-1 0 1,10 5-347,0 0 0,2 0 162,-2 0 1,1 0-53,4 0 1,1 0-695,-6 0 0,0-5 153,-5 1-619,1-1 556,-1 5 586,-6 0 0,-8 0 0,-8 0 0</inkml:trace>
  <inkml:trace contextRef="#ctx0" brushRef="#br0">25891 14998 8076,'-14'15'30,"0"-1"1,1 0 154,3 0 1,-1 2 275,7 3 1,-6 1-162,5 4 0,-4 3 32,4-3 1,0-2-163,5 2 0,-4-7-171,-1 2 0,0-3 99,5-2 1,0 0-16,0 0-763,7-6 0,0 3 353,8-6 1,-6 0-567,1-5 0,-1-2 47,5-3 846,-6-2 0,11-8 0,-3 1 0</inkml:trace>
  <inkml:trace contextRef="#ctx0" brushRef="#br0">25948 15098 8053,'9'0'0,"1"0"0,-1 0 0,5 0 0,2-5 0,3 0 0,-3-1 0,3 1 0,3 2 0,2-6 0,-2-1 0,2-4 0,-7 1 276,2 4 1,-5-4-1089,-4 4 812,2 2 0,-10-5 0,4 4 0</inkml:trace>
  <inkml:trace contextRef="#ctx0" brushRef="#br0">26133 14899 8053,'0'9'0,"0"1"0,0-1 385,0 5 0,0 2 22,0 3 1,-5 3-48,0 7 0,-4-2-278,4-4 0,-1 4 109,1-3 1,3-4-498,-2-1 1,2-3 230,2-2-1758,6-6 1833,2-1 0,13-7 0,1 0 0</inkml:trace>
  <inkml:trace contextRef="#ctx0" brushRef="#br0">26275 14956 8053,'19'-10'0,"0"1"0,1-1-55,-1-4 1,-1 5-108,5-1 0,-1 1 451,2-6 0,1 3-68,-6 2 0,0-1-220,-4 6 0,-6 1 170,0 4-111,-5 0 1,2 8 59,-6 6 1,-6 6 6,-4 9 0,-2 4 33,-3 0 1,1 11-13,0-1 0,0 3-156,-1-4 1,1-4 111,0 0 0,6-11-355,3 2 270,-3-10-204,7-5-43,-12-8 0,10-7-213,-6-4 1,4-3 27,-5-6 1,6-1-255,-6 1 0,2 0 667,-1 0 0,-4 0 0,5-1 0</inkml:trace>
  <inkml:trace contextRef="#ctx0" brushRef="#br0">26730 14941 7666,'5'10'815,"-1"-1"1,3-4-268,-3 5 1,-1-1-297,7 5 1,-5 1-68,4-1 1,1 0-83,4 0 0,-5 7 93,1 2 0,-2 6-126,1 4 1,2 3-149,-6 7 1,0 4 72,-5 1 0,0 7-109,0 2 1,-11 1-311,-4 9 0,-10 5 399,11-32 1,0 1-1,-1-1 1,0-1 8,-3 2 1,-2-2 0,-1-1 0,-2-1-72,-2 1 1,-3 0-1,-1-4 1,-3-1-339,-1 1 1,0-1 424,-2-3 0,0 0 0,-1 2 0,-1-1 0,0-3 0,-1-2 0,-2-2 0,-1-1 0,-1-2 0,0-1 0</inkml:trace>
  <inkml:trace contextRef="#ctx0" brushRef="#br0">16422 5274 8737,'-10'-19'-133,"1"0"1,6 0 194,-2 5 0,5 5 422,5-1 1,4 1-70,10-5 1,7 4-299,11 1 0,14-1-20,15-4 1,4 0-370,1-1 0,-5 1 182,1 0 1,-6 1 133,6 4 1,-1-2-68,5 6 1,-6 2 88,-4 8 0,-8 11-212,-6 12 0,-6 8 54,-8 12 0,-3 10 159,-16 13 0,2 8-226,-13-34 1,-1 0 0,1 2-1,-1-1 276,-2 4 0,0 0 0,0 2 0,0 0-38,0 1 0,0-2 0,0-2 1,0-1-53,0-5 1,0-1 0,0 0 0,0 0-185,0 34 0,0-4 91,0-10 0,4-8-754,1-16 1,0-5-37,-5-10-20,0-2 0,-8-13 876,-6-3 0,6-4 0,-5-1 0</inkml:trace>
  <inkml:trace contextRef="#ctx0" brushRef="#br0">17161 6426 8325,'-14'0'-1070,"1"1"1057,4 4 1,4 5 605,10 9 1,3-2-201,6 7 1,7-7-57,2 2 0,4-3 14,2-2 0,-1 5-76,0 0 1,-1 0 109,-3-5 0,1 0-126,-6 1 0,0-1 164,-5 0 1,1-1-99,-1-4 0,-5-3 70,1-6 1,-2-3-202,1-6 0,4-7-122,-4-13 1,5-7-297,5-6 1,-1-12 227,6-8 1,-1-6-1661,6 2 1,-1-7 518,1 2 1137,5 3 0,-4 7 0,3-1 0,-3 2 0,-1 2 0</inkml:trace>
  <inkml:trace contextRef="#ctx0" brushRef="#br0">5375 10876 12010,'-7'-21'-695,"6"5"0,-5 0 598,6 7 164,0 6 0,6-5-62,3 3 89,10 4 1,3-6 63,7 7 0,6-4-122,3-1 1,4-5 33,6 6 1,2-7 4,7 1 0,0 2 63,0-1 1,0-1-113,-1-4 1,-3 1-40,-1 4 0,8-4 60,11 4 1,2-2 1,-33 6 0,0 0 0,33-1-9,-2 6 0,5 0-267,-5 0 1,-31 0 0,2 0 218,0 0 1,1 0 0,0 0 0,0 0 8,1 0 1,2 0-1,-3 2 1,0 1-65,0-1 1,0 0 0,2 1 0,1-1 47,1-1 1,1-2 0,3-1 0,1-1-50,0 2 1,0-2 0,0-4-1,-1-1 43,-4 4 1,1-1 0,1-5 0,0-1 29,-2 4 1,0 0-1,4-2 1,-1 1 6,0 0 0,0 2 0,2-1 0,0-1 82,-7 1 1,0 0 0,3 0 0,-1 0-2,-4 0 1,-1 0 0,4 0-1,2 0-63,3-1 1,2 1-1,-3 2 1,-1 1 17,1-1 1,0 0 0,-2 1 0,-1-1-4,-2-2 0,0 0 0,2 2 0,0 0-68,5 0 1,1 1 0,-1 0 0,2 0 37,0-1 0,1 0 0,-6-1 0,0 0-2,-2 1 1,0 0 0,1-1 0,1 0-28,5-2 1,1 1 0,0 1 0,0 0-10,-2 1 1,-1 0 0,-5-1 0,0 0 75,-2 1 1,0 0 0,1 1 0,0 0-40,6-1 1,0 1 0,-2 1 0,-2 1 43,0-3 1,-1 1 0,-1 2 0,0 0-38,-6 0 0,0 0 1,3-2-1,-1 1 3,3 1 0,1 0 0,0-1 1,1 1-9,3 2 0,-1 0 1,-5 0-1,-1 0 22,38 0 0,-1 0-25,1 0 1,-37 0 0,0 0-17,1 0 1,0 0 0,1 0 0,-2 0-6,-1 0 1,0 0 0,34 0 23,-6 0 1,-30 0 0,0 0 19,40 0 1,-36-1-1,2 0-21,-3-1 0,2 0 1,0 1-1,1 0 9,-4-1 0,-1-1 0,0 2 1,0-1 59,34-3 1,-34 4 0,1 1-14,4-3 1,1 1 0,-4 1-1,0 0-53,2 1 1,-2 0 0,35 0-5,-36 0 1,0 0 0,36 0-5,-37 0 0,1 0 0,-2 2 1,2 1-68,4-1 1,0 1-1,-1 2 1,0-1-56,-1-1 0,0-1 0,-1 1 0,-1-1 56,37-2 1,-37 2-1,1 1 0,6-1 1,0 0-1,0 1 1,-1-1 31,2-2 1,-2 0-1,-4 0 1,-2 0 3,0 0 1,0 0-1,-1 0 1,1-2 32,4 0 0,1 0 0,-1 0 0,1 1 97,4-4 0,0 0 1,-4 3-1,-1 1 3,-2-1 0,0-1 0,0 2 0,0-1-54,2 0 1,0-1-1,3 2 1,0 1 1,4-3 0,1 1 0,-2 1 0,-2 0-32,-3 1 1,-1 0-1,3 0 1,0-1-13,-1-2 0,1 1 0,2 1 0,0 0-15,3-1 1,-1 0 0,1 1 0,-1 0-14,-4 1 1,0 0 0,3 0-1,0-1 9,-1-2 1,0 1 0,-1 1 0,1 0-232,5-1 1,-1 0 0,-5 0 0,-2 0 223,1 0 1,-1 0 0,-2 1 0,0 0 12,2-1 1,1-1-1,0 2 1,1 1-10,4 0 1,-1 0-1,-3-1 1,-2 0 11,-4-1 1,0-1-1,0 3 1,0-1-22,2-2 1,1 1-1,1 1 1,1 1 5,5 0 1,-1 0 0,-2-3 0,-1 1-2,-6 0 0,0-1 0,2 0 0,-1 0 3,-1 0 0,0 1 1,1 1-1,1 0-2,5-1 0,1 0 1,-5 1-1,0 0-72,-5 1 1,-1 0 0,1-2 0,-2-1 82,30-1 0,-30 1 0,0 1 62,4 2 1,0 0-1,1 0 1,-2 0-61,-1 0 0,0 0 0,36 0 200,-3 0 1,3 0-205,1 0 1,-38 2 0,0 1-4,1-1 1,-1 0 0,-1 1 0,-1-1-14,40-2 1,-5 0-14,0 0 0,0 0-37,0 0 1,0 0 66,5 0 1,-1 0-96,2 0 1,-10 0-48,-10 0 0,-2 0 8,-2 0 0,0 0-135,0 0 1,-1 0-344,1 0 0,-6 0 58,-4 0 1,-4 0-480,-5 0 1,-3 0 1026,-7 0 0,-3 0 0,-6 0 0,-6 0 0</inkml:trace>
  <inkml:trace contextRef="#ctx0" brushRef="#br0">21114 9880 8916,'-37'-20'-55,"4"10"52,10 1 1,2 6 747,7 3 1,6 1-190,3 4 0,7 3-684,7 6 0,9 5-147,15 0 1,2 6-379,2-1 0,9 1 360,-3-1 0,4 1 34,1-6 1,-4 5 234,3-5 0,-4 0-141,-5-5 0,-3 0-405,-7 1 1,-11-1 574,-2 0 0,-15 2-12,-10 3 0,-17 4 9,-30 11 0,-9 3 0,25-14 0,-3 2-407,-13 6 1,-3 1-1,-10 4 1,-4 1 0,14-9-1,0 1 1,0-1 0</inkml:trace>
  <inkml:trace contextRef="#ctx0" brushRef="#br0">17161 8573 8487,'27'-7'0,"3"-7"0,13-8 0</inkml:trace>
  <inkml:trace contextRef="#ctx0" brushRef="#br0">14375 16719 8065,'-15'0'-105,"6"0"-207,-1 0 295,7 0-5,-3 0 294,19 0-250,-4 0 0,18 1 62,-3 4 0,2-4 119,3 4 1,4-3-175,0-2 1,15 4 26,4 1 1,9 0-284,10-5 0,-1 0 232,-4 0 1,7 0-167,-7 0 1,5 0 127,-9 0 1,11-5-3,-2 0 1,-30 2 0,2 0-40,-3 0 1,0 1 0,3 2 0,-1-1 110,34-4 1,0 4 76,-5 1 0,8 0-86,-36 0 0,-1 0 0,2 0 0,-1 0 48,5 0 0,-1 0 1,-5 0-1,-2 0-66,41 0 1,-38 0-1,1 0 1,0 0 0,2 0 0,4 0 0,2 0 0,3 0 1,-1 0-1,-2 0 1,-1 0-54,-4 0 0,1 0 1,5 0-1,0 0-213,-1 0 0,0 0 1,2 0-1,1 0 240,2 0 1,0 0 0,-4-1-1,0 0 86,-6-1 1,0-1 0,7 2 0,0-1-45,-2-2 0,0-1 1,6 1-1,1 0 97,-4-1 1,-1 0 0,0-1 0,-1 0 19,-5 1 1,-1 0 0,5 1-1,0 0 24,1-1 0,-1 1 1,0 0-1,2 0-42,1-1 1,-1 0 0,-8 0 0,-1-1 58,0 4 0,0 0 0,3-2 0,1 1-96,2 1 1,2-1 0,-1 3-1,0-1 18,1-1 1,-2-1 0,-5 2-1,-2 1-441,-1-1 1,0 2-1,1-1 1,2 0 244,3 0 0,1 0 89,3-1 0,0 2 0,6 1 0,1 0 0,-1 1 0,0-1 0,0 0 0,1 1 0</inkml:trace>
  <inkml:trace contextRef="#ctx0" brushRef="#br0">21270 2502 14893,'0'-24'-832,"0"1"1,-5-1-375,1-4 1,-1-1 793,5 1 0,0-1 459,0 1 0,0-1-14,0 1 0,0 4 46,0 1 0,6-1 45,4-5 1,4-1-197,5-3 0,3 3 233,6-3 1,7 3 118,3 2 1,10-6 69,4 1 0,-2 0-127,2 5 0,-1-5 3,1-1 0,3 1-370,-3 5 0,12-5 285,7-1 1,-33 17-1,1 1-177,4 2 0,-1 0 0,0 0 0,0-1 36,-2 1 0,1 0 1,1 0-1,-1 1-77,0 1 0,-1 0 1,5 1-1,0 2 47,2 1 1,1 2 0,0-1 0,0 1-220,0 1 1,-1 1 0,-1 0-1,0 1 188,-4 3 0,1 0 1,2 0-1,2 0 2,0 0 0,0 0 1,2 1-1,0 0 2,1 1 1,0 1-1,-5-3 1,-2 1 21,0 1 1,0 1-1,1 0 1,0 0 127,3 0 1,1-1 0,3 1 0,1-1-50,0-2 0,0 0 1,-3 2-1,0 0 89,-4 0 1,0 1 0,-4 3 0,-2 1 24,37 7 0,-3 2-143,-2 7 1,-2 1-200,-2 5 0,-4-1-282,-6 0 0,-8 2 122,-6 4 0,-4-3 157,-11 7 0,2-6-145,-11 1 1,0-2 152,-4 3 0,-8-3 603,-2 7 1,-3 0-301,-2 5 0,0-1 457,0 1 0,-7 0-517,-2-1 0,-5 1-201,-5 0 0,-3-1-137,-7 1 0,-12 1 45,-6 4 1,12-22 0,-3 0 228,-4 5 0,-1-1 0,-5-1 0,-1-1 0,-2 3 0,-2 1 0,-1 1 0,-1-1 0</inkml:trace>
  <inkml:trace contextRef="#ctx0" brushRef="#br0">20645 2189 8565,'0'-14'-723,"0"5"-985,0-1 1662,0 1 0,0-6 62,0 1 0,0 0-2,0 0 1,0-2 163,0-3 0,4 2-98,1-7-79,0 0 0,-5 1 17,0-1 0,1 0-14,4-4 0,-3-1 75,2 1 0,-2-5-52,-2 0 0,2-1 8,2 6 0,0 0-17,5-1 0,-4-4 70,4 0 0,1-5-70,4 5 1,6-5-5,4 5 1,1-4-51,-1 9 0,3-4 63,-3 9 1,3-3 15,1 3 1,0 2-25,1 7 1,-1 0-18,1-1 1,-1 1-2,1 0 1,-6 4 3,1 1 1,-5 4-39,5-4 0,-1 4-6,6-4 1,1 4-24,3-5 0,10 1 59,9-5 1,5-1-11,4 1 1,-2 0-10,2 0 0,-4 0 28,-5-1 0,4 1-180,-4 0 0,8 1 196,1 4 1,9-2 50,1 6 0,0-6-369,5 1 1,-3-2 426,-2-2 0,6-1-122,-37 8 0,1 0 1,3 1-1,2 0-1,1 1 1,0 0-1,-4-1 1,0-1 11,-3 2 1,0 1 0,38-4-43,-7-1 0,8 5 53,-8 0 0,3 1-70,-3-2 1,2 3 57,-7-3 0,1-1-191,-15 1 0,9 1 254,6 4 0,4-5-74,5 0 1,-4-1 88,4 1 1,-10 4-64,-4-4 0,-4 3-92,-1 2 1,-5 0 92,1 0 0,-8 0-119,3 0 1,-4 0 140,-1 0 1,-2 5 132,-3 0 0,-4-1-164,-5-4 0,-1 2 272,1 3 0,-6-4-120,1 4 0,-5 1 59,5-1 0,-7 5-127,2-6 1,-3 6-45,-2-5 1,0 4 61,1-4 1,-6 6-79,1-2 0,-1 4-3,5 1 0,0-1-23,1-4 0,-1 9 35,0-4 0,0 3-152,1-3 1,0 1 134,4-1 1,-1-3-99,5 3 1,-4-7 69,5 7 1,-2-3 120,2 3 1,1 2-87,-6 3 0,0-3 14,-5 3 1,0 1 52,1-1 1,-6 2-57,1-3 1,-6 0-235,6 6 1,-7-1 149,2 6 0,-4 1-446,-1 3 0,-1 3 47,-4 7 0,3-5-126,-2 0 0,2-7 280,2 2 1,-1-9 268,-4-5 0,3 3 0,-4 0 0</inkml:trace>
  <inkml:trace contextRef="#ctx0" brushRef="#br0">25123 1507 8390,'-8'0'-658,"2"2"442,6 2 1,0 1 588,0 9 0,0-1-3,0 11 1,0-1-144,0 6 0,5-1-11,-1 1 1,1-1 185,-5 0 0,5 1-37,0-1 1,7-1-168,3-3 0,0-4-44,9-5 1,0-8 113,4-2 1,2-5-286,3-5 1,5-9-56,10-9 1,-3-6-56,8-4 1,0-3-570,9-7 1,-2-6-33,-27 23 1,0 0 727,-3-2 0,0 1 0,4 0 0,0 1 0,-3 1 0,0-2 0,29-26 0,-2-3 0,-1-1 0</inkml:trace>
  <inkml:trace contextRef="#ctx0" brushRef="#br0">22237 1905 8597,'8'14'-1016,"-2"-4"817,-6-1 1,0 1 336,0 4 1,0 2 9,0 3 0,0-2 10,0 7 1,0-1-74,0 6 1,2-1 34,3 1 0,-2-1-289,6 1 1,-4 4 107,4 0 1,-4-5-214,5-4 1,-6-11 85,6 1 1,-5-9 13,4-1 1,-1-10 23,1-8 1,-2-7-124,-7-7 0,0-2 273,0-3 0,-2-4 0,-3-5 0,2-1 0,-6 0 0,-1 1 0,-4-1 0,6 2 0,3 3 0,-1 8 0,1 6 0,1 7 196,4-2 0,6 10 148,3 4 0,4-1 25,1 1 1,7 0-273,3 5 0,4 0 40,5 0 1,3 5-222,7 0 0,0-1 144,-1-4 1,1 0-128,0 0 1,-7 7 118,-3 2 0,-9-1-183,-5 1 1,-5 2 123,-4 8 1,-6 0 88,-8 10 1,-12-2 92,-13 11 1,-1-5-138,-8 5 1,7-2-22,-2 2 1,9-3 44,5-7 0,10-4-177,4-1 0,6-10 192,9 1-77,12-9 0,21 1 1,7-6-1</inkml:trace>
  <inkml:trace contextRef="#ctx0" brushRef="#br0">24270 1606 8563,'0'-20'-1345,"0"4"1532,0 2 1,0 11 404,0 12 1,0 7-350,0 12 1,0 10-134,0 0 0,0 5-160,0-10 0,5 5-23,0-5 0,6 0 129,-2-4 0,5-7-803,5-3 539,-3-3 1,5-4-73,-7-2 1,-6-5 51,-3-10 0,-4-5-117,-1-9 1,0 4 107,0-4 0,-5-4 237,1 0 0,-6 1 0,5-2 0,1 0 0,4-4 0,6 4 0,3 0 0,10 7 0,5-2 0,5 5 74,4 4 1,-2 4 182,7 6 1,-5 0 93,5 0 0,-6 2-132,1 2 0,-4 3 96,-6 2 0,2 4 3,-6-4 0,-4 4-141,-6 1 1,-6-4-16,2-1 1,-7 1 16,-7 4 0,-4 2-195,-15 3 1,1-4 123,-11 4 1,7-3-313,-3-2 1,11 1-36,4-1 0,4 0-18,6 0 1,15-1 256,13-4 0,13 10 0,4-3 0</inkml:trace>
  <inkml:trace contextRef="#ctx0" brushRef="#br0">20488 3014 8544,'-14'0'73,"6"-6"65,2 4 1,12-3 106,4 10 1,4-2-298,5 7 1,4-1 3,11 5 1,4 1-15,9-1 1,13-5 103,16 1 1,-34-8 0,1-1-122,7 1 0,0 1 1,-5-2-1,0-1 112,0 0 0,0 0 1,1 0-1,1 0-283,7 0 1,1 0 0,2 0 0,1 0 336,6 1 1,0-2 0,1-1 0,1-2 42,2-1 0,2 0 1,7-1-1,2 0-269,-24 1 0,0 1 0,1-1 1,3-1-1,1-1 0,0 1 258,-3-1 1,-1 1 0,1 0-1,2-1 1,0 1 0,0 0-37,1 1 1,-1 0-1,2 0 1,5-1 0,0 0-1,0-1-29,-4 1 0,-1 0 0,0 0 1,-1 0-1,0 2 0,-1-1 27,1 2 0,1-1 0,-2 2 0,-3 0 0,-1 2 0,0-1-36,4-1 1,0 0 0,-2 1 0,19 0 0,-2 0-195,-4 1 1,-2 0 0,-3 1 0,-1 0 182,5 1 1,0 1 0,-8-3 0,-1 1 36,2 2 0,0-1 0,0-1 0,2 0 108,4-1 0,1 0 0,0-2 0,-2-1-95,-3 1 1,0-1 0,2-2 0,-1 1-217,-5 1 0,-1 1 0,2-1 1,0 1-58,-2 2 1,0 0 0,-6-2 0,-2-1 271,-7 1 0,-2 0 0,32-5-416,-8 3 1,-12 2 123,-2-3 1,-14 2 82,-10-2 1,-6 4-1618,-7-4 1307,-7-3 436,-8 0 0,-15-6 0,-7 0 0</inkml:trace>
  <inkml:trace contextRef="#ctx0" brushRef="#br0">26147 2801 8497,'28'0'0,"2"-2"-456,3-3 1,12 4 0,12-4 0,-5 5 1357,5 5 1,-4-2-410,4 6 1,-6-1-364,-4 2 0,-3 1 76,-1-6 1,-5 6 220,0-2 0,-8 4-131,-2 1 1,-6 0 88,-7 0 1,-7 2-310,-4 3 0,-16 3 147,-12 7 0,-23 5-431,-20 4 0,22-11 0,-5 0-253,-9 3 1,-5 2 0,16-8 0,-1 2 0,-2-1 460,-8 4 0,-1-1 0,-1 1 0,-2-1 0,-1 0 0,1 1 0,-1 2 0</inkml:trace>
  <inkml:trace contextRef="#ctx0" brushRef="#br0">2417 16193 8354,'0'-8'0,"5"9"46,0 13 43,6 7 0,-3 20 176,6 6 0,5 10 0,0 10 1,0 1-402,-12-28 1,0 0-1,7 34 414,1 2 1,-3-3-349,-2-2 0,1-3 109,-6-7 0,4-5-472,-4-14 1,1-12 33,-1-6 0,-2-8-220,6-7 0,-4-6 134,5-12 485,-7-13 0,9-21 0,-4-7 0</inkml:trace>
  <inkml:trace contextRef="#ctx0" brushRef="#br0">2716 16306 8350,'28'-22'0,"2"3"-60,4 10 0,-4 4-122,3 10 1,-3 9 463,-2 10 1,-4 7-135,0 2 1,-7 7-138,2-2 1,-5 1 56,-4-1 1,-4 3-232,-6-3 0,0-2 19,0 2 0,-2 0-113,-2 5 1,-9 0 149,-6-1 1,-5-4-89,5 0 1,-6-6 234,1 1 0,4-3-151,1-2 0,3-7 828,2-7-477,6 0 0,3-7 24,10 2 1,9-4-299,10-10 0,8-3-251,1-6 0,11-7 285,-1-2 0,9-10 0,-2-4 0</inkml:trace>
  <inkml:trace contextRef="#ctx0" brushRef="#br0">3214 16704 8176,'20'0'966,"4"0"0,9-4-987,5-1 1,5-2 30,4 3 1,-1-3 61,6-2 0,0-5-485,5 0 1,6-1 345,3-4 0,1 5-601,-6 5 0,-2-4 366,-16 4 0,-4 1 302,-11-2 0,1 1 0,-1-6 0</inkml:trace>
  <inkml:trace contextRef="#ctx0" brushRef="#br0">4095 16377 8129,'8'-14'0,"5"5"-130,-4-1 0,9 7-69,0-2 0,3-1 696,-2 1 0,-3 0-169,3 5 0,3 0-59,2 0 0,-2 5-41,1 0 0,-5 6 147,1-2 1,-8 6-321,-2 4 1,-7 3 39,-2 6 1,-13 7-312,-11 3 1,-9 8 24,-5 1 1,2 0-52,-2-4 0,7 4-164,-3 1 1,6 2 405,4-7 0,4 3 0,5-10 0</inkml:trace>
  <inkml:trace contextRef="#ctx0" brushRef="#br0">4906 16136 8077,'-13'1'0,"3"4"0,-1 3 0,7 6 0,-1 7 0,5 2 0,0 10 595,0 5 1,0 10-302,0 4 1,0-2-195,0 3 0,0-1-73,0 5 0,0-7-229,0-3 0,-2-4-132,-2-5 1,-3-3 174,-2-7 0,-2-10 40,6-4 0,-1-9-17,1-1 1,3-10-68,-2-8 1,4-8-17,4-12 0,4-8-163,6-10 0,1-5 201,-1-5 1,6-1-180,4-3 0,9 6 524,5 12 0,3 2-97,2 13 0,4 8 61,1 11 1,-6 6 156,-4 8 1,-6 8 157,1 6 0,-9 13-114,-5 11 0,-5 8 36,-5 1 1,-2 2-236,-7-2 0,-2-1 58,-3 6 1,-4-6-116,-10 1 1,2-7 307,-7-2 1,0-2-526,-4 2 1,1 2 61,3-7 1,4-2-222,5-7 1,3-3-533,2-7-381,4-6 1216,6-2 0,0-25 0,0-5 0</inkml:trace>
  <inkml:trace contextRef="#ctx0" brushRef="#br0">5361 16647 7985,'15'0'535,"4"0"1,3 0-203,7 0 1,1 0-347,3 0 0,10-1 95,9-4 0,3 2-478,2-7 0,-6 3-61,-4-3 1,-8-1-259,-1 6 1,-11-1 714,2 1 0,-10 4 0,1-6 0</inkml:trace>
  <inkml:trace contextRef="#ctx0" brushRef="#br0">6057 16463 7985,'16'-8'86,"3"3"0,3 3-86,7 2 0,-1 0 426,0 0 1,1 0-25,-1 0 1,1 0-63,-1 0 1,-6 0-182,-3 0 0,-5 7-123,-4 2 1,-4 4 16,-6 1 1,-8 7 85,-6 2 0,-11 6-508,-8 4 1,-5-2 209,5 7 1,-4-6 158,9 1 0,-4-3 0,10-1 0</inkml:trace>
  <inkml:trace contextRef="#ctx0" brushRef="#br0">6953 16136 8425,'6'20'299,"4"4"0,-2 11-145,1 7 1,-6 12 56,2 8 1,-3-1-185,-2-4 1,0-6-134,0-4 0,0-4-348,0-5 1,0-5 9,0-10-338,0-2 539,0-7 0,0-8-90,0-6 1,0-12 332,0-12 0,0-4 0,0-5 0,0-4 0,0-5 0,-5-7 0,0-4 0,2 3 0,8-2 0,-1 1 0,11-1 0,2 9 96,11 10 1,1 5 105,-1 4 1,7 8 371,3 7 1,-2 6-192,2-2 1,-5 11 37,5 9 1,-6 0-25,1 9 1,-8 1-129,-1 8 0,-8 4-351,-2 5 0,-6 1 149,-8 0 1,-8-1-349,-6 1 1,-7 0 162,-7-1 1,-1 1-34,1 0 0,1-7-17,3-3 0,1-4 68,9-6 0,-4 1-365,9-10-325,2 4 790,1-17 0,6-1 0,0-8 0</inkml:trace>
  <inkml:trace contextRef="#ctx0" brushRef="#br0">7522 16591 8071,'17'-13'560,"7"3"0,1 3-454,13 2 0,-2 3-441,2-3 0,3-2 246,-3-3 0,-2 2 243,2-1 1,0-1-633,5-4 1,-5 1 125,0 4 1,-7 1-403,3 3 754,-4 4 0,-8-12 0,-2 5 0</inkml:trace>
  <inkml:trace contextRef="#ctx0" brushRef="#br0">8190 16335 8047,'20'-15'59,"-4"3"43,3 2 0,-5 2 227,-4 4 1,2 2 350,-2-3 1,-2 4-205,1 1 1,-4 0-171,5 0 0,-6 5-46,6-1 0,-7 7-15,2-1 1,1 9-83,-1 4 1,-2 4 67,-8 2 0,-3-1-478,-6 1 1,-7 4-190,-2 0 0,-4 0-462,-1-4 1,-1 2-576,1-2 1473,-1 2 0,1-9 0,-1 7 0</inkml:trace>
  <inkml:trace contextRef="#ctx0" brushRef="#br0">9057 16065 7851,'0'20'0,"6"4"0,4 9 0,3 6 1318,1 14-826,0 5 1,-5 13-525,1 0 0,-7 0 84,2 0 0,-4-6-153,-1-3 0,0-9-314,0 0 0,0-14-617,0-1 738,0-6 1,0-15 34,0-3 1,0-12-41,0-7 1,0-6-184,0-18 0,0 1 482,0-15 0,-12-2 0,-4-12 0</inkml:trace>
  <inkml:trace contextRef="#ctx0" brushRef="#br0">9171 16121 7977,'41'-22'0,"-3"8"302,9 9 1,2 5-79,-1 5 0,-3 5-91,-7 9 0,-4 7 92,-11 8 1,-4 7-295,-9 1 1,-4 7 27,-6 8 0,-3 2 26,-7 2 0,-2-6 178,-17 7 0,-2-7-273,-12 7 0,0-4 176,1-1 0,4-1 40,0-4 1,8 0-230,1-10 0,12-4 74,8-14 1,5-3-619,0-7 0,10-6 173,8-4 0,8-8 494,12-6 0,-4-9 0,4-3 0</inkml:trace>
  <inkml:trace contextRef="#ctx0" brushRef="#br0">9356 16676 7982,'20'0'616,"2"0"-556,7 0 0,6 0 67,2 0 0,5-5-160,0 0 1,1-4-194,0 4 0,-1-6-160,1 2 0,-7 1-758,-3-2 1144,-3 7 0,-1-10 0,-1 6 0</inkml:trace>
  <inkml:trace contextRef="#ctx0" brushRef="#br0">9768 16534 7982,'14'-7'391,"7"6"145,2-4 0,9-1-598,1 1 1,7 0-1,-2 5 0,3 0 270,1 0 1,1 0-115,0 0 0,-7 0 218,-3 0 1,-9 0-156,-5 0 0,-5 2-146,-4 3 0,-4 2 37,-6 8 1,-6 5-116,-4 4 1,-9-2-234,-5 2 1,-4-2 131,-5 2 1,3 1-83,-3-6 0,3-2 26,1-7 1,7 1-927,3-7 1150,3 1 0,2-11 0,0-2 0</inkml:trace>
  <inkml:trace contextRef="#ctx0" brushRef="#br0">10251 16207 7982,'15'12'746,"-3"1"-385,-2 15 0,-2-1-326,-4 11 1,-2 5 67,3 4 0,-4 5 211,-1-4 1,-4-1-90,-1-4 0,0-5-280,5 0 0,-5-7-190,1 2 0,-1-4-322,5-6 0,0-2-275,0-7 842,0-6 0,0-2 0</inkml:trace>
  <inkml:trace contextRef="#ctx0" brushRef="#br0">10294 16207 7982,'14'-29'0,"2"9"0,3 6 0,3 6 373,7 8 1,1 0-26,3 0 0,3 1 11,7 4 1,-4-2-135,4 7 0,-8-1-153,7 5 0,-8 1 34,-1-1 0,-5 2-126,-4 2 0,1 5 56,-6 5 1,-5 2-166,-4 3 1,-7 4-425,2 5 1,-12 1 299,-7-1 0,-2 1-32,-7 0 0,-7-1 41,-8 1 0,-5 0-405,-4-1 1,1-4 262,-6 0 0,6-11 386,-2 1 0,11-4 0,3 0 0,4-5 0,2-10 0,11 2 0,2-6 0,9 0 0,-3-5 18,5 0 384,11 0 0,2-6 556,10-4 0,8-4-502,1-5 0,12 3 85,3-3 0,1 3-241,8 2 1,-5 1-301,5 4 0,-6-4 0,3 5 0</inkml:trace>
  <inkml:trace contextRef="#ctx0" brushRef="#br0">2403 15837 7957,'-8'-49'-178,"-3"5"-44,7-3 1,-6 2 248,5 3 0,1 5 200,4 4 1,0 9 539,0 5-71,0 4-400,0 7 1,0 3-55,0 10 1,1 9 25,4 10 0,-2 9-30,7 5 0,-7 8-315,1 1 1,3 7 110,-3-2 1,3-5-657,-2-4 1,-2-7 23,6-7 0,1-7-1045,4-3 1081,0-4 562,0-7 0,1-1 0,-1-7 0</inkml:trace>
  <inkml:trace contextRef="#ctx0" brushRef="#br0">2417 15922 8060,'0'15'-119,"0"-6"-8,0 1 0,2-3 415,3 3 1,-2 1-62,6-6 0,-4 4 57,5-4 0,-6 1 60,6-1-38,-7-3-219,10 4 0,-5-8-131,6-2 0,0-6 17,0-9 1,8-9-193,7-10 0,4-11 219,5-8 0,9-6 0,-25 27 0,0 1 0</inkml:trace>
  <inkml:trace contextRef="#ctx0" brushRef="#br0">3782 15809 8361,'-8'-22'-867,"-4"1"578,4 13 1390,0-5-182,2 12-600,-1-5 0,6 7-24,-4 4 1,3 9-292,2 10 0,0 9 137,0 5 1,0 5-50,0 4 1,0 3 103,0 7 0,0 2-1,0 2 0,2-1-63,3 7 0,-4-9-45,4-1 0,-3-3-75,-2-12 0,1 3 117,4-12 0,-3-5-808,2-4 344,-2-7-1192,-2-2 875,0-9 1,0-17-175,0-3 0,5-12 826,-1-2 0,1-7 0,-5-8 0</inkml:trace>
  <inkml:trace contextRef="#ctx0" brushRef="#br0">3797 15752 8361,'7'-14'0,"-2"-1"0,-3 6-521,-2-1 337,6 7 0,-4-5 626,2 4 1,4 2-43,2-3 1,4-3-230,5-1 0,-2-4 97,7-1 0,0-2-80,4-3 0,1 4-58,-1-4 0,2 3 22,3 2 0,-4 1-29,-1 3 0,5-1-34,-4 7 0,2-1-9,-2 5 1,6-2-30,2-2 1,6 2-161,4-3 1,-2 4-13,2 1 1,-3-2 112,-1-3 1,1 2 345,4-6 1,-4-1-112,3-4 0,9 0 114,0 0 0,11-1-305,-1 1 0,2 0 12,-2 0 0,-4 4 64,-10 1 0,-3 6-223,-6-2 1,-1 3-33,1 2 0,-2 0 95,-3 0 1,9 0 22,1 0 1,6-6 7,2-3 0,1-4 237,0-1 0,-5-7-243,0-3 1,1-1 96,3 1 1,8-1-32,2 6 1,-1 0-14,1 5 1,-7 0-117,-3 0 0,-2 6 386,-11 3 0,1 3-424,-11 2 0,2 0 69,-2 0 0,-3 0 27,3 0 0,7 0 18,-2 0 0,6 0-1,-6 0 0,3 0 95,2 0 1,-1-4-147,1-1 0,-2-6-13,-3 1 0,1-2 48,-5-2 1,5 1 51,-1 3 1,8-1-56,1 7 0,1-6 4,-6 5 1,6 1 0,-1 4 0,-4 0 7,-5 0 0,-1 0-15,6 0 0,-7 0-1,-2 0 1,5 0-35,-1 0 0,13 0 37,-4 0 1,7 0 17,3 0 1,-2-2-24,-3-3 0,2 4 30,-7-4 1,-4 3 7,-5 2 1,-7 0 12,2 0 1,-3 0-62,-1 0 1,-1 2-6,1 3 1,-1-4-88,1 4 0,-6 1 111,1-1 1,-2 5-5,2-6 1,-4 3-95,-5-3 48,5-2 0,-4 6-78,3-3-230,-3-4 204,-2 6 1,-5-6 119,1 4 190,-7-4 0,5 6 396,-3-7-164,-4 0-362,6 6 14,-7-4-11,0 4 2,0 0-2,0-4-2,0 4-143,0-6-155,0 0 246,0 7 30,6-6 3,-5 5 0,6-4 25,-7 3 19,0-4-4,0 6-19,6-7 23,-4 6 42,4-4-13,-6 4-57,0 0 7,0-4 0,-2 4-170,-2-6-281,2 0-303,-4 0 312,6 0 438,0 0 0,-7-6 0,0-2 0</inkml:trace>
  <inkml:trace contextRef="#ctx0" brushRef="#br0">8844 15098 8250,'-22'0'0,"-4"0"-413,8 0 1,0-2 211,9-2 413,-4 2 1,7-6-51,-4 3 1,4 2 209,6-6 1,6 6-341,4-2 0,4-2 91,5 3 0,3-1 124,6 5 0,1 0-111,-1 0 1,5 0-10,1 0 0,-1 6-2,-5 4 1,1 2-19,-1 3 1,5-1-41,0 0 1,7 0-89,-2 0 1,1 1 0,-1-1 0,8-1 105,-3-4 0,-2 4-14,-3-4 1,-2-1-9,2 2 1,-3-7-118,-7 1 0,1 3 108,-1-3 1,-4 3 0,-1-2 0,-4-4-58,5 4 1,-5-2-13,5 2 1,-7-2-60,2 6 1,-3-4 93,-2 5 1,0-1-157,1 5 1,-8 1 128,-2-1 0,-3 5 111,-2 0 1,0 6-51,0-1 0,0-2 127,0 1 0,0 0-96,0 0 1,0 4 127,0-3 1,0 3-132,0 1 1,5 2 34,-1 3 1,6 5 71,-6 10 0,1-7-82,-5 6 1,0-6-412,0 6 0,0-2-32,0-3 0,0-4-203,0 0 1,0-8 155,0-1 1,0-3-187,0-7 0,-1 0-729,-4-4 826,3-8 1,-6 0 471,4-7 0,1-3 0,-7-7 0,1 1 0,-12-18 0,-1 5 0</inkml:trace>
  <inkml:trace contextRef="#ctx0" brushRef="#br0">9725 16050 8202,'-8'0'159,"-3"7"105,7 2 1,-1 9 170,5 0 1,0 8-75,0-3 1,0 6 94,0 4 0,2 3-38,2 7 1,4 0-98,6-1 0,1-5-174,-1-4 1,0-3 99,0-2 0,7-6-100,2-3 1,4-9-29,2-5 0,4-12-101,0-7 0,2-13-108,-2-11 1,-3-9-220,3-5 0,-7 1-1033,-3-1 0,-5 2 276,1-3 1066,-4 4 0,-2 5 0,-4 0 0,-4 1 0,-3 4 0</inkml:trace>
  <inkml:trace contextRef="#ctx0" brushRef="#br1">10820 15766 8102,'-14'-5'122,"0"1"0,4-3 34,1 2 0,4 4 294,-4-4 1,4 2 65,-5-2-250,7 4-263,-9-6 0,4 14 107,-7 2 0,6 4-6,-1 1 0,1 0 30,-5 0 1,0 1-69,-1-1 0,0 0 2,-4 0 0,1 1-26,-6-1 1,7-6 88,-2-4 1,-3 3 3,-2-3 0,4 1 14,1-5 1,1 0 102,0 0 1,2 0-127,-3 0 0,8 0 3,1 0 0,1-5-107,-5 1 0,1-7 60,3 1 0,-1-2-104,7-3 1,-7 1 77,1 0 1,4-2-170,1-3 0,-1 2 96,1-7 1,-1 2 48,1-2 0,3-1-125,-2 6 1,2-5 102,2 5 0,0-4-70,0 4 0,-2 0 82,-2 5 0,2-5 0,-3 0 0,-1-2 29,1 2 0,-1 3 7,1-3 1,4-1 11,-4 1 1,-1-2-41,1 2 0,0 2 145,5-7 1,-5 5-122,1-4 1,-1 4 13,5-5 1,-5 5-28,0-5 1,1 5 0,4-4 1,-5 4-19,0-5 1,-1 5-9,1-5 0,4 7 11,-4-2 0,-1-1 11,1 1 0,-2-5-78,3 5 1,1 0 67,-7 5 0,5-5-139,-4 0 1,-1 0 143,-4 5 1,0-5 44,0 0 1,0 0-81,-1 5 1,-5-1 11,-4 1 0,-1 0-27,1 0 0,-3-2 27,4-3 1,-4 3-68,-2-3 1,6 2 62,-1-2 0,2 3 127,-2-3 0,-3 3-115,3 2 1,-4 0-2,-5 0 1,1 0 16,-6-1 0,0 3 6,-4 2 1,-1-7-41,0 3 0,1-4 32,-1 4 0,2 0-60,3 0 1,2-1 39,3 1 0,3 0-40,-3 0 0,-2 0-2,2-1 0,-7 1-10,2 0 1,-8 0-6,-1-1 0,-7 3-4,2 2 0,-2-1 60,2 7 0,0-6-29,9 5 1,-7-1 132,7 1 1,-4 4-126,-1-4 1,-7-1 38,-6 1 0,-7 0-191,1 5 0,9 0 177,1 0 1,5 0-20,0 0 1,-5 0-10,0 0 1,-1 0-127,-9 0 1,1 0 128,-5 0 1,3 0-74,6 0 1,-1 5 57,6 0 1,0 4 91,-4-4 1,-9 4-80,-1-4 1,-3 5 1,3-6 0,6 6 32,3-6 0,2 6 102,-1-5 1,1 4 23,-7-4 1,1 0-122,-5-5 1,3 4 54,6 1 1,1 0-21,9-5 1,1 0-51,-1 0 0,0 0 6,-5 0 1,-6 1 3,-4 4 1,7-3-39,-1 2 1,7 0-103,-3 0 1,5 0-51,5 5 0,1-4 92,-6 4 1,-2 1-47,-8 4 1,4-5 61,-4 1 0,4-1 44,1 6 0,6-1 7,4 0 0,-2 0 133,2 0 0,-2 1-83,1-1 1,3 0 166,-8 0 0,3-4-147,-2-1 1,3-1-16,6 2 1,5 2-142,0-2 0,7 2 89,-3 3 1,4-1-93,2 0 1,0 5 155,-1 0 1,1 0-160,-1-5 0,-1 5 79,-3 0 1,3 0 105,-3-5 1,3 5 63,1 0 1,3 0-98,2-5 1,-1 1 46,6-1 0,0 5-57,4 0 1,6 0 12,0-5 1,4 2 92,-5 3-258,7-4 162,-9 12 1,10-9-44,-3 5 1,-1 1-52,1 4 70,-6 7-69,9 1 0,-5 4 46,2 3 7,3-4-456,-10 4 448,10-2 0,-4-5 0,6 7 200,0-1-195,0 1 0,0 0 31,0-1-24,0 1 1,0 1-43,0 4 0,0-4-7,0 3 0,4-2-281,1-3 1,2-1 107,-3-3 0,-2 0-65,3-10 1,-4 4-1,-1-8 0,-5 1-140,1-1 0,-6-4-280,5-5 0,-6-3-184,2-2 1,-4 1 339,-1-7 1,0-5 58,0-9 0,-1-9 216,1-4 1,0-6 19,0-4 0,0 2 148,-1-7 0,6 6 93,-1-1 0,2 0 59,-1 4 1,-2 4 363,6 11 541,0 0 384,5 6-618,0 1-293,0 20 0,2 3-21,3 12 1,-2 2 37,6 3 0,1 4-74,4 5 0,0 3-72,1 2 0,-1-1-92,0 6 1,-5-11-80,1 2 0,-1-17-17,6-2 0,-1-8-184,0-7 1,5-15-27,0-13 1,6-20 67,-1-13 1,11-16-914,-15 28 0,2-1 684,8-4 1,2 0 0,1-4 0,0-1 0,6-4-1,0 0 1</inkml:trace>
  <inkml:trace contextRef="#ctx0" brushRef="#br2">9939 16903 8361,'-15'-6'233,"1"-2"38,0-6 0,5 4 65,-1 1 1,2 4-105,-1-4 1,-4 6-161,4-2 1,-4 3 133,-1 2 0,-1 7-88,1 2 1,-2 1 74,-3 4 1,4-5-108,-4 5 0,-3 1-25,-2-6-67,3 4 1,-10 1 5,2 0 0,-13 0 94,-1 1 1,-9-1-177,0 0 0,-8 0 91,-2 0 0,1-4 229,4-1 0,0 1-171,0 4 0,-8 2-421,-6 3 0,-6-8 446,34-4 1,0 0 0,-36 3 63,4-1 1,2 2-205,2-6 1,-3 4 75,33-6 1,1-1 0,0 1-1,-1 0-68,-3 0 0,-2-1 0,3-1 0,1 1 29,2 3 1,-1 0 0,0-3 0,-1 1-7,2 1 0,-1 1 0,-1-3 0,-1 1 59,-2 2 0,0-1 0,0-2 1,0-1-3,0 2 1,0-1 0,-1 0 0,2-1-22,3 2 0,1-1 1,-39 0-1,39 0 1,0 0 0,-3-1 0,-1-2 53,-4-1 1,1 0 0,4 0 0,1 0-29,1-2 0,1-1 0,-33 0-243,7-4 0,-2-1 266,6-4 0,-5 1-36,0 4 0,-1-4 17,2 4 0,4 1-69,10-2 0,0 3 34,9-3 0,-2-1-6,7 6 1,1-6-194,-1 2 0,5 1 110,-5-2 0,5 2 269,-5-1 0,7 1-273,-3 3 0,4 4 228,2-4 1,6 3-205,3 2 1,3 2-106,2 3 0,0 3-163,-1 6 1,6 0-939,0 0 547,5 1 0,0-8 714,8-2 0,4-10 0,6-2 0</inkml:trace>
  <inkml:trace contextRef="#ctx0" brushRef="#br2">5759 16662 8338,'-15'0'675,"-4"0"-368,0 0 1,-4 6 146,4 3 1,-11 10-195,1 5 0,-2 5-180,2 4 0,1 5 5,-1 9 1,1-3-218,0 4 1,1-6 238,3-4 0,-1-3 89,6-7 1,-5-4 79,5 0 1,2-7-140,7 2 0,-1-2-44,7 2 1,-1-3-3,5 3 0,6-3-61,4-2 1,9 0 69,4 1 1,10-1-221,5 0 0,7 0-498,7 0 0,8-1 62,16-3 1,-2 1-241,-34-9 1,0 0 0,35 3 795,0-5 0,0-5 0,-3 1 0,-1 0 0,-3 3 0</inkml:trace>
  <inkml:trace contextRef="#ctx0" brushRef="#br2">8275 17387 8170,'-9'-8'-827,"-1"3"1272,7 3-20,-3 2-229,-1 0 1,6 2-135,-4 3 0,2 3-99,-2 6 1,2 6 6,-6 4 0,4 8 107,-5 1 0,1 2-147,-5-2 1,-1-5 91,1 1 0,5-2-230,-1-9 1,7-3-231,-2-6-7,-3-6 266,7 4 1,-4-14-210,10-2 0,3-9 388,6 0 0,2-6 0,3 5 0,-2-5 0,7 5 0,4-1 0,5 1 0,1 3 0,-6-3 0,5 3-79,0 2 1,-4 5 76,-5-1 0,-7 7 211,2-2-102,-3 4 0,-7 1-364,1 0 257,-7 6 0,3 2 0,-6 6 0</inkml:trace>
  <inkml:trace contextRef="#ctx0" brushRef="#br2">8389 17586 8170,'0'11'-251,"0"3"0,0-3 909,0 8 1,0 5-162,0 4 0,0 7-312,0 8 0,-2 1 18,-2 3 0,0-3-195,-5 4 0,4-6 139,-4-4 1,6 2-816,-2-7 0,3-5 668,2-4 0,0 0 0,0 4 0</inkml:trace>
  <inkml:trace contextRef="#ctx0" brushRef="#br2">6299 13321 7990,'0'14'-608,"6"7"706,4 2 1,2 6 430,3 4 0,-3 3-326,-2 7 0,-2 6-141,-4 3 0,-2-2-134,3 3 0,-5-1-535,-5 5 0,2-2-593,-7-3 1011,1-3 1,-5-13 0,-1-1-1</inkml:trace>
  <inkml:trace contextRef="#ctx0" brushRef="#br2">6100 13619 8213,'0'-8'-246,"0"5"646,0 13 0,1 7-76,4 16 1,9 5 546,10 10 0,3 2-272,1 7 1,6 5-247,-1-1 0,5-1 118,-5-8 0,0-4-208,-5-10 1,6-11-48,-1-13 1,6-14-218,-1-14 0,5-28-151,4-19 1,-21 19 0,0-3-185,5-6 1,0-2-1,3-2 1,1-1 335,3-1 0,0 0 0,3-2 0,0 0 0,0 0 0,-1-1 0,2 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7394 11615 8295,'-49'-19'0,"6"0"0,13 2 38,11 7-135,3-3 1772,2 12-1087,6-5 1,2 7-206,6 4 0,6 3-54,4 6 1,5 2 267,9 3 0,6-4-133,13 4 1,12-4-402,7-6 0,10-3-37,4-6 1,-2-7-437,-7-8 0,7 0-215,-3-9 1,-30 13 0,0 0-440,35-13 0,0 5 173,-19 10 0,-3-2 329,-12 6 0,-7 0 562,-7 5 0,-2-5 0,-12 1 0,-3-1 0</inkml:trace>
  <inkml:trace contextRef="#ctx0" brushRef="#br0">8275 11373 8251,'14'0'146,"1"0"1,5-5-99,4 1 1,3-1 690,1 5 0,5 0-197,0 0 1,7 0-221,-2 0 0,-2 1-20,2 4 1,-8 3 116,-1 6 1,-7 2 105,-8 3 1,-6 3-120,-3 7 1,-18 12-491,-11 6 1,-11 8 140,-12 7 0,1-2-911,20-27 0,0 0 0,0 1 0,0 0 854,-2 4 0,-1 0 0,-5-1 0,-1-1 0,-2 2 0,1 1 0</inkml:trace>
  <inkml:trace contextRef="#ctx0" brushRef="#br0">10635 9752 8066,'0'-7'-246,"0"0"664,7 7 35,-6 0-291,12 0 1,-5 5 6,6 0 1,-5 4-101,1-4 0,-5 4 71,4-4 1,1 1-81,4-1 0,-5-3 78,1 3 0,-1-4 160,5-1 0,5 0-112,0 0 0,0 0 7,-4 0 0,4 0-37,-1 0 1,3 0 13,-2 0 1,2 0-166,2 0 1,4-5 107,-3 1 0,3-1-119,1 5 1,5 0 57,0 0 1,1 0 48,-6 0 1,-1 0 43,-3 0-13,2 0-65,-3 0 1,3 0 92,-2 0-76,3 0 0,-11 0 26,3 0 0,1 0 21,-1 0 1,2-2-52,-2-2 1,-2 0-208,7-5 0,-2 4 49,2-4 30,2 6 0,-8-4 135,6 7-40,-1-6 1,-1 4-11,5-4 1,-9 6 15,5 0 1,-4 0-34,5 0 0,-5 2 10,5 2 1,-5-2-17,4 3 0,-4-4-6,5-1 0,-5 0 14,5 0 0,-6 0-7,6 0 0,-5 0-65,5 0 75,-7 0-22,4 0 1,-5-4-6,2-1 1,-2 0 54,3 5 1,2 0 96,-2 0 0,1 0-62,-1 0 1,-1 0 111,5 0 1,-1 0-149,2 0 1,3-2 31,-3-2 0,-2 2-68,1-3 80,1-3-98,-2 7 0,4-7 21,-7 3 1,4 4 19,-4-4 1,0 3-14,-5 2 0,1 0-17,-1 0 0,0 0-9,0 0 0,0 0-1,1 0 1,-1 0-2,0 0 1,5 0-27,0 0 47,0 0-46,2 0 1,-4-1-91,7-4 1,-1 3 62,6-2 1,-1-3-134,1 3 1,-1-1 140,0 5 1,-1 0-13,-3 0 1,1 0 31,-6 0 0,5 0-5,-5 0 0,5 0 281,-5 0-115,0 0-13,-5 0 1,2 2 57,2 2 0,-2-2-119,3 3 0,-3-4 20,-2-1 0,0 0-29,1 0 1,-1 5-7,0 0 1,0-1-40,1-4 37,5 0 1,-3 0 7,7 0 93,-6 0-113,8 0 45,-10 0 0,11 0 15,-3 0 0,-2 0-66,2 0 1,-5 0 9,4 0 0,-5 0-53,1 0 1,-4-4-15,0-1 0,-1 0 6,0 5 1,0 0-129,0 0 0,-4-5-630,-1 1 338,1-1-849,-2-1-863,4 4 2157,-10-4 0,11-1 0,-5 0 0</inkml:trace>
  <inkml:trace contextRef="#ctx0" brushRef="#br0">10863 9596 8298,'-21'0'-560,"10"5"391,-3 0 1,3-1 770,-3-4-339,-1 0 0,1-1-120,0-4 0,0-4-51,0-10 1,-1-4-20,1-5 1,0-7-23,0-3 1,0-6-203,-1-8 232,1 0 0,6-11-7,3 6 0,4 0 6,1 0 1,6 5 59,4 0 1,4 6-78,5-1 0,3-4-71,6-1 0,1-3 8,-1-2 0,1 6-153,-1 4 1,-4 3-34,0 1 0,-7 7-236,2 2 0,-3 6-21,-2 4 1,-1 4-131,-4 6 573,-3 6 0,-6 1 0,0 7 0</inkml:trace>
  <inkml:trace contextRef="#ctx0" brushRef="#br0">10905 8231 8293,'29'-20'0,"-5"4"-806,-1-3 0,6-2 582,4 3 0,5-1 610,-5 4 1,-6 6 29,-8-1-315,-3 7 0,-9 3 55,-2 10 1,-10 10-83,-4 9 0,-10 1-137,-5 8 0,2-7 80,-1 2 0,5 1-203,-1-6 0,3 2 20,2-11-459,6 0 295,2-11 330,6-2 0,0-12 0,0-2 0</inkml:trace>
  <inkml:trace contextRef="#ctx0" brushRef="#br0">11318 7620 8293,'14'-8'0,"0"2"-178,0 6 1,-1 1 99,-3 4 0,1 5 413,-7 9 0,1 1-110,-5 4 0,-2 7-242,-2-2 0,-4 2 55,-6-2 0,-1-2-21,1-4 1,0-2-156,0-7 188,6-6-434,2-2 0,7-7 164,4-4 1,8-4-41,5-10 1,1 8 143,-4-4 0,4 4 45,0-3 0,0 6-54,-5 3 267,0 4 0,-1 2 185,-4 4 0,-3 3-147,-6 6 0,0 5 258,0 0 1,0 6-142,0-1 1,0-2-27,0 2 1,0-5-169,0 5 0,2-9-286,3 0-76,-4-1-220,6-13 1,-3 4-230,1-10 0,0-4 42,-5-10 666,0-3 0,0-13 0,0-1 0</inkml:trace>
  <inkml:trace contextRef="#ctx0" brushRef="#br0">11531 7606 8293,'6'-22'0,"4"-5"-328,9 3 0,-2 2 183,7-2 1,-5 1 390,5-6 1,-6 5-71,6 1 1,-6 5 180,0-1-165,5 4 1,-8 7-32,4 3 0,-8 3-241,-1 2 0,-5 0 145,4 0 0,-4 8-61,4 7 0,1 0 100,4 9 1,0 0-92,0 4 0,2 2 89,3 3 1,-1 5 102,5 10 0,-5-3-197,1 8 0,-4-6 9,0 5 1,-6 5-332,1 5 0,-7 2 309,2-7 1,-4-3-102,-1-11 0,0-7 69,0-3 1,0-9-276,0-5 192,0-10 0,-6-6-144,-4-12 1,-2-2-70,-3-13 1,0-1-648,-4-8 980,-3-4 0,-1-5 0,3-1 0</inkml:trace>
  <inkml:trace contextRef="#ctx0" brushRef="#br0">11574 7663 8250,'14'0'0,"2"-5"-531,3 0 1,3-6 162,6 2 0,1-2 528,-1 1 1,1-3-39,-1 4 0,-1-2-598,-4 1 476,-2 4 0,-7 0 0,0-2 0</inkml:trace>
  <inkml:trace contextRef="#ctx0" brushRef="#br0">11602 7748 8250,'6'14'-802,"-2"0"490,5 1 1,-1-1 610,1 0 1,-1 0-89,-3 0 1,-3 1-4,2-1 0,-2-5-89,-2 1 0,0-5 135,0 4-223,0-6 0,-2 4-90,-2-7 0,2-2-80,-3-3 1,2 2 124,-2-6 1,5-6-203,0-4 0,4 0 29,10 5 0,-2-5 25,12 0 0,-2 0 69,2 5 1,3 2 133,-3 2 0,2 2 43,3 3 0,-7 4 153,-3-4 0,-3 4-16,-2 1 0,-5 1 38,1 4-12,-7-4 0,3 12-4,-6-3 0,-6 2-273,-3 2 0,-9 1 177,-1-1 1,-6 2-355,1 3 1,-1-4-98,1 4 1,-1-4-491,6-6 217,0 4 577,5-12 0,0-7 0,-1-10 0</inkml:trace>
  <inkml:trace contextRef="#ctx0" brushRef="#br0">12086 7250 8250,'14'-6'622,"0"4"-367,0-4 1,-6 14 136,-3 6 1,-5 7-251,-5 7 1,2 2-162,-7 3 1,1-1-317,-5 6 0,4-6 210,1 1 1,4-10-358,-4-4 0,5-3 18,0-2-897,2-6 1361,2-1 0,-6-14 0,-2-1 0</inkml:trace>
  <inkml:trace contextRef="#ctx0" brushRef="#br0">12057 7520 8250,'8'7'-909,"-2"1"682,-6 6 0,5 5 861,0 0 1,0 6-106,-5-1 0,4-2-387,1 2 1,1-1-94,-1 6 1,-2-1-276,7 1 1,-7-6-261,2 1 1,-2-7 61,1 2-347,-2-3 336,4-2 205,-6-6 0,0-3 230,0-10 0,0-3 0,0-6 0,0 0 0</inkml:trace>
  <inkml:trace contextRef="#ctx0" brushRef="#br0">12185 7606 8250,'0'-22'-1005,"6"0"754,4 3 0,-2 3 579,1-3 0,-1 1-20,2 0 0,4 2-136,0-3 1,0 3 2,5 2 1,2 1-21,-2 4 0,1-4-113,-1 4 1,2 1 101,2-2 1,4 5-104,-3-4 1,-2 6 111,2-2 0,-7-1-152,2 1 1,2-5 74,-2 6 21,0-1 0,-5 5-24,0 0 1,-5 2-2,1 2 1,-7 4-139,2 6 0,1 1 90,-1-1 1,0 6 41,-5 4 1,0 9-4,0 5 1,0 3-148,0 2 0,-2 0 53,-3-1 0,4 6-15,-4-1 1,-1-4-333,1-5 1,-5-2 122,6 2 0,-6-8-159,6-6 0,-8-12 90,3 2 1,1-9 2,-1 0 1,-1-11 320,-4-9 0,-7-12 0,-1-9 0</inkml:trace>
  <inkml:trace contextRef="#ctx0" brushRef="#br0">12213 7563 8243,'15'0'0,"-1"0"0,0 11-293,0 3 0,2 5 276,3 0 1,-5-1 452,1 5 1,-3 0-416,-7 0 0,0 2 89,-5-6 30,0 0 0,-2-6-43,-3-4 1,2 3-71,-6-8 72,-1 1 0,-2-11-374,2-4 0,-1-4-17,6-5 0,2 2-24,8-7 1,3 2 96,6-2 1,7-1 113,2 6 1,-1 2 112,2 7 0,0-1-140,4 6 0,-1 1 282,-3 4 0,1 0 52,-6 0 224,0 0 1,-6 1-54,-4 4 0,-3-2 75,-6 7 1,-1-1-125,-4 5 1,-4-3-116,-10 3 0,1-2-342,-5 7 1,0-4 106,0 0 1,-3-6-538,7 0 1,5-5 102,5 0 460,6-2 0,-4-8 0,7-2 0</inkml:trace>
  <inkml:trace contextRef="#ctx0" brushRef="#br0">12697 7009 8127,'6'-16'0,"-4"2"-1210,3 9 786,2 3 1,-5-2 1088,3 8 1,-4 1-213,-1 9 0,2-3-106,3 8 1,-4 3-186,4 2 0,1-2-9,-1 2 1,4-5-154,-4 5 0,5-7 100,-6 2 1,6-3-267,-5-2 176,6-6-137,-3-2 1,1-6-77,1 0 1,-7-8-45,1-6 0,-2 0 95,-2-5 1,0-3-73,0-2 0,0-3 39,0-1 0,5 4 31,0 0 0,1 2 212,-1-1 0,2 0-114,8 5 1,-1 3 341,0 1 1,0 0-150,1 4 0,4 4 237,-1 1 1,8 4-121,-3 1 1,0 4-9,0 1 0,-5 6-195,1-1 0,-5 2 110,-5 3 1,2 4-261,-6 0 0,0-1 70,-5-3 0,0 0-92,0 4 0,-6-3 19,-4 3 0,-4-1-30,-5 1 0,-3-4-47,-7 4 0,6-3-55,-1-2 0,0 1-103,-4-1 0,6-6 83,3-4 0,3-2 31,2-2 1,1-2 75,4-2 1,2-4 181,7-6 1,0-1-117,0 1 0,11 0 84,4 0 0,4-1 65,-1 1 0,5 0 211,5 0 0,0 0 53,1-1 1,-5 6-108,-1-1 1,-5 7 81,1-2-111,-4 4-566,0 1 284,-7 0 0,-4 6-174,-8 4 1,-4 2 259,-7 3 0,-5-1 0,-2 0 0</inkml:trace>
  <inkml:trace contextRef="#ctx0" brushRef="#br0">12711 7478 8162,'2'-10'-85,"2"1"1,6-5 717,9-5 0,5-2-563,9 2 0,5-1 24,9-4 1,4-3-204,5 3 1,1-1 135,0 1 1,-8-1-144,-6 6 1,-8 2-106,-12 7 0,-2 2-738,-7 4 574,-6 2 385,-2 2 0,-12 8 0,-2 6 0</inkml:trace>
  <inkml:trace contextRef="#ctx0" brushRef="#br0">12995 7421 8162,'7'8'-447,"-6"5"0,6-6 447,-7 8 0,0-6 227,0 1 0,-2-1 368,-3 5 1,-3 0-599,-6 1 0,-5-3 56,0-2 1,0 1-62,5-6 0,0-1 72,0-4 0,4 0-253,1 0 0,6-6 72,-2-3 1,3-10-204,2-5 1,11-3 46,4-1 0,8-1-71,1 1 0,3 4 140,1 0 1,1 7 237,-1-2 1,4 5 43,-4 4 1,2 4-60,-11 6 0,5 0 557,-5 0 0,-2 8-266,-7 6 0,-4 7 377,-6 7 1,0 2-231,0 3 1,-2-1-38,-2 6 0,-4-7-266,-6 3 0,4-6-189,1-4 0,-1 1 48,-4-6 1,4-2 33,1-7 1,4 1-544,-4-6 0,4-1 256,-5-4 0,7-6-553,-1-3 0,2-6 332,2-4 0,0-3-221,0-6 0,0 3 682,0-4 0,0 9 0,0-9 0,0 15 0,0 0 0,0 3 0,2 6-91,2 10 0,-2 9 167,3 14 1,1 4 671,-1 6 1,-1-5-252,-4 10 1,0-5-59,0-1 0,0 3-142,0-7 0,0 3-195,0-7 0,0 1-638,0-11 390,0 0-164,0-11 1,-1-4 126,-4-8 0,-1-6-140,-4-9 1,-2-3 102,2-6 1,-1 4 195,2 0 1,2 1-14,7-6 1,-4 2 12,-1 4 1,2-3 186,7 7 1,4 2-50,7 8 0,-1 1 223,0 3 0,2 3-113,3-2 1,-2 4-39,7 4 0,-5-1-73,4 7 0,-5-2-155,1 1 0,-8 4 41,-2-4 0,-6 4 30,2 1 1,-3 5-107,-2 0 1,-7 5 49,-2-5 1,-7 8-63,-7 1 0,0 1 74,-5 4 0,1-5 338,8-4 1,2-4 319,7-5-333,4-1 0,14-8-60,6-6 0,13-12 99,11-12 1,3-5-951,2-4 0,6-2 601,3-2 0,-16 13 0,2 0 0,2 2 0,1 0 0</inkml:trace>
  <inkml:trace contextRef="#ctx0" brushRef="#br0">15583 1749 8161,'-14'-5'65,"0"0"-9,6-6 1,5 3 571,12-6-341,1 0 0,21 0-119,-2-1 0,10 0-181,4-4 1,7 0 38,12-10 1,9 4-312,-31 9 1,1-1 0,-3 2 0,1 0 139,-1 0 1,0 1 0,22-3-363,-8 3 0,-13 9-653,-5 0 1160,-11 4 0,-2 7 0,-7 2 0</inkml:trace>
  <inkml:trace contextRef="#ctx0" brushRef="#br0">15825 1805 7504,'9'0'2,"1"0"0,-1 2 494,5 3 1,1 3-143,-1 6 0,-6 6-388,-3 4 0,-4 1 6,-1-1 1,0 3-84,0-3 0,-6 1 154,-4-1 0,-2-4-98,-3-6 1,6-6 36,-1-3 0,6-3 29,-6-2 1,7-11-167,-2-4 1,5-8 140,5-1 0,5-1-35,9 1 1,-2-1 36,7 6 1,4 0-15,5 5 0,-4 6 62,-6 3 0,-4 3-52,5 2 1,-11 2 163,1 3 0,-9 3-96,-1 6 1,-8 2 132,-6 3 1,-4-4-77,-5 4 1,-3-3-214,-7-2 1,3-1 16,2-4 0,-1-2-234,6-7 0,0-2 157,4-3 1,6-4-107,-1-10 0,9-5-290,1-9 0,8-3 560,11-7 0,3 0 0,13 1 0,1-1 0</inkml:trace>
  <inkml:trace contextRef="#ctx0" brushRef="#br0">16138 1621 7751,'22'0'-940,"-2"6"1230,-6 3 1,-4 10-31,-1 5 0,-4 5 253,5 4 0,-7 9-94,2 10 0,-4 10-40,-1 4 0,-1 9-291,-4 1 0,2-4 171,-7-10 0,7-4-55,-2-15 0,4-5 15,1-15 1,0-2-33,0-7-343,0-6 0,0-9-182,0-14 1,4-7 202,1-11 0,1-3-668,-1-7 0,-3-6 387,3-3 1,-4 0-468,-1-5 1,0 3 882,0-7 0,0 7 0,0 2 0,0-2 0,0-1 0</inkml:trace>
  <inkml:trace contextRef="#ctx0" brushRef="#br0">16393 1479 8169,'21'6'-659,"-5"2"658,3 6 1,-2 6 614,2 4 1,-5 5-154,1 4 0,-3 3-168,-7 7 1,0 1-266,-5 3 0,0-2 61,0 2 1,-7 2-367,-2-2 0,1-6 214,-2-7 0,7-6-317,-1-4 149,2-4 0,2-13-162,0-7 0,2-13 36,2-11 1,4-7-134,6-3 1,1-5 223,-1 1 0,2 3 266,3 2 0,-4 5-1,4 4 0,-3 3-90,-2 7 1,1 6 303,-1 4 1,0 4-145,0 4 0,-4 9 715,-1 6 1,1 1-200,4-1 0,-1-1-93,-4 6 1,4-7-544,-4 2 0,4-8 91,1-2 1,-4-5-651,-1 0 1,-1-4 346,1-4 0,2-11-500,-6-8 763,6-4 0,-3-8 0,6-1 0</inkml:trace>
  <inkml:trace contextRef="#ctx0" brushRef="#br0">16976 1336 8169,'7'21'0,"-4"1"-342,6 6 1,-5 2 436,0 4 1,3 2 725,-3 7 1,1 1-305,-5 3 0,-6-1-154,-4 6 1,-4-4-105,-5 4 0,2 0 0,-7 5 0,0 4-694,-4 1 0,4-2 413,1-8 0,10-9-884,-1-10 0,9-5 906,0-4 0,4-10 0,1-8 0</inkml:trace>
  <inkml:trace contextRef="#ctx0" brushRef="#br0">17005 1877 8169,'14'14'132,"0"0"1,2 2 332,3 3 0,-2 3-72,7 6 1,1 2 126,9 3 1,2-1-100,7 6 0,-1-2-1999,1 2 1319,0-3 0,5 0 1,3 1-1</inkml:trace>
  <inkml:trace contextRef="#ctx0" brushRef="#br0">19408 1720 8386,'0'-9'0,"0"-1"0,0 5 740,0-4-354,6 6 0,3-8 302,10 6-489,4-6 0,13 3-367,7-6 0,1 0 144,8-1 0,-6 6-677,1 0 0,-4 1 348,-5-2 0,-4-1 353,-5 6 0,-7-6 0,-2 3 0</inkml:trace>
  <inkml:trace contextRef="#ctx0" brushRef="#br0">20090 1251 8291,'14'0'-515,"-4"5"361,-1 0 0,-4 4 752,5-4 1,-7 6-162,1-2 1,-2 4-268,-2 1 1,-6 7 33,-4 2 1,-9 6-209,-4 4 0,-3 2 17,3 3 1,-7 1-116,6-6 1,0 0-330,10-4 348,0-1 1,1-6-73,4-3 1,4-9-4,10-5 1,2-4-114,8-1 0,5-6 37,4-4 1,1 2 145,-1-1 1,1 1 26,-6-1 1,5 2 106,-5 7 0,-5 0-25,-4 0 0,-7 2-76,1 3 1,-2 3 325,-2 6 0,-2 5-73,-2 0 0,1 4 234,-7-4 1,2 7-138,-1-3 1,-2 4 66,6 2 1,-1-3-153,1-2 1,3 1-240,-3-6 0,4 0-45,1-4 1,1-3 73,4-2 1,-2-4-539,7-6 0,-5 0 245,4 0 0,-1-8-297,1-6 0,3-4 78,-8-10 0,6 1-448,-6-11 960,8 0 0,-11-11 0,5-1 0</inkml:trace>
  <inkml:trace contextRef="#ctx0" brushRef="#br0">20247 1223 8291,'14'0'-283,"0"0"0,-5 1 215,1 4 1,-2-2 401,1 7 0,-2 1 198,-7 8 0,0-2-117,0 7 0,-7-1-525,-2 6 0,-9-1 120,-1 1 1,-4-1-213,4 1 0,0-7 113,5-3 0,4-5-808,1-5 590,6-2 0,-2-9-36,10-3 1,2-3-14,8-6 1,-1 0 122,0 0 0,0 1 269,1 4 0,-1 2-119,0 7 0,0 7 477,0 2 1,-1 5-21,-4 5 0,-2 5 191,-7 9 0,0-1-152,0 6 0,-2 0-105,-3 4 0,-2 1-34,-8-1 0,6-2-57,-1 3 1,3-5-239,-3 4 0,-1-1 116,6-8 1,1-6-582,4-8 319,0-3 0,0-10-53,0-6 1,6-14-133,3-14 1,4-9-255,1-10 1,5 0-700,0-10 999,0 3 0,2-15 0,1 4 0</inkml:trace>
  <inkml:trace contextRef="#ctx0" brushRef="#br0">20488 1109 8291,'14'-8'-442,"-1"3"322,-3 10 1,-3 3 445,-2 6 0,-3 5-113,3 0 0,-10 6-503,-5-1 0,-2 4 114,-3 6 0,0-4-13,-4 3 0,-2-3 38,-3-2 1,4-1-110,6-3 0,1-8 327,4-7-257,2-6 325,7 4 1,7-12-133,2 0 0,10-11 58,5 2 1,1-3-7,-1 2 0,1 0 8,-6-4 1,5 3-40,-5-3 0,0 8-17,-5 1 0,-5 6-59,1-6 60,-7 7 0,2-2-11,-10 10 0,-3 8-1,-6 6 1,0 6 115,-1-1 1,-4 7-51,0 2 0,0 1 117,5-6 1,6-6-172,4-3 1,-3-8-4,3-1 0,0-7-57,9 1 0,3-5-212,6-9 0,0-1-183,1-12 1,-6 1 446,1-2 0,-1-9 0,5 3 0</inkml:trace>
  <inkml:trace contextRef="#ctx0" brushRef="#br0">20574 1365 7742,'-10'8'-241,"1"6"0,4 6 633,-5 9 1,7 1-142,-2 3 0,4 3-6,1 7 0,-5 0-265,0-1 1,1 1 86,4 0 0,-5-5-253,0-1 1,0-7-19,5-1 0,0-2-2,0-8 0,-1-2-233,-4-7 290,4 2 0,-7-10-35,3 3 1,-1-5 93,-4-5 0,-3 2-146,4-7 1,-2 1 155,1-6 0,-1-4 48,7 1 1,-6-3 66,5 2 1,1 3 202,4-3 1,6 2 75,3-2 0,4 8-126,1-3 0,5 3-28,0-4 1,0 6-48,-5-1 1,1 7-18,-1-1 0,0 2 88,0 2-101,-6 0 1,-1 2-10,-7 2 0,0 6-11,0 9 1,0-2 37,0 7 1,-7-1-37,-2 6 1,-2-1 150,1 1 0,-2 1-123,2 3 0,-1-5 132,2 1 1,2-2-74,7-8-186,0-7 1,11-5-49,3-7 0,5-13-266,0-6 0,4-6-113,5-4 0,0-4 219,1 0 1,4-5-881,0 5 943,-6-7 1,6 4 0,-3-7 0</inkml:trace>
  <inkml:trace contextRef="#ctx0" brushRef="#br0">20957 1180 8291,'0'9'-616,"0"1"0,0-5 891,0 4 1,5 1-177,0 4 1,1 0 76,-1 0 1,1-4-136,4-1 1,2-6-458,-2 2 0,7-3 128,2-2 1,2-2-69,-2-3 1,-4-3 163,4-6 0,-3 0 192,-2 0 0,1 0 0,-1-1 0,-5 3 0,1 2 0,-7 4 0,3 6 0,-7 2 206,-4 2 1,-4 6-68,-10 9 0,1-2 310,-6 7 0,7-7-125,-2 2 0,3-3-48,2-2 1,1 0-4,4 1-202,3-8 1,7 0-195,4-7 1,4 0 85,10 0 0,-1-5-156,6 0 1,-2-4 38,1 4 0,4-4-57,-3 4 1,-4 0 15,-1 5 1,-8-5 27,-1 1 127,-7-1 41,-3 5 0,-9 6 97,-10 4 0,1 2-137,-5 3 1,-1-1 228,-5 0 0,1 5-47,0 0 0,-1 0 153,1-5 1,6 0 18,3 1 0,8-1-137,1 0 0,7-5-83,-2 1 1,10-7-101,4 2 1,10-4-208,5-1 1,8-6 116,1-3 0,0-4-441,-5-1 0,-1-5 21,-3 0 515,-3 0 0,-7 5 0,0-1 0</inkml:trace>
  <inkml:trace contextRef="#ctx0" brushRef="#br0">21156 1194 7987,'8'6'-764,"0"-2"898,-3 5 1,-3 7 431,2 8 1,-2 2-252,-2 3 0,-6 4-99,-4 0 1,-4 11-146,-5-1 63,-3 3 1,-2-3 134,0-1-824,1 1 543,-6 0 0,2-1-464,4 1 1,2-8 280,7-7 1,1-6-1041,4-8 860,-4-6 1,13-8-19,0-9 0,8-12 393,11-7 0,3-7 0,7-8 0</inkml:trace>
  <inkml:trace contextRef="#ctx0" brushRef="#br0">21156 1550 8260,'23'-15'-643,"-4"1"1,-8 5-1,-2-1 2389,1 7-706,4-3-574,0 6-789,0 0 1,-4 0 101,-1 0-242,-6 0 1,4 6 269,-7 4 0,-7 4-58,-2 5 0,-1-2 96,-4 7 0,3-7-131,-8 2 0,3 2 286,2-2 0,0-2 0,0-8 0,4-1 0,1-3 0,6-3 0,-10 4 0,11-6 0,-4 0 0,6-2-143,0-2 95,0 2 174,0-4 2,0 6 705,0 0-222,-6 0-270,4 0 408,-4 0-414,6 0 0,1-5-203,4 0 1,-2-4-22,7 4 0,-1-1-147,5 1 0,1 2-79,-1-7 1,0 7 76,0-2 0,1 4-95,-1 1 104,0 0-120,0 0 0,-6 1 134,-3 4 1,-4-2 128,-1 7 0,0-1-2,0 6 0,-1-1-22,-4 0 1,-3 2-194,-6 3 0,4-3 92,1 2 0,0-2-147,-6-2 1,3 5 116,2 0 1,-2-4-789,2-6 119,4-6 303,-7 4 0,12-9 92,-4-3 1,3-3 314,2-6 0,0 0 0,0 0 0,0-1 0,0 1-36,0 0 36,0 6 342,0 2 0,0 7-133,0 4 0,0 3 280,0 6 0,0 2-172,0 3 1,-5-2 6,1 7 1,-1-2-34,5 2 1,0 1-60,0-6 0,0 0-260,0-5 41,0-6 1,6 0 48,4-3 0,2-5 41,3 0 1,4-8-112,0-11 0,6-3-191,-1-7 0,4 1-826,5 0 705,-3-7 1,5 5-190,-7-3 0,4-2 49,-4 2 460,4 0 0,-16 4 0,4 1 0</inkml:trace>
  <inkml:trace contextRef="#ctx0" brushRef="#br0">21754 1180 8206,'6'-14'-456,"2"4"182,6 1 274,0 6 0,2-5 0,3 3 0,-3 3-595,3-2 72,-10 2 298,4 2 0,-12 2 225,4 2 0,-5 4 0,-5 7 0,-4 3 0,-10 1 0,-3 11 0,-7-1 0,1 2 0,0-2 0,-1-1 0,1 1 0,6-1 148,3 1 0,3-7 283,2-3 0,6-8 191,3-2-179,3-6 1,15 2-360,6-10 1,6-2 113,4-8 0,-1-4-299,1 0 0,-1-4 123,0 4 0,-4-2-640,0 2 0,-7 3-3,2-3 621,-9 10 0,2-4 0,-4 5 0</inkml:trace>
  <inkml:trace contextRef="#ctx0" brushRef="#br0">21853 1308 8206,'6'14'0,"-4"2"-96,3 3 0,-4 3 155,-1 6 1,0 6 270,0-1 0,0 5-52,0-5 1,0 2-250,0-2 1,0-3-99,0 3 1,0-3-146,0-2 0,-4-5-794,-1-5 603,0-2 104,5-2 0,0-7-136,0-7 437,0-13 0,6-9 0,2-6 0</inkml:trace>
  <inkml:trace contextRef="#ctx0" brushRef="#br0">21810 1493 8206,'-14'6'0,"0"8"0,0 10 0,0 1-20,-1-1 1,-4 3 3,0-4 0,5 0-139,5 0 0,1-5 32,-2 1 0,4-8-630,6-2 488,0-6 1,2 2 264,2-10 0,11-3 0,7-6 0</inkml:trace>
  <inkml:trace contextRef="#ctx0" brushRef="#br0">21839 1507 8206,'14'-8'-522,"0"3"0,-4 4 690,-1 1 1,-1 6-67,2 4 1,2-3 185,-2 3 0,-2-1-88,1 6 0,-4-6-843,4 1 0,-4-7 86,5 1 557,-7-2 0,9-2 0,-4 0 0</inkml:trace>
  <inkml:trace contextRef="#ctx0" brushRef="#br0">22052 1109 8206,'8'1'304,"-3"4"0,1 5-157,-1 9 0,0-2 100,-5 7 1,-2-2-202,-3 2 1,2 2 123,-6-2 1,-1-3-283,-4-2 0,4-4 57,1 0 1,4-1-38,-4 0-789,6-6 640,-4-2 1,9-7-181,3-4 1,3-8 116,6-6 1,0-4 46,0 4 0,0 0 89,1 4 1,4 1 246,0 0 1,-1 6-12,-3 3 0,4-1 33,0 1 1,0 2 370,-5 8 1,-5-2-211,1 7 0,-6-1 256,6 5 1,-7 0-164,2 1 1,-4 0 67,-1 4 1,-6-1-219,-3 6 1,-6-1-177,-4 6 1,-3 5 216,-6 4 1,-5-1-39,0 1 1,-7-1-511,2 6 0,3 0 183,2-1 0,5-1-245,4-3 0,5-4 180,10-11 1,1-2-1792,3-7 1975,3-6 0,2-2 0,8-6 0</inkml:trace>
  <inkml:trace contextRef="#ctx0" brushRef="#br0">22223 1692 8201,'9'4'-10,"1"1"0,-1 6 6,5-1 0,-3-2 371,4 1 1,-9 1 569,8 4 0,2 0-618,3 0 1,0 0-294,-5 1 1,0-1-1,1 0 0,-6 0-208,1 1 0,-6-1 182,6 0 0,-7 0 0,3 0 0</inkml:trace>
  <inkml:trace contextRef="#ctx0" brushRef="#br0">27512 1407 8519,'0'-7'663,"0"0"0,1 21-118,4 10 1,-3 5-114,2 8 0,-2 6-370,-2 5 1,0 5 94,0-1 1,0 8 104,0 2 0,0 9-242,0 5 0,0 3 209,0-35 1,0 2-1,-2-1 1,-1 0-97,1-3 1,0 1-1,-1 4 1,1-1-11,1-3 1,2 0-1,-1 5 1,0 2-127,0-3 1,0 0-1,0 6 1,0 0-158,-1-3 1,2 0 0,1 1 0,1 0 175,-1-1 0,0 0 1,1-1-1,-1 0-4,-2-2 0,0 1 0,0 2 1,0-1-68,0-4 1,0 0 0,0 2 0,-2-2-70,-2 31 1,2-1 36,-3-3 0,-1-3-48,1-3 1,-4-4-244,4-10 0,0-4-190,5-11 1,0-7 246,0-6 1,2-6-166,3 0 1,-2-8 15,6-5 0,-4-4 70,5-1 1,-3-9-501,3-10 900,3-10 0,-6-20 0,8-1 0</inkml:trace>
  <inkml:trace contextRef="#ctx0" brushRef="#br0">27640 1521 8412,'14'-41'16,"0"3"0,2 3 98,3 7 1,-2 1 100,7 3 0,0 5 33,4 10 0,5-2-104,0 6 1,7 0 123,-2 5 0,11 2-141,8 3 1,6-4-386,8 4 1,5 1 83,0-1 1,-1 0 203,-3-5 1,7 0-123,-37 0 1,1 0 0,2 0 0,1 0 74,4 0 0,0 0 1,-1 0-1,-2 0 33,-1 0 1,-2 0 0,0 0 0,-2 0-12,34 0 0,1 0 31,4 0 0,-6 1 93,-8 4 1,-9-3-60,-6 3 1,-11 2 9,2 3 0,-15-2-64,1 1 1,-9-1-23,4 2 1,-5 1-9,5-7 1,-5 8-141,4-3 0,-4-1 8,5 1 758,-7 1-611,4-2 0,-7 4-53,0-2 0,1 3 16,-1 1 0,-6 5 0,-3 0 1,-4 1 57,-1-1 0,0 3 16,0 7 0,-6-1 9,-4 1 1,-2-1 119,-3 0 1,1 2-165,0 4 1,0-3 33,0 7 1,1 0 29,3 5 0,-2 6 16,2 3 0,-1 8-2,2 1 1,-4 1 62,4-5 0,2 6-104,3 3 0,-3 1 129,3 4 1,-1-2-26,5 12 1,0-5-193,0 4 0,0-6 118,0 2 0,1-1-100,4 0 0,-2 3 33,2-38 1,0 0-1,-2 38-168,2-7 1,1-2 14,-1-2 0,-1 2-217,-4-3 1,0 1 69,0-6 1,0-1-256,0-12 1,0-1-3,0-4 1,0-12 553,0-2 0,-4-7 0,-1-3 0,0-6 0</inkml:trace>
  <inkml:trace contextRef="#ctx0" brushRef="#br0">27825 4293 8082,'-18'-26'285,"4"2"76,9-3 1,5 13-224,10 0 1,4 4 49,5 5 1,5 4-199,9-4 0,6 2 61,13-2 0,13 4 46,-25-1 1,1-1-1,3-1 1,2 0-206,1-1 1,1 0 0,-3 1 0,0 1 310,2-2 0,0 0 1,5-2-1,2 0-388,9-2 0,2-1 1,0 0-1,0-1 338,-1 2 1,0-1-1,0 2 0,0-1-106,-5-3 1,0 0-1,0 1 1,1 0-73,2-1 0,-1 0 0,-10 2 0,-3 0 18,28-4 1,-14 6-189,-10 3 0,-17 5-1684,-2 5 1879,-19 3 0,-1 6 0,-13 0 0</inkml:trace>
  <inkml:trace contextRef="#ctx0" brushRef="#br0">27597 1635 8329,'0'-10'95,"0"1"65,0 6 30,0-4 1,0 9-122,0 3 1,0 4 121,0 10 0,-2 3-197,-2 7 1,2 1-25,-3 3 0,-1-1 139,1 5 0,1-2-72,4 8 1,-5-8-24,0 7 0,-1-4-205,1 0 1,4 0 47,-4-10 0,3-2-165,2-12 1,0-5 126,0 1 0,0-9-73,0-1 1,0-6-103,0-8 1,2-7 52,3-2 0,-2-9 122,6-1 1,-4-2 180,4 2 0,1 1 0,4-6 0,0 5 0,1-5 0,-1 2 0,0-2 0,0 3 0,0 7 0,1 0 0,-1-1 0,-2 2 310,-2 4 0,1 2-82,-6 7 1,-1 4 579,-4 1-470,7 6 1,-4-4 32,6 7 1,-4 0-158,5 0 1,-6 2-261,6 3 0,-1 3 164,6 6 1,-1 0-263,0 0 0,0 7-43,0 2 0,4 11 68,-4 4 1,3 3-78,-7 1 0,1 1-76,-2 0 0,2-1-160,-6 1 0,0 4 153,-5 1 1,-5-6 7,0-4 0,-6-6 271,2 1 0,-8-9 0,-2-5 0,-7-4 0,4 0 0</inkml:trace>
  <inkml:trace contextRef="#ctx0" brushRef="#br0">27697 2204 8266,'-23'-23'-1,"5"4"0,2 4 78,2 0 1,6 1 205,3 0 0,5 6-61,5 3 0,9 4-113,10 1 0,7 0-75,2 0 1,5 1 43,-5 4 1,5-3-1219,-5 2 1140,1 4 0,-6 0 0,1 6 0</inkml:trace>
  <inkml:trace contextRef="#ctx0" brushRef="#br0">27839 1862 8258,'-8'0'360,"2"0"0,7 0-244,4 0 0,4 0 29,10 0 1,3 0-160,7 0 0,6 0 98,3 0 1,15-1-87,9-4 1,1-3-152,3-6 0,-10 0 89,1-1 1,-16 3-458,-3 2 0,-8-1 28,-7 7 1,-2-1 492,-7 5 0,-6-6 0,-2-2 0</inkml:trace>
  <inkml:trace contextRef="#ctx0" brushRef="#br0">28351 1621 8245,'14'-7'-255,"-5"6"-64,1-4 0,4 3 815,5 2 1,2 5-115,-3 0 1,5 4-229,5-4 1,0 6-6,1-1 1,6-2-26,3 1 0,3-1 8,1 1 1,-1 2-103,-3-6 1,0 5-215,-9-6 0,-4 8 100,-11-3 0,-6-1-120,-3 1 0,-16 6 33,-8 4 0,-19 1-59,-10-1 1,-10 3-63,-4 7 1,-4-1-329,4 0 1,1-1 331,4-3 288,6-3 0,1-4 0,6-3 0,1-6 0,3-5 0</inkml:trace>
  <inkml:trace contextRef="#ctx0" brushRef="#br0">27853 1990 8315,'0'-14'0,"-2"0"-466,-2 0-564,2-1 984,-4 1 819,6 6-715,0 2 1,0 9 66,0 7 0,0 5 81,0 14 0,0 6-86,0 3 1,0 3 15,0 1 1,0 2-63,0 4 1,0-4-94,0 3 1,0-2 12,0-3 0,0 1-201,0 0 0,0-5-187,0-1 0,0-5 195,0 1 1,0-4-317,0-6 1,0 3 514,0-7 0,0 0 0,0-5 0</inkml:trace>
  <inkml:trace contextRef="#ctx0" brushRef="#br0">27611 2516 8234,'2'-8'-362,"3"4"1,3 4 470,6 4 0,0 6 231,0 9 0,2 5-24,3 9 1,-3 3-59,3 7 0,-8-5-51,-2 0 0,1-7-15,4 2 1,-1-3-32,-4-1 0,4-9 62,-4-6-116,4 1 1,1-15 39,0 0 0,-4-10-159,-1-13 1,5-9-652,5-15 0,7-6 384,-3-8 1,10-2-23,5-4 0,-12 29 0,2 0 1,1 2-1,1 0 0</inkml:trace>
  <inkml:trace contextRef="#ctx0" brushRef="#br0">23104 1436 8120,'0'-14'156,"0"4"357,0 1-79,0-1 44,0-4-246,0 6 1,0 3 35,0 10 1,0 5-16,0 9 1,5 4 2,0 10 0,-1 10 30,-4 9 0,0 7-48,0 7 1,-1 3-369,-1-27 1,-1 2 0,2 0-1,-1 2 225,-3 5 0,1 2 1,1 0-1,1 0 19,-3 1 0,0 1 0,3 0 1,1 0 72,-1-2 0,-1-1 0,0 0 0,0 0-52,1-2 0,-1-1 1,1-5-1,0-2-110,2 34 1,0-12-76,0-12 1,0-9-203,0-10 1,4-4-409,1-6-632,0-2 703,-5-13 1,0-3 226,0-10 1,-6-3-460,-4-6 0,-3-7 821,-1-2 0,-6-4 0,-2-2 0</inkml:trace>
  <inkml:trace contextRef="#ctx0" brushRef="#br0">22820 2587 8120,'1'29'47,"4"-1"1,-2 5 291,7 1 0,-2 4 509,1-5 0,2 11-411,-6-1 0,5 4-184,-6 0 1,3 4 615,-3 6 1,-1-5-323,7 0 0,-5-13-59,4-1 1,1-8-178,4-6 0,0-10 64,0-9 1,1-7-133,-1-7 0,6-13 0,4-16 0,3-11-239,1-8 0,7-8-120,-17 28 1,2-1 0,2 0 0,2 1-341,-1-3 1,1 0 0,2 0 0,-1 1 231,-4-2 1,0 1 0,1 2 0,-1 0-3011,7-28 3234,4 3 0,-13 11 0,0 3 0,-10 5 0,-5 4 0</inkml:trace>
  <inkml:trace contextRef="#ctx0" brushRef="#br0">10450 9497 7752,'-7'0'634,"0"1"-421,7 4 1,-4 4-18,-1 10 0,0-3 109,5 3 1,0-2-75,0 2 0,2 4 84,2 5 0,-2 2-79,3 3 0,-2 5 9,2 9 1,-4-2-111,4 2 0,-4 2-160,-1-2 1,0 1-35,0-6 0,0 0 46,0-5 1,0 3-131,0-7 0,0-1 50,0-9 1,0-2-467,0-7-108,0-6-10,0-2 157,7-25 0,-4 2 520,6-16 0,-5-3 0,2-1 0</inkml:trace>
  <inkml:trace contextRef="#ctx0" brushRef="#br0">10593 9468 8368,'-7'-14'-100,"6"0"980,-6 6-607,7-5-45,0 12 1,5-4 333,0 10-345,6-4 0,-3 10-3,6-6 1,-4 0 96,-1-5 11,1 6 28,4-4-171,0 4 0,0-6-36,0 0 0,-4-2 44,-1-2 1,1 0-94,4-5 0,-4 6 82,-1-2 1,-4 3-161,4 2 1,-4-1 161,4-4 117,-5 4 55,8-6-220,-10 7 0,6 0 18,-4 0-14,-2 0 1,4-1-299,-6-4-34,0 3-380,0-10 226,0 4 1,0-2-1203,0 1-1306,0 6 2860,0-4 0,-6 7 0,-2 0 0</inkml:trace>
  <inkml:trace contextRef="#ctx0" brushRef="#br0">18185 4450 8111,'0'-10'-439,"0"1"439,0 6 0,0-4 494,0 7 0,0 8-157,0 6 0,0 7 71,0 7 0,0 2-152,0 4 1,0 2 156,0 7 0,0-1-110,0 1 1,2 0-60,2-1 1,-2 1-133,3-1 1,-2 1 108,1 0 1,-2-1-393,3 1 0,-2-7 137,2-2 0,-4-11-435,4-4 1,-3-3 54,-2-2-757,0-6 319,0-2 0,0-7 382,0-4 0,1-4-77,4-10 1,-4-3 546,4-7 0,3-6 0,0-1 0</inkml:trace>
  <inkml:trace contextRef="#ctx0" brushRef="#br0">18583 4364 8111,'33'-12'0,"0"2"0,2-2 48,-2 2 0,4 2 193,5-1 0,9 6 14,6-2 0,1 2-229,9-2 1,-1 3-19,5-2 1,-6-3-9,-4 3 0,3-6 65,-3 5 1,15-4-72,-36 7 0,1-1 0,1-2 0,2 1 174,6 2 0,0-1 0,-7-2 0,-1-1 103,3 1 1,0 0 0,1-1 0,0 0-82,3-1 0,1 0 1,0 0-1,0 1-64,3 1 0,-2 1 0,-6-2 0,-3 0-90,34 2 0,-5-1 117,-9 5 1,-7 6-460,-8 4 1,-2 2 246,-3 3 0,-10 4-274,-4 0 0,-9-1 143,0-3 0,-3 1 412,-2 2 1,-6-6-242,-3 2 521,3-3 1,-7 3-282,4 0 1,1-4 17,-1-1 1,0-4-22,-5 4 1,0 1-19,0 4 1,5 2-214,-1 3 1,1 3 36,-5 6 1,0 7-81,0 3 1,-6 5 21,-4 4 1,-2 2-137,-3 3 1,6 2-56,-1-7 1,1 9 76,-5 0 0,1-3-414,4 3 1,-4-3 200,4-1 0,1-8-701,-2-6 1,5-7 1061,-4 3 0,-1-4 0,-4-2 0</inkml:trace>
  <inkml:trace contextRef="#ctx0" brushRef="#br0">18384 5516 8050,'-30'-6'0,"-2"-1"-637,13-2-666,0-4 1303,5 12-6,6-6 0,5 3 19,13-1 0,5 0 580,14 5 1,7-5-260,7 1 0,6-7 16,8 1 1,6 4-139,3 1 1,-1-1-29,1 1 0,4-1-21,-30 3 0,0 1 1,3 1-1,1 0-256,6-1 1,0 0 0,-1 0 0,0 0 115,-2 0 0,1 0 0,1 0 1,1 1 46,-1-4 0,2 0 0,5 1 1,1-1 148,2-2 0,1-1 0,0 1 0,0 0-61,-8 0 1,0 0-1,3 0 1,-1 0-118,-2 0 0,0 0 1,2-1-1,-2 1 56,-4 0 1,-1 0-1,-1 2 1,-2 1-181,22-6 0,-1 7-650,-17-2 0,-3 4 450,-7 1 1,-9 4-1150,-10 1 1,-5 6 655,-5-1 1,-2-2 877,-7 1 0,-13 1 0,-3 4 0</inkml:trace>
  <inkml:trace contextRef="#ctx0" brushRef="#br0">17446 4748 8162,'-10'0'-401,"1"0"452,5-6 1,-3 4-95,2-2 158,3 2-112,-4 2 0,4 0 196,-2 0-125,2 0 60,-4 0-79,6 0 1,0 6 45,0 4 1,4 4-19,1 5 1,5 3-57,-6 7 1,3 5 48,-3 4 0,-2 3-139,3 2 0,-2 0 81,2-1 1,-4-1-288,4-3 1,1 0-249,-1-9 291,6-4 1,-3-13-17,6-2 242,-6-16 0,-2-10 0,-6-13 0</inkml:trace>
  <inkml:trace contextRef="#ctx0" brushRef="#br0">17616 4777 8162,'14'-13'-682,"1"4"538,-7 2 531,-2 7 1,-6 2-116,0 3 1,-6 4-38,-4 10 1,-3-2-243,-1 7 0,0 0 121,0 4 0,0 1-213,-1-1 1,1 1 92,0-1 0,0-6-3,-1-3 0,6-5-80,0-4-170,5 2 145,-2-10 115,6 4 0,2-6 200,2 0 0,4-4-113,6-1 0,5 0 108,0 5 1,7 5-121,-3 0 0,11 1-73,3-1 1,5-4 158,0 4-162,1-4 0,6-1 0,1 0 0</inkml:trace>
  <inkml:trace contextRef="#ctx0" brushRef="#br0">18398 4364 8275,'-9'0'-117,"-1"0"80,7 7-148,-3-6 276,6 6-238,0-7 1,0-7 80,0-2 1,6-4 5,4-1 1,2 0 145,2 0 1,-3-1 20,4 1 1,-4-3-26,8 3 0,-3-4-32,-2 9 0,2-4-56,2-1 1,-2 0 62,3-1 1,2-4-108,-2 1 1,4-6 107,-4 5 1,5-5-46,-5 5 0,0-4 61,-5 4 1,0 0-3,1 4 1,-1 3-21,0 2-17,0 4 0,1 6 2,-1 0 1,-5 0 59,1 0-27,-1 6 1,4 2-21,-4 6 0,4-4 61,-4-1 1,-1-4-32,2 5 0,-1-6-3,5 6 1,5-5 15,0 4 1,7-4 14,-3 4 1,4-6-153,2 2 1,4-3 118,0-2 0,-1 4-166,-9 1 1,4 0 136,-3-5 1,1-2-155,-1-2 1,1-4 69,-6-7 0,0 1-44,-5 0 0,2-2 25,3-3 0,-8-3 4,3-6 0,-3 1 20,4 3 1,-1-3-9,0 4 0,0 2 62,0 2 0,1-1-49,-1 1 1,-2 4 124,-2 6 0,3 4-110,-4-4 23,-3 6 0,5-5 2,-6 3-7,0 3 1,0-6-5,-1 4 1,3 2-2,-3-3 125,-2-2-121,4-1 0,-4 0 180,3 3-149,-4 3 199,6 2-185,-7 0 0,0 2 1,0 3 0,0 3-118,0 6 108,6 0 1,-3 0-86,7 0 0,-6-1 69,6-3 0,-6 2-2,6-2 1,-1 2-23,6 3 0,-1-1 47,0 0 0,2-5-48,3 1 0,1-2-2,4 1 1,3 2-122,-3-6 1,2 0 83,3-5 1,-1 0-187,1 0 1,6-6 123,2-4 0,5 2 16,0-1 1,-1 6 8,-3-2 0,2 2 123,-7-2 1,-5 3-23,-4-2 1,-2 2 172,2 2 1,-4 2 28,-5 2 1,-1 4-139,0 6 0,0-3-14,0 4 0,1-4 8,-1 8 1,-5 1-145,1-1 0,-2 6 132,1-1 0,2 3-284,-6 1 0,0 1-178,-5-1 1,0 2-190,0 4 1,-7 0 580,-2 4 0,-10 3 0,-3-4 0</inkml:trace>
  <inkml:trace contextRef="#ctx0" brushRef="#br0">19351 3426 8188,'0'-14'0,"0"0"0,0 0-239,0-1 1,-5-4-94,0 0 1,-6 0 625,2 5 0,1 5-80,-2-1 1,1 7 23,-5-2 0,-1 5-67,1 5 0,0 8-58,0 6 0,0 4-106,-1-4 0,6 5 135,-1-5 1,7 5-208,-1-5 0,2 4 98,2-4 1,2 0-169,2-5 1,4-4 6,6-1 1,1-5 14,-1 0 0,2-2 87,3-2 0,-4-6-4,4-4 0,-3-4-140,-2-5 1,5-3 128,0-7 1,-1-5-130,-9-4 0,4-3 68,-4-2 0,-1 5 122,2 0 0,-6 5-21,6-5 0,-7 2 3,2-2 1,-4 3 4,-1 7 0,0-1-47,0 1 0,0 4 219,0 0 0,0 7-105,0-2 0,-4 3 364,-1 2-259,0 6 1,4-3 177,-4 6-240,3 1-81,-4 4 31,6 0 0,0 1-14,0 4 1,5 3-71,-1 6 1,1 0 66,-5 1 0,0 5 73,0 4 1,0 7-82,0 2 1,-5 2 192,1-2 1,-1 4-71,5 5 0,0 1-30,0 0 0,0-1-152,0 1 0,1-7 124,4-3 1,8-4-487,6-5 0,8-10 201,1-9 1,7-4-1334,7-1 1511,1-6 0,6-8 0,2-8 0</inkml:trace>
  <inkml:trace contextRef="#ctx0" brushRef="#br0">19777 3128 8182,'-14'0'0,"1"1"199,4 4 27,3-3 1,12 4-29,3-6 0,6 0-125,4 0 0,-2 0-200,7 0 1,-1-2-479,6-2 1,-5 0 326,-1-5 1,-1 6 277,2-2 0,-3-3 0,-7 0 0</inkml:trace>
  <inkml:trace contextRef="#ctx0" brushRef="#br0">20033 2943 8182,'14'-8'5,"1"3"0,-6 4 87,1 1 1,-1 0 9,5 0 1,1 0 89,-1 0 1,-2 1-139,-2 4 0,1-2 105,-6 7 0,-1-1-378,-4 5 1,0 0 137,0 1 1,-1 0-236,-4 4 1,-3-3 21,-6 3 0,0-8-148,0-1 1,4-6-131,1 6 572,-1-7 0,-4-9 0,0-10 0</inkml:trace>
  <inkml:trace contextRef="#ctx0" brushRef="#br0">20332 2701 8182,'22'-14'0,"-3"0"0,-3 6-73,-2 3 0,0 3 153,0 2 0,-6 2 421,-3 3 0,-3 4-70,-2 10 0,-7-1-615,-2 5 1,-4 1 9,-1 4 0,-5-1 56,0-3 0,0-2 18,5-3 1,1-8 157,4 3-443,2-9 190,7 1 1,2-6-23,3 0 1,4-1 139,10-4 1,-3 3 110,3-2 1,-8 2-17,-2 2 1,-1 6 134,2 4 1,-4 3-79,-6 1 0,0 6 129,0 4 0,0-2 99,0 2 1,0-2-69,0 2 0,0 1-124,0-6 1,-5 0 35,1-5 0,-1-4-540,5-1 213,0-6 0,0 2-2,0-10 0,0-4-135,0-10 1,5 1-303,-1-5 1,6-3 618,-5-7 0,6-3 0,-3-7 0</inkml:trace>
  <inkml:trace contextRef="#ctx0" brushRef="#br0">20488 2744 8182,'7'-14'-666,"-1"4"466,3 1 0,4 1 620,-4-2 1,4-2-94,1 2 0,2-3-323,3-1 1,-3 0 155,3 0 0,1 1-166,-1 4 1,2-2 80,-2 6 1,-3 0 5,3 5 0,-8 0-179,-2 0 0,-4 8 122,4 6 0,-6 2-47,2 8 0,-3-5 51,-2 4 0,0 3 107,0 7 0,5-3-94,-1 3 1,1-1 67,-5 1 0,0-2-45,0 7 0,0-5 18,0 5 1,0-1-226,0 1 1,0 1 78,0-6 1,-5 5-256,1-5 1,-6 1 128,5-6 1,-4-6-151,4-3 0,-6-5 58,2-4 1,1-4-51,-2-6 1,1-8 331,-6-6 0,1-7 0,0-7 0</inkml:trace>
  <inkml:trace contextRef="#ctx0" brushRef="#br0">20531 2815 7943,'6'-8'-320,"2"2"0,6 6-507,1 0 270,-8 0 557,6 0 0,-11 0 0,4 0 0</inkml:trace>
  <inkml:trace contextRef="#ctx0" brushRef="#br0">20517 2943 8182,'-10'14'-667,"1"0"667,6 0 0,-4 1 0,7-1 0,0 0 372,0 0 1,5-4-201,0-1 1,-1-4-570,-4 4 5,7-5 304,-6 2-199,6-6 230,-7 0 0,0-2-16,0-2 0,0 0 47,0-5 0,1 0-4,4-6 1,-2 1 32,7 0 1,-1-5 18,5 0 0,1 2 134,-1 7 1,0-3-105,0 4 1,0 1 67,1-1 1,-1 5-47,0 0 413,0 2-217,0 2 212,-6 6-317,-1 2-76,-7 7 0,-7-1-180,-2 0 0,-4 0 118,-1 0 0,0-4-168,0-1 0,4-1 105,1 2 1,4 1-911,-5-6 508,7-1 438,-3-4 0,6-6 0,0-2 0</inkml:trace>
  <inkml:trace contextRef="#ctx0" brushRef="#br0">21043 2559 8182,'8'-6'716,"4"4"-430,-10-4 1,4 7-12,-6 4 1,-8 9-260,-6 10 0,-2 8 153,-7 1 0,-1 6-560,-5-1 0,3-3 254,2-2 1,3-8-463,7-1 1,6-11 179,3 1 419,-2-9 0,5 1 0,-4-6 0</inkml:trace>
  <inkml:trace contextRef="#ctx0" brushRef="#br0">20972 2730 8182,'9'6'6,"1"3"1,-7 6 183,1 4 0,3 3 61,-2 6 0,-1 1 24,-4-1 1,0 0-266,0 1 1,0-1 93,0 1 0,0-2-269,0-4 1,0 2 106,0-6 0,0 0-260,0-4 0,0-6-26,0 1-223,0-7 217,0-10 0,0-8 77,0-14 1,0 1 164,0-1 1,2 1-26,3-1 1,-2 1 198,6 0 0,1-1 3,4 1 0,0 1 132,0 3 1,2-1-2,3 6 0,-3-2-122,3 2 0,-2 4 209,2-4 1,2 3-33,2 2 0,4-1 45,-3 1 0,3 2-90,1 2 0,-1 4-14,-3 6 0,-4 0-28,-5 0 0,-3 8-140,-2 6 1,1 2 39,-7 7 1,0 6-75,-9 4 1,-5 2 11,-9-2 1,4 2-163,-4 3 1,-2 3-187,2-3 0,-1-4 164,1 0 0,3-4-323,-3-2 1,8-6-122,1-3 18,1-3 604,-5-8 0,0-8 0,-1-8 0</inkml:trace>
  <inkml:trace contextRef="#ctx0" brushRef="#br0">21142 2829 8162,'0'10'-112,"0"-1"1,0 1 122,0 4 0,0 0 358,0 0 1,0 0-52,0 1 1,0-1-380,0 0 1,0-5 50,0 1-75,0-7 28,0 3 1,0-7-263,0-4 0,0 0-88,0-9 0,5 3 181,0-8 0,6 3 73,-2 2 0,4 0 22,1 0 0,0 0 139,1-1 1,-6 6-156,0-1 0,1 7 386,4-2 0,0 4 213,1 1 1,-6 0 364,1 0-387,-7 0 1,3 1-100,-6 4 1,0-2-323,0 7 0,-6-1 115,-4 6 1,-2-1-210,-3 0 1,1-5 67,0 1 0,0-2-515,0 1 1,4-2-52,1-7 583,5 0 0,-2-7 0,6-1 0</inkml:trace>
  <inkml:trace contextRef="#ctx0" brushRef="#br0">21611 2374 8161,'10'0'0,"-1"0"0,-4 2-199,5 2 1,-7 4 289,1 7 0,-2-1 333,-2 0 0,-5 5-431,1 0 1,-6 5-645,5-5 169,-6 0 302,3-5-96,1-6 213,0-2 0,7-8-137,0-2 0,0-4 28,0-6 1,0-5 212,0 0 0,7-2 44,2 2 0,-1 8 144,1-3 1,1 3-35,4-3 0,0 6-124,0 3 1,1 3 198,-1 2 0,0 0-25,0 0 1,1 0 69,-1 0 1,-5 7-110,1 2 0,-7 4-183,2 1 0,-4 0-36,-1 0 0,-1 1-128,-4-1 1,-3 2-26,-6 3 1,-2-4 71,-3 4 0,-3-3-199,-7-2 0,6 1 37,-1-1 0,5-2 65,-5-2 1,7 1 76,-2-6 178,10-1-102,2-10 0,9-2 131,3-6 0,3 1-117,6 4 1,6-4 13,4 4 1,-2 1-130,2-2 1,-5 6 69,4-6 1,-5 7 68,1-2 0,-3-3 0,-2 1 0</inkml:trace>
  <inkml:trace contextRef="#ctx0" brushRef="#br0">21654 2658 8161,'0'15'-1009,"0"-1"1393,0 0 0,-2 5-34,-2 0 0,-3 2-382,-2-2 0,-4-2 112,4 7 0,-2-7-101,1 2 0,-1-8-29,6-2-212,1-5 210,4 2 0,0-12-90,0-4 0,4-4-241,1-5 1,9-2 139,-4-2 0,7-4-90,-2 3 0,-4-3 333,8-1 0,-7 4-142,7 1 1,-3 5 141,-2-1 0,-4 10 464,-1 4-267,1 3 1,-3 4 12,-2 3 0,-3 9 166,-2 10 0,0 2-119,0 3 0,-7-1-113,-2 1 0,-2-1 32,1 1 0,-2-3-276,2-2 0,-1 1 87,2-6 1,-2 0-198,6-4-287,-6-8 162,9 0 1,-9-9-58,7-3 0,-1-2 106,5-8 1,0 0 230,0-4 0,1 3 55,4-3 0,-3 3 20,2 2 1,3 0-57,-2-1 1,4 6 98,-4-1 0,6 7 94,-2-1 0,-1 2 189,2 2 0,-7 2 45,2 2 0,-4 4-113,-1 6 0,0 2-25,0 3 1,0-1-101,0 5 1,-5 1 40,1 4 0,-7-4-41,1 0 0,-1-2-24,2 2 0,-2 1-54,6-6 1,-2-2-116,3-7 1,2-2-88,-3-4 1,4-4 92,1 0 1,6-3-228,4-11 1,2 1 107,2-10 1,1 5-27,-1-1 1,-1 2 51,-4-2 0,4 8 73,-4-3-149,4 3 15,1-4-333,0 7 377,-6 2 1,-2 8-645,-6 2 788,0-2 0,0 11 0,0-5 0</inkml:trace>
  <inkml:trace contextRef="#ctx0" brushRef="#br0">21995 2388 8227,'8'0'-184,"-1"0"0,-7 7 845,0 2 1,-2 4-205,-3 1 0,-1 5-422,-4 0 1,-2 6-2,2-1 1,-2-2-144,-3 2 1,6-5-83,-1 4 1,7-5 84,-1 1-653,-4-4 555,6 0 1,-3-7-35,10-4 0,3-7 12,6-2 0,0-6-44,1 2 0,-6-2 200,1 1 1,-1-1 244,5 7-132,1-1 0,-3 6 269,-2 4 1,-4 5 37,-6 9 1,0-2-73,0 7 0,0-2 289,0 1 0,-2 3-193,-2-7 0,2 4-71,-3-4 1,2 0-221,-2-4-551,4-1-42,-5 0-606,-1-6 587,6-2 1,-6-12 194,7-4 1,0-4-356,0-5 1,0-3 688,0-6 0,7-13 0,1-4 0</inkml:trace>
  <inkml:trace contextRef="#ctx0" brushRef="#br0">22280 2303 8165,'8'-8'-35,"-2"2"542,-19 25 0,2-8-313,-13 13 1,2-2-228,-1-3 1,-3 4-122,7-4 1,2 0 40,8-5-221,-4 1 1,11-6 13,-2 1 12,2-7 0,4 3-150,2-6 360,4 0 0,6 0 151,1 0 0,-6 0-155,1 0 437,-1 0 1,4 2-134,-4 2 1,-2 9 281,-7 6 0,0 2-200,0-3 0,0 5 172,0 5 0,0 0-70,0 1 1,0-1-365,0 1 0,0 4 64,0 0 1,4-4-135,1-6 1,0-4-515,-5 5 0,0-11 60,0 1-561,0-10 718,6 3 1,-4-14-80,2-2 0,-2-5 66,-2-5 0,0-3 94,0-7 1,5-5 263,-1-4 0,1-3 0,-5-2 0</inkml:trace>
  <inkml:trace contextRef="#ctx0" brushRef="#br0">22365 2218 8092,'8'-10'-670,"-3"1"1556,-4 6-504,-1-4 1,0 9-447,0 3 0,0 4 68,0 10 1,-6 2-225,-4 2 1,-2 3 44,-2-7 1,-1 4 73,1-4 0,0 0 63,0-5 1,4-1-348,1-4 309,6 4-95,-4-11 340,7 4 1,7-8-128,2-2 0,4 1 38,1-7 1,0 5-55,0-4 0,1 4 27,-1-4 0,-2 4-71,-2-5 85,2 7-192,-4-9 150,0 10-134,-1-4 0,-7 7 1,0 4 32,-7-3 1,4 9-28,-6-7 0,4 1-129,-5-5-31,7 0 12,-9 0 0,10-1-194,-3-4 445,4 3 153,1-4-209,0 6 0,0 6 199,0 4 1,0 4 170,0 5 0,0 1 168,0 4 1,0 5 126,0-1 1,0 0-198,0 6 0,0-3-300,0 2 1,0-4 107,0-1 1,0 1-189,0-6 0,-2-4 130,-3-4 0,4-1-489,-4-5 1,2-2-304,-2-3 133,4-2 1,-10-8 18,6-4 0,0-3 164,5-1 1,0-2 236,0-3 1,0-1-46,0-4 1,0 2 100,0 3 1,5 3-85,0-3 0,6 5 335,-2 5 0,-1-2 253,1 6-259,1-6 0,4 8-84,0-7 1,-4 7 110,-1-2 1,-4 4 78,5 1-238,-7 0 0,3 6-38,-6 4 0,0 4 43,0 5 1,-6 1 29,-4 4 1,-2 8 6,-3-4 0,-4 5 12,0 0 0,1-3 85,3 3 0,6-7-80,-1-3 0,7-5 168,-2 1-175,4-10 0,7-2-233,4-7 0,4 0 83,5 0 0,-3-7-455,3-2 0,-4-9-30,0-1 0,-1-1-235,0 1 0,-1 3-591,-4-3 1317,-3 3 0,-6 2 0,0 0 0</inkml:trace>
  <inkml:trace contextRef="#ctx0" brushRef="#br0">21327 3256 7771,'8'6'726,"3"3"-447,-6 10 1,-1 2-590,-4 3 0,0 2 115,0-2 0,0 1 206,0-1 1,0 1 0,0-6 1,-1 2-1260,-4-2 1247,-3-3 0,-6 4 0,0-6 0</inkml:trace>
  <inkml:trace contextRef="#ctx0" brushRef="#br0">21199 3668 8179,'-8'0'91,"2"-6"135,6-4 1,11-3-22,3-1 1,10-6-27,0-4 1,10-4-99,9-6 1,1 3-309,8-7 0,-4 6 179,4-1 1,-13 9-441,-1 5 0,-12 5 72,-8 5-512,-8-4 928,-4 18 0,-12-4 0,-2 14 0</inkml:trace>
  <inkml:trace contextRef="#ctx0" brushRef="#br0">21341 3583 8123,'7'7'-65,"-6"6"254,4-3 1,1 4 70,-1 5 1,0-2-54,-5 7 1,0-1 45,0 6 1,0 4-428,0 0 0,-2 5 175,-3-5 0,4 1-495,-4-6 0,-1 0 301,1 1 1,0-2-260,5-4 452,0-2 0,-6-1 0,-2 3 0</inkml:trace>
  <inkml:trace contextRef="#ctx0" brushRef="#br0">21412 3924 8123,'27'-38'-9,"-3"0"1,1 2 54,-6-2 0,5 3-376,-5 6 1,0 1 143,-5 0 186,-6 6 0,5-5 0,-6 5 0</inkml:trace>
  <inkml:trace contextRef="#ctx0" brushRef="#br0">21540 3511 8113,'-1'13'-66,"-4"-3"1,3 2 139,-2-2 1,2 4 405,2 5 1,0-2-75,0 7 0,0-2-546,0 2 0,0 3-17,0-4 1,-5-1-32,1 2 0,-1-5-395,5 5 319,-6-7-326,4 4 368,-4-13 0,7-8-37,4-10 1,3-9 61,6-5 0,0-2 75,1-3 0,-1 1 81,0-1 0,5 2 41,0 4 0,0-3 136,-5 7 1,-4 2-165,-1 8 0,-4 2 435,4 7 0,-6 2-169,2 3 0,-3 9 71,-2 10 0,-7 2-51,-2 3 0,-4-1 36,-1 1 1,0 1-64,0 3 1,-1-3-202,1 3 1,0-4-99,0-6 0,1-2 83,4-7-119,-4 0 46,11-6 0,-4-3-293,6-10 0,6-8 119,4-6 0,3-4-61,1 4 0,2-5 131,3 5 1,-4-1 107,4 1 0,2 4 122,-2 1 0,4 2-108,-4 7 0,0 0 309,-4 5-167,-1 0 0,-6 2 288,-4 2 0,-2 11-115,-2 8 1,-2 4-42,-2 2 0,-4-1-222,-6 1 0,-1-1-183,1 0 1,0 1-401,0-1 0,-5 1 322,0-1 1,0-6-360,5-3 608,-1-3 0,1-2 0,0 0 0</inkml:trace>
  <inkml:trace contextRef="#ctx0" brushRef="#br0">21597 4037 8057,'14'-9'266,"1"0"1,-1 5-107,0 0 0,7 2 683,2 2 0,-1 2-292,2 2 1,0 3-256,4 2 0,1 4-296,-1-4 0,7 4 0,1 1 0</inkml:trace>
  <inkml:trace contextRef="#ctx0" brushRef="#br0">10450 9482 10054,'0'15'191,"0"-1"-29,0 0-123,0 0 1,0 0 30,0 1 1,5-1 52,0 0 1,0 0-10,-5 1 0,0-1 43,0 0 1,1 2-21,4 3 0,-3-2-22,2 7 0,-2-1 1,-2 6 1,0-1-9,0 1 1,0-1-26,0 1 1,0 4 24,0 0 1,0 0-89,0-4 0,0-1 123,0 0 1,0 1-12,0-1 0,0-4-2,0 0 0,0-7 20,0 2 0,0-3 11,0-2 62,0 0-345,0-6 1,0 0 150,0-3-774,0-4 387,0 6 0,0-9-154,0-3 0,0 2 109,0-6 403,0-1 0,6-10 0,2-2 0</inkml:trace>
  <inkml:trace contextRef="#ctx0" brushRef="#br0">13777 9539 7719,'-1'8'-501,"-4"-3"429,4-4 72,-12-1 0,5 0 0,-6 0 0</inkml:trace>
  <inkml:trace contextRef="#ctx0" brushRef="#br0">13123 9511 6966,'0'8'-268,"7"-2"1,1-6 0</inkml:trace>
  <inkml:trace contextRef="#ctx0" brushRef="#br0">12583 9596 8107,'-12'2'-89,"2"2"0,2-2-300,3 3 727,4-4-231,-6-1 0,9 0-443,3 0 0,-2 0 57,6 0 279,-5-6 0,8-2 0,-4-6 0</inkml:trace>
  <inkml:trace contextRef="#ctx0" brushRef="#br0">12014 9582 8160,'-14'0'-742,"6"0"851,-4 0-68,10 0-10,-4 0-31,6-6 0,6 4 0,2-4 0</inkml:trace>
  <inkml:trace contextRef="#ctx0" brushRef="#br0">11460 9610 8274,'-14'-6'-686,"0"4"1100,6-4-167,1 6-247,7 6 0,-6 2 0,-2 7 0</inkml:trace>
  <inkml:trace contextRef="#ctx0" brushRef="#br0">10749 9681 8233,'-20'-6'498,"10"-2"-248,1-6 0,5 4-323,4 1 1,13 0 72,6-6 0,13-5 0,4-2 0</inkml:trace>
  <inkml:trace contextRef="#ctx0" brushRef="#br0">15583 6611 8255,'0'-10'232,"0"1"0,-5 4 38,1-5 1,-3 7-1,3-1 74,-6 2 1,-4 8-325,-5 4 1,2 7 98,-7 2 0,-1 11 20,-9-1 1,4 8 47,-3 1 0,8 8-23,1 2 0,8 4 9,2-5 0,2 0-93,7-4 0,0-5-130,5 0 1,2-8 118,2-2 0,6-5-185,9-9 1,-2-6 77,7-4 0,-2-4 3,2-4 1,1-11-30,-6-8 0,0-4-53,-5-2 1,-4-4-107,-1 0 1,-6 5-239,2 4 0,-14 7-527,-6-2 0,-10 9 988,-3 5 0,-14 4 0,-8 1 0</inkml:trace>
  <inkml:trace contextRef="#ctx0" brushRef="#br0">10422 9511 8345,'0'-10'-1342,"0"1"1482,0 6 94,0-10 258,0 11-85,0-4-290,0 6 0,0 6 232,0 4 1,0 10-145,0 9 0,0 6 201,0 7 1,0 7-54,0 3 1,0 8-77,0 2 1,0 3-9,0-8 0,0 7-7,0-7 1,0-1-171,0-4 1,5-11 167,0 1 0,-1-8-167,-4-1 1,0-8 54,0-1 1,5-12-551,0 3-7,-1-4 52,-4 3 0,2-6-1972,3-4 2329,9-2 0,8-8 0,7-2 0</inkml:trace>
  <inkml:trace contextRef="#ctx0" brushRef="#br0">15796 7449 8147,'7'-7'369,"2"2"0,-1 5-88,2 5 1,4-2 38,5 6 0,1 5-70,-1 5 1,-3 2-104,3-2 0,-3 1-15,-2 4 1,-1 1-182,-4-6 1,-3 7 109,-6-3 0,-1-1-215,-4 2 1,-3-5 22,-6 5 0,-5-7 52,0 2 1,-1-3-104,1-2 0,3-4 33,-3-1 280,3-6 1,3 5 196,4-3 302,3-4-584,6 6 0,7-7-42,8 0 0,5 0-141,9 0 0,4-5 157,0 0 1,5-6-782,-5 2 0,2-4 346,-2-1 1,-8 0-1109,4-1 1523,-10 1 0,1 0 0,-6 0 0</inkml:trace>
  <inkml:trace contextRef="#ctx0" brushRef="#br0">16138 7549 8192,'14'1'-257,"0"4"0,0-2 70,0 7 0,5-1 67,0 6 0,5-6 456,-5 1 0,5-7-91,-5 1 0,4-2-594,-4-2 0,5 0-121,-5 0-310,0 0 266,-5 0 514,-6 0 0,-2-6 0,-6-2 0</inkml:trace>
  <inkml:trace contextRef="#ctx0" brushRef="#br0">16393 7364 7961,'0'-14'-480,"0"6"556,0 2 544,0 6 1,0 6-172,0 3 0,0 6-350,0 4 1,-1 4 113,-4 11 1,-3 0-309,-6 4 0,0 2 32,0-7 0,-1 2 59,1-2 0,5-5-671,-1 1 500,7-1 1,-3-12-1474,6 3 1648,6-10 0,8-15 0,8-10 0</inkml:trace>
  <inkml:trace contextRef="#ctx0" brushRef="#br0">16891 7165 8192,'-1'14'180,"-4"1"0,-3 0 65,-6 4 1,-2 3 19,-3 7 1,2 1-21,-7 3 1,2 3 126,-2 7 0,4 0-54,5-1 1,7 1-88,4 0 1,2-6-106,2 1 1,6-11-149,4 2 1,3-12-406,1-3 0,6-1 276,4-8 0,-4-2-85,-1-8 0,2-3 78,-2-6 1,0-5-59,-5 0 1,-6-6 51,-3 1 1,-4 2-53,-1-2 0,-1 7-16,-4-2 0,-4 5-480,-10 4 712,-10 4 0,-14 6 0,-7 0 0</inkml:trace>
  <inkml:trace contextRef="#ctx0" brushRef="#br0">10465 9511 8239,'-7'-8'-404,"4"-3"-504,-6 6 1129,6 0 0,-5 5 859,3 0-901,3 0 1,-9 7-23,7 2 1,-1 4 30,5 1 0,0 7-11,0 2 0,0 6-4,0 4 0,0 3 221,0 7 1,5 6-122,-1 3 0,3 3 73,-3 2 1,0 0-212,5 0 1,-4-7-136,4-2 0,-4-6-111,4-4 1,-4-3 132,5-7 0,-2-5-862,1-4 415,-3-4-222,-6-7 1,0-3 246,0-10 1,0-9-533,0-10 1,0-4 931,0-5 0,7-4 0,1-5 0</inkml:trace>
  <inkml:trace contextRef="#ctx0" brushRef="#br0">10621 9454 8239,'-14'0'164,"4"0"-5,1 0 0,6 1 630,-2 4-263,3-3-368,2 4 0,7-6 93,2 0 0,4 0-16,1 0 1,5 0-27,0 0 0,5 0 0,-5 0 0,6 0 26,-1 0 0,-2 0-38,1 0 1,0 2-144,0 2 1,4-2 314,-3 3 0,3 1 35,1-1 1,2 1-271,3-1 1,4-4-1610,5 4 0,3-3 1804,2-2 0,-4 0-200,-1 0 1,1 0-177,-5 0 0,-3 0 131,-2 0 1,-2-5 2,2 0 1,-3-1 14,4 1 0,2 4 161,2-4 0,3 2 101,2-2 1,4 3-54,0-2 1,2 1 71,-1-2 1,-6 3-91,1-3 1,-2 4-326,-8 1 1,5 0 6,-5 0 1,7-5-41,-2 0 0,3-1 83,2 1 1,-1 4-261,1-4 1,-2 3 85,-3 2 1,-3-1 130,-7-4 0,0 4 195,1-4 1,-2 3-122,-4 2 0,3-1 69,-7-4 1,0 3-70,-5-2 0,2 2 2,3 2 1,-4 0-70,4 0 1,-1 0 81,1 0 1,-2 0-148,7 0 0,-5 0 112,4 0 1,0 0-134,0 0 1,4 0 61,-3 0 0,1 0-103,-1 0 0,1 5 21,-6 0 1,5-1-23,-5-4 1,4 0 44,-4 0 0,5 0 8,-5 0 1,2 2 71,-3 3 1,-2-4-52,3 4 1,-3-4 17,-2-1 1,2 0 4,3 0 0,-3 5-48,3 0 0,3 4 1,2-4 0,-2 5-18,1-6 1,-1 3 82,2-3 0,3-2 5,-3 3 0,-2-4 103,2-1 1,-5 0-136,4 0 1,-1 0 150,2 0 0,-3 0-86,-7 0 1,5 0 149,0 0-127,0 0 1,-5 0 37,0 0-84,0 0-16,1 0-176,-1 0 172,0 0 1,-5 0 14,1 0 1,-2-1-11,1-4-221,4 3 210,-5-4 0,6 6 4,0 0 0,-4 0 30,-1 0 27,-6 0 28,10 0 0,-10 0-83,7 0 13,-7 0 1,3 2 14,-6 2-118,6-2 119,-4 4 17,4-6 71,-6 0 260,0 0-331,0 7 1,0-4 32,0 6 1,0-4-5,0 5 1,-1-1-10,-4 5 1,3 0 9,-2 1 0,2 0-5,2 4 1,0 4-16,0 5 0,-5 7-7,1 3 1,-1 4-85,5 6 1,-5 2 87,0 7 0,1-2-355,4-3 1,-2 2 93,-3-6 0,4-1-352,-4-4 1,3-1-76,2 1 1,0-7-308,0-3 1,0-4 977,0-5 0,0 2 0,0-3 0</inkml:trace>
  <inkml:trace contextRef="#ctx0" brushRef="#br0">10721 10449 8137,'-23'-5'213,"5"1"486,2-1-112,8 5 0,3 1-369,10 4 1,4-3-35,10 2 1,5-2-126,9-2 0,3 0 99,7 0 1,6-5-98,3 1 0,10-6 139,4 5 1,10 1-483,5 4 1,-4 0 380,-1 0 0,-3 0 8,-2 0 1,8 4-37,-37-1 0,1-1 1,-1 1-1,0-1 7,0-2 0,1 0 0,-1 0 0,0 0 60,33 0 1,-34 0-1,1 0-47,38 0 1,-35 0-1,2 0 154,3 0 1,-1 0-1,-2-3 1,0 0-45,0-2 0,0 0 1,-2 1-1,-1 0-64,-2-1 0,1 1 1,3 1-1,0 1-32,1-3 0,1 0 0,-3 3 1,1 0 1,0-3 0,-2 0 0,-3 3 0,-1 1-111,36-4 1,-4 2-63,-1-2 0,-4 4 27,-1-4 1,-6 4 19,2 1 1,-10 0-121,-5 0 1,-4 0 45,-5 0 1,-5-5-312,-9 0 0,-4 0 49,-6 5 0,-4 0-513,-1 0-58,-5 0 926,2 0 0,-6 0 0</inkml:trace>
  <inkml:trace contextRef="#ctx0" brushRef="#br0">12668 10563 7730,'0'20'351,"0"4"0,0 4-324,0 6 0,0-3-2,0 7 1,0 0-89,0 5 1,0-1-19,0 1 0,5-7-284,0-3 0,4-2 77,-4-3 1,0-6-486,-5-3 773,0-10 0,0-2 0,0-7 0</inkml:trace>
  <inkml:trace contextRef="#ctx0" brushRef="#br0">12498 10932 8052,'-14'0'-343,"-1"0"1,7 2 601,4 3 1,4 4-86,4 10 0,4 3 371,7 7 1,0 4-112,4 0 1,3-4-265,7-6 0,-2-5-11,-4 1 1,4-10-154,-3-4 1,3-5 108,1-5 0,1-11-80,-1-12 0,7-18-617,3-11 0,3-8 286,2 4 0,-19 24 0,1-1 0,0 2 0,0 0 0</inkml:trace>
  <inkml:trace contextRef="#ctx0" brushRef="#br0">20801 6824 8261,'9'6'1244,"1"4"0,-1 2-1209,6 3 1,0-1 103,4 0 1,-1-5-139,5 1 1,-4-5-1166,5 4 1,-2-7 1163,2-2 0,9-13 0,-3-9 0</inkml:trace>
  <inkml:trace contextRef="#ctx0" brushRef="#br0">21142 6511 8024,'0'11'447,"0"3"1,0 4-77,0 10 1,0 2-298,0 3 1,0 5 355,0 10 0,-1 7-52,-4 7 1,-5 1-619,-9-2 1,2-7 323,-7 3 1,7-5-248,-2 0 0,-1-3 167,1-6 1,-2 4-643,2 1 1,3-3 153,-3-7 0,4-8 24,0-6 1,6-11-194,-1 1 1,1-9 264,-5-1 0,1-8 388,4-6 0,2-9 169,7-5 1,0-7-170,0-2 0,8-2 64,6 2 0,2-2-64,8-3 0,0-1-27,4 5 1,0 0 57,1 1 1,1 3 177,3-4 1,-3 6 117,3 4 1,-8 4 145,-1 5 1,-2 8-170,2 2 1,-3 5 5,-7 5 0,-2 9-89,-2 9 1,1 6-54,-6 4 0,-1 3 10,-4 7 1,-1 1-56,-4 4 1,-1-2-68,-4 6 1,-2-7 70,2 3 0,-2-10-2,-3-5 1,3-3 1,2-2 0,-7-6-121,3-3 1,-4-9 66,4-5 1,-5-4-67,0-1 1,0-6-64,5-4 1,1-9-167,4-4 0,2-9-324,7-1 0,7-5 245,2 5 0,9-5-458,1 5 0,6 0 256,-1 4 1,2 1 502,3-1 0,-1-5 0,1-3 0</inkml:trace>
  <inkml:trace contextRef="#ctx0" brushRef="#br0">21754 6682 8041,'0'-10'671,"0"1"185,0 6-565,0-4 1,0 9-182,0 3 1,-7 7-22,-2 7 1,-9 11-141,-1-1 0,-11 4-228,2 0 0,-5 3 191,0 7 1,1-5-146,-6 0 1,8-8 65,2-2 0,2-1-742,12-8 348,-3-6-447,15-7 1008,-4-6 0,12-13 0,2-2 0</inkml:trace>
  <inkml:trace contextRef="#ctx0" brushRef="#br0">21555 6966 8041,'14'6'-214,"0"4"1,0 4 331,0 5 0,-4 2 797,-1 2 1,-5 4-451,0-3 1,-2 7-188,-2 3 1,0-1-202,0-5 0,0 1 93,0-1 0,1-1-802,4-3 0,-3 1 426,2-6 0,-2 4-1495,-2-4 1701,0-6 0,0 0 0,0-5 0</inkml:trace>
  <inkml:trace contextRef="#ctx0" brushRef="#br0">21682 7094 8041,'15'-28'33,"4"5"-33,0 4 0,4-1-88,-4 1 1,5 0 125,-5 5 0,6-5 131,-1 0 0,-4 0-367,-1 5 1,-3 4 127,-2 1 0,-1 4-1024,-3-4 1094,-4 5 0,-12-2 0,-2 6 0</inkml:trace>
  <inkml:trace contextRef="#ctx0" brushRef="#br0">21839 6639 8041,'13'6'-239,"-4"4"1,-1 9 289,-3 5 0,-4 9 756,4 5 1,-3 9-264,-2 5 1,-2-1-205,-3 1 0,4-2-95,-4 2 1,3-1-534,2-4 1,0-7 253,0 3 1,0-15-427,0 0 1,7-10-59,2-4 0,4-8 518,1-10 0,0-11 0,0-7 0</inkml:trace>
  <inkml:trace contextRef="#ctx0" brushRef="#br0">22251 6511 8041,'10'0'0,"-1"0"0,-4 2 486,4 2 0,-5 1 1,0 9 0,-2 1-71,-2 13 1,0-1-108,0 11 0,-8 1-64,-6 9 1,-5 2-120,-5 7 0,-6 0-62,6 0 1,-6-2-542,7-3 0,2 0 333,2-9 0,10 1-978,4-11 390,3-6 0,4-13 732,3-9 0,3-16 0,6-5 0</inkml:trace>
  <inkml:trace contextRef="#ctx0" brushRef="#br0">22436 6682 8041,'8'6'0,"-2"2"521,-6 6 0,0 7-169,0 2 1,-6 6 45,-4 4 0,-2 0-140,-2 10 0,-5-8 6,0 7 0,-5-2-17,5 2 0,0 1-175,5 0 1,0-2-107,-1-3 1,8 1-202,2-6 1,3-1-222,2-8 0,7-4 281,2-6 0,5-6-9,5-3 0,-1-10 29,5-4 1,-4-10-173,5-5 1,-7-3-100,2-1 1,-3-1-37,-2 1 1,-4 0 79,-1-1 1,-6 7 42,2 3 0,-3-2 339,-2 3 0,-2 5 0,-3 8 0,2-1 0,-6 1 0,6 0 0,-5 7 96,3 3 1,3-2-28,-2 6 1,2-4 837,2 5-104,0-7-298,0 3 0,2-4 461,2 2-203,-2-2-368,11 4 0,-7 1-154,3 2 1,2 5 222,-6 5 0,1-1-67,-1 5 0,-3 3-357,3 7 0,-2-2-454,1 7 1,0-5-1567,5 5 1980,-6 0 0,10 5 0,-5-1 0</inkml:trace>
  <inkml:trace contextRef="#ctx0" brushRef="#br0">22962 6468 8057,'0'-14'0,"0"5"98,0-1 341,0 7-52,0-9-155,0 10 0,0 2-183,0 9 0,0 6 43,0 4 1,-1-2-76,-4 7 0,-3 4 130,-6 5 0,-1 0-171,1-4 1,0-1 43,0 1 0,0-2 84,-1-4 0,3 3-153,2-8 1,-1-3 216,6-6-392,1 1-18,4-2 1,1-2-139,4-6 0,3-2-43,6-2 1,5-6 142,0-9 0,6 0-748,-1-9 1028,3 2 0,1-15 0,1 5 0</inkml:trace>
  <inkml:trace contextRef="#ctx0" brushRef="#br0">23076 6497 7440,'0'20'664,"-5"-2"-75,0 6 0,-6-1-123,2 6 1,-4 1-468,-1 3 1,0 2 80,0 2 0,-7 5-192,-3-5 1,2-2-24,-2-2 0,7-4 0,-2-5 0,3-1 128,2-9 1,5 2-260,-1-11-88,7 0 241,-3-5 0,12-2-326,3-3 311,4-3 1,1-1-31,1 0 0,-6 5 73,1 0 1,-6 2-24,6 2 0,-7 6 96,2 4 1,-4 2 145,-1 3 0,0 4 204,0 0 0,-6 4-174,-4-4 0,-1 7 270,2-3 1,-4-2-154,4-2 1,1 1-27,-2-1 0,7-5-15,-2-4-213,4-7 1,7 3-450,4-6 0,9-8 225,4-6 1,4-6-591,2-9 1,-6-1 352,1-3 0,-5 2 434,5-7 0,-7 0 0,4-5 0</inkml:trace>
  <inkml:trace contextRef="#ctx0" brushRef="#br0">23190 6454 8057,'7'-8'-958,"0"4"1479,-7 8 0,0 11-132,0 8 1,-2 4-78,-3 2 1,-2 5-133,-8 4 1,1 3 24,0 2 1,0 1-15,-1 4 1,1-4-142,0 3 0,0 2-45,0-1 1,1-7-217,4-8 1,-4-5-468,3-4 1,2-4 17,-1-5-758,6-7 670,-10-2 748,12-6 0,-6-13 0,7-3 0</inkml:trace>
  <inkml:trace contextRef="#ctx0" brushRef="#br0">23090 6980 8057,'14'-9'-642,"0"-1"703,1 7 0,-1-8-41,0 6 1,0 1 284,1 4 0,-6 0-315,1 0 0,-6 0-508,6 0 1,-6-2-299,6-3 816,-7-3 0,10-12 0,-5-2 0</inkml:trace>
  <inkml:trace contextRef="#ctx0" brushRef="#br0">23403 6540 8057,'8'0'-123,"4"6"1,-10 3 753,3 10 0,-4 2-146,-1 3 1,-6 4-305,-4 0 0,-7 7-4,-2 8 1,-6-1-90,1 1 1,-3 0 119,-1-1 0,4-1 0,0-3 0,9 0-965,0-9 1,3 1 430,7-11 0,0-5-1274,5-5 1600,-6-5 0,4 2 0,-4-6 0</inkml:trace>
  <inkml:trace contextRef="#ctx0" brushRef="#br0">23360 7009 8057,'14'0'0,"1"0"0,-1 0 0,0 0 163,0 0 0,0 1-288,1 4 0,-6-2-306,1 7 1,-1-7 430,5 2 0,1-4 0,-1-1 0</inkml:trace>
  <inkml:trace contextRef="#ctx0" brushRef="#br0">23900 6269 8617,'-9'2'968,"0"3"1,-1 9-719,-4 10 0,-2 3-85,-3 1 0,-3 7 70,-6 3 0,-1 3-387,1 1 1,4-4-81,0 0 1,2-5-305,-2 5 1,-1-1 104,6 0 0,0-3-322,5-11 0,0-2 753,0-7 0,-1-6 0,1-2 0</inkml:trace>
  <inkml:trace contextRef="#ctx0" brushRef="#br0">23630 6596 8085,'8'0'666,"5"0"0,-7 8-204,4 7 1,-4 5-157,-6 9 0,0 1-192,0 3 1,0-2-64,0 7 1,0-1-163,0 0 1,5-2 58,-1-6 1,3-3-136,-2-2 1,-2-3-1550,6-7 703,-6 0 398,10-6 0,-11-8 316,2-9 1,-2-9 318,-2-1 0,0-6 0,0 1 0,5-7-1,-1-3 0,6-3 0,-5 3 0,7 0 152,2 0 1,2 4 177,8-3 0,1 3-114,8 2 0,-1 4 98,6 0 1,-2 2-124,2-1 1,-2 2 121,-2 7 1,-4 0-60,3-1 1,-8 3 35,-1 2 1,-7 4-1,2 6 1,-8 3-45,-1 7 0,-7 1-33,2 12 1,-4 6 30,-1 4 0,-1 7-262,-4-3 0,2 9 74,-7 2 1,1 5-265,-6-1 1,1-1 107,0 1 1,0-11-241,0 2 1,1-10-128,3 0 0,-7-9-336,3-5 0,-3-5-659,2-4 1463,-5-4 0,-2-6 0,-7 0 0</inkml:trace>
  <inkml:trace contextRef="#ctx0" brushRef="#br0">23829 6682 8035,'8'6'-345,"5"2"0,-7 8 719,4 3 1,-4-2-148,-6 7 1,-6-1-103,-4 6 1,-2-1-64,-3 1 1,3-7 38,2-3-330,-2-3 224,4-2 0,0-8-275,3-6 0,4-6 96,1-8 0,0-5 27,0 0 0,7-2 28,8 2 0,0 3 34,9-3 1,-5 4 3,5 0 1,-1 3 124,6 2 0,-1-1 142,1 7 0,-7-1-71,-3 5 0,-3 0 982,-2 0-745,0 0 1,-6 6 39,-3 4 0,-5 2-134,-5 2 1,-3 5-47,-6 0 1,-5 5-101,0-5 0,0 2-319,5-3 1,4-6-1305,1 2 790,6-9 731,-4 1 0,7-6 0,0 0 0</inkml:trace>
  <inkml:trace contextRef="#ctx0" brushRef="#br0">24412 6198 8040,'8'0'777,"-1"2"-613,-7 3 1,0 9-168,0 10 0,-2 2 197,-3 3 1,2-2-90,-6-4 1,5 4-471,0-3 260,2-3 0,5-3-494,7-8 0,1-5 95,12-10 0,1-5 504,5-8 0,-1-5 0,0-5 0</inkml:trace>
  <inkml:trace contextRef="#ctx0" brushRef="#br0">24682 6213 8040,'5'-15'-259,"0"1"0,1 6-51,-1 4 1181,-3 2 0,-1 5-291,-6 7 0,-10 1-226,0 12 0,-4 1-194,0 4 1,-1 1-143,-4-1 1,-3-4-55,4 0 0,2-5 122,2 4 1,3-7-1109,2-2 594,6 1-119,2-8 1,14 1 197,6-3 1,2-8 233,8-2 0,-2-6 57,1 2 0,7-4 171,-6-1 1,5 4-28,-11 1 1,6 1-79,-5-2 1,0-1 354,-5 7-162,-6-7-206,-1 9 1,-11 0-18,-5 7 1,-2 11-116,-13-2 0,-6 10 110,-8 0 1,-1 1-18,1-1 1,-2 2 55,7-2 0,2-3-80,7-2 135,-3 3 1,13-6-111,0 2 181,6-8 0,16-4-153,6-6 0,8-6 9,11-4 1,-1-2-27,6-2 1,-2-2-113,2-3 0,-3 3-220,-7-3 0,0-1 91,1 1 1,-7 0 272,-3 4 0,-3-5 0,-2-2 0</inkml:trace>
  <inkml:trace contextRef="#ctx0" brushRef="#br0">24626 6127 8019,'0'22'0,"0"5"513,0-3 1,0 6-98,0 8 1,-7 0 97,-2 9 1,-5 2-86,-5-1 0,1 4-314,-5-5 0,0 7-203,0-2 1,-4 3 163,3 2 0,4-2-121,1-3 0,8-7-293,1-7 0,7-13-820,-2-1 1158,4-7 0,-6-9 0,-1-2 0</inkml:trace>
  <inkml:trace contextRef="#ctx0" brushRef="#br0">24540 6653 8019,'21'0'27,"-1"-4"-27,4-1 0,3 0-199,-3 5 0,-2 0 190,1 0 0,-5 0 245,1 0 1,-8 0-493,-2 0-206,-6 0 1,4 6 164,-7 4 1,-8-1 135,-6 6 0,-2-4 101,-8 8 1,0-4 59,-4 0 0,1 4-62,3-1 1,-1 6 190,6-5 1,0 0 141,5-5 1,5-1 247,-1-4-49,7 4 0,-2-11-197,10 2 0,4-4-114,10-4 1,3-6-325,7-9 0,-1-1 120,1-4 1,-2-1-32,-4 6 0,3 0-93,-7 5-115,0 6 291,-5 1 1,-8 18 196,-6 4 1,-6 13 45,-8 1 0,-5 7-57,0-3 1,-2-1-134,2-9 0,3 3 73,-3-7 0,4-2-424,0-8 1,6-2-43,-1-7 0,6 0-57,-6 0 0,7-7 132,-2-2 0,4-8-76,1-2 1,0-2 324,0 2 0,0 8-184,0-3-61,0 9 254,0-1 0,0 18 927,0 7 1,-2 2-140,-3 3 0,4-1 86,-4 6 0,5-6-509,5 1 1,3-8-160,6-2 1,0-6-145,0-8 0,7 0 106,3 0 0,2-13-448,3-6 0,-1-12 202,1-7 1,-1-3-908,1-2 0,-6-4 90,1-1 716,-7 7 1,4-6 0,-7 3 0</inkml:trace>
  <inkml:trace contextRef="#ctx0" brushRef="#br0">24981 6355 8006,'14'0'0,"0"-2"217,1-3 1,7-7-88,6-7 1,2-6 208,8 1 0,-5-3-87,5-1 1,-6 4-671,1 0 0,-9 12-236,-5-3 252,-4 11 1,-7-1 198,-3 10 1,-11 9-91,-8 10 1,-13 9 177,-11 5 0,1 6-86,0-2 0,0 4 387,-1-8 0,2 3-103,3 2 1,9-7 475,0-3 1,12-9 315,2-5-385,7-3 1,-2-8-187,10-4 1,9-8-70,10-6 1,3-4-481,1-5 0,1-3 181,-1-6 0,5-1-521,1 1 0,-6-1 284,-4 1 0,-7 1 57,2 3 1,-5-1-46,-4 6 1,-4 0 288,-6 5 0,0 0 0,0-1 0</inkml:trace>
  <inkml:trace contextRef="#ctx0" brushRef="#br0">25265 6255 8006,'-12'10'0,"2"-1"0,4 1 117,6 4 1,0 2 233,0 3 0,0-2 11,0 7 0,0-1 61,0 6 1,5 4-153,-1 0 0,6 7 28,-5-2 0,-1 4-127,-4 6 0,0-3 69,0 8 1,0-8-415,0 3 1,2-6 184,3-4 1,-4-5-630,4-9 1,-2-8-210,2-7 425,-4-5 1,6-4-1138,-7-10 1538,0-9 0,0-9 0,0-9 0</inkml:trace>
  <inkml:trace contextRef="#ctx0" brushRef="#br0">25237 6468 7962,'0'15'0,"-6"4"81,-4 0 0,-3 6-127,-1-1 1,-2 2 411,-2 3 0,0 1-89,-6 3 1,5-3-335,-4 3 0,5-3 133,-1-1 0,4-6-143,0 1 0,3-11-393,2 1-638,4-9 1098,6-5 0,0-15 0,0-7 0</inkml:trace>
  <inkml:trace contextRef="#ctx0" brushRef="#br0">25251 6554 7962,'22'0'0,"-3"0"0,-3 5 587,-2-1 1,0 6-141,1-6 0,-6 8-356,1-3 1,-7-1 18,2 1 1,1-4-206,-1 5-656,-1-7-773,-4 3 1524,0-6 0,7 0 0,1 0 0</inkml:trace>
  <inkml:trace contextRef="#ctx0" brushRef="#br0">25422 6156 7962,'6'-8'801,"-4"1"0,9 15-325,-7 7 1,1 5 8,-5 9 1,0-1-256,0 0 1,-1 1-62,-4-1 0,2-1-55,-7-3 1,7 1-240,-2-6 0,4-5-1229,1-4 908,0-7 60,0 3 1,5-7 93,-1-4 1,6-3-241,-6-6 1,6 0 195,-5-1 0,6 6 217,-2-1 1,2 1 189,-1-5 0,2 4-61,-2 1 0,4 4 276,5-4 0,-8 5-136,3 0 1,-3 2 146,4 2 0,-6 6-95,1 4 0,-7 3 411,1 1 0,-2 6-97,-2 4 1,-2-2 33,-2 2 0,-4 4-171,-6 5 1,-5 2-303,0-2 0,-5 2-25,5 3 1,-6 3 140,1-3 1,2 3-504,-2 2 1,7-2 207,-2-3 0,3-5-905,2-9 1,4-6 106,1-8 900,6-4 0,-4-6 0,7 0 0</inkml:trace>
  <inkml:trace contextRef="#ctx0" brushRef="#br0">25607 6667 7949,'14'0'401,"0"0"1,0 2 598,0 3 1,-4 0-458,-1 9 1,-4-3-176,5 8 0,-7 1-2089,2-1 1721,2 7 0,1-11 0,7 6 0</inkml:trace>
  <inkml:trace contextRef="#ctx0" brushRef="#br0">26033 6070 8001,'13'-9'183,"-4"-1"1,9 6 745,-4-6-759,10 7 0,-2-3 331,6 6 0,5 0-98,0 0 0,4 6-164,-9 4 0,2 4-70,-11 5 0,-6-2-101,-8 7 0,-4 6-54,-1 8 0,-13 3-298,-5 1 0,-8 1-971,-2 0 0,-4-2 147,4-3 1108,-4-4 0,10-5 0,-6-1 0</inkml:trace>
  <inkml:trace contextRef="#ctx0" brushRef="#br0">26104 6810 8001,'14'4'0,"1"1"0,-6 0 0,1-5 0,1 6 274,8 4 1,-2 2-275,7 3 0,-7 5 0,4 2 0</inkml:trace>
  <inkml:trace contextRef="#ctx0" brushRef="#br0">16237 7094 8045,'-14'-9'-316,"0"-1"0,-1 7 517,1-2 0,-6-1-66,-4 1 1,-3 0 200,-1 5 0,-7 2-117,-3 3 0,-3 3-201,-2 6 0,5 2 120,0 3 0,2 3 77,-2 6 1,2 1-45,3-1 1,1 5 3,-6 0 0,7 7-46,-3-2 1,0 3 18,1 1 0,-1 6-5,6-1 0,1 5-110,3-4 1,4 5 109,6 0 1,6-3 9,3 2 0,10 5-144,4 5 1,16-2 66,9-8 0,5-3-4,4-7 0,6-5-54,3-4 1,5-5 71,4-4 0,6-3 84,9-7 1,-35-8 0,1 0-279,3-1 0,0 0 0,0 1 0,0-1 221,-2-2 0,0-1 0,36 2 6,-4-4 1,4-6-83,-38 2 1,-1-1-1,1-2 1,0-1 34,0-1 1,-1 0 0,0 0 0,0-1 62,31-19 0,2 1-60,-11-15 0,1-3 11,-32 19 0,-1-3 0,24-27 81,3 1 0,-10 4-62,1-1 1,-10 1-212,-5-5 0,-9-6 154,-5-3 0,-10-5-7,-4-5 1,-12 2-206,2 33 0,-4 1 0,-3 2 0,-4 0 26,-4-2 1,-3 0-1,0 3 1,-3 1-33,-2 0 1,-1 1 0,1 3 0,-1 1-28,-27-21 0,-1 4-72,0 10 0,-6 10 99,-4 9 1,3 10-477,-3 4 0,7 5 283,-1 5 1,15 1-663,8 3 1021,13 4 0,1-8 0,10 9 0,3 3 0</inkml:trace>
  <inkml:trace contextRef="#ctx0" brushRef="#br0">10522 9539 8233,'0'-14'-470,"-5"5"-99,0-1 1,-1 5 538,1-4 0,2-1 1183,-7-4-677,7 0 1,-3 0-199,6-1 1,-2 8 379,-2 2-276,2-3 56,-4 6-300,6-4 1,4 12 20,1 4 0,0 2-102,-5 3-17,0-1 1,0 0-9,0 0 0,0 1 90,0-1 0,0 5-151,0 0 1,0 1 63,0-1 1,-5 3 59,0 7 0,1 4-2,4 0 0,-5 11-83,0-1 1,0 9 75,5 0 1,0-1 9,0 1 1,0-8-40,0-1 0,2-1 23,3-4 0,-2-3-27,6-2 0,-5-4 17,0-6 0,3 3 108,-3-7 0,1 0-90,-5-5 1,0-5 24,0 1-27,0-1 10,0-1-119,0 5 96,0-12 0,-1 6-901,-4-7 390,3 0-502,-10 0 1,10-2 365,-3-3 0,4-3-1374,1-6 1948,0 0 0,6-13 0,2-3 0</inkml:trace>
  <inkml:trace contextRef="#ctx0" brushRef="#br0">10564 9568 8074,'-12'-10'-1499,"2"1"1863,-3 6-117,12-10 562,-5 11-135,-1-4 73,6 0-148,-6 4-114,7-4 51,0 6 0,0 0-340,7 0 1,-4 0 52,6 0 0,1 0-133,4 0 1,0-5 117,0 0 0,1-4-177,-1 4 0,5 0 91,0 5 1,4 0-96,-4 0 1,2 0 42,-2 0 0,-2 0-129,7 0 1,-5 0 21,5 0 1,-7 0 114,2 0 0,2 0-92,-3 0 0,6 0 67,-5 0 0,6 0-53,-1 0 0,5-4 42,4-1 1,1-5-113,4 6 1,2-1 47,-7 5 1,5-2-20,-5-2 1,5 2-31,-5-3 1,0 4 74,-4 1 1,-5 4-27,-1 1 0,-5 5 15,1-6 0,1 7-14,-1-1 0,2-4 8,-2-1 1,-4 1-39,4-1 1,3 0 36,2-5 1,0 0 30,4 0 0,-2-2 8,7-3 0,-3-1-33,-2-3 0,2-4-21,3 4 0,-7 2 21,2 2 0,-4 4 2,-1 1 1,3 0 1,-7 0 1,0 0-21,-5 0 1,5 1-2,0 4 0,0-2-8,-5 7 0,2-2-12,3 1 0,-2 2 26,7-6 1,-1 0-25,6-5 0,-1 0 20,1 0 1,1-2-61,3-3 1,-3 2 48,3-6 0,-3 6-3,-1-2 0,-3 2-15,-2-2-1,1 3 0,-6-2 1,5 2-77,-5 2 1,0 5 80,-5 0 0,0 6-26,1-2 0,-1-1 21,0 2 1,5-3-82,0 3 1,2 1 62,-2-6 0,-2-1 75,7-4 1,-1 0-32,6 0 0,-1 0 15,1 0 0,-1-1-47,0-4 1,1 2 11,-1-7 1,1 7-68,-1-1 1,-4-3 72,0 3 0,-7-1-154,2 5 0,1 0 125,-1 0 0,0 0-14,-4 0 0,-1 0 35,0 0 0,-4 5 7,-1-1 1,0 1 26,6-5 0,4 0-56,0 0 1,1 0 125,-1 0 1,-2 0-92,7 0 0,-2-5 137,2 1 1,3-6-121,-3 5 1,-2 1 65,1 4 0,-1 0-66,2 0 0,-2 0-1,-3 0 1,-3 0-16,3 0 1,-3 0 10,-2 0 1,0 0-169,0 0 1,-4 0 16,-1 0-147,1 0 202,4 0-5,0 0 33,1 0 6,-8 0 24,6 6 0,-10-5-38,7 4 20,-7-3 1,5-2-13,-4 0-8,-2 0 38,11 0 0,-12 1-231,4 4 159,3-3-7,-6 4 210,10-6-144,-10 6 0,4-3 212,-6 7-219,0-7 285,0 10-238,0-5 1,0 1 188,0 1-145,0-1-19,0 5 1,-2 1-5,-2-1 1,2-5 5,-3 1 1,4-6-5,1 6 0,0-5 18,0 4-16,0 1 1,0 4-5,0 0 1,0 5 62,0 0 1,0 6-49,0-1 1,0 3 3,0 1 1,0 5-159,0 1 1,0 5 94,0-1 0,-5 3-591,0 2 0,1-1 247,4 1 1,0-5-890,0 0 1,0-2 1264,0 2 0,-7-3 0,-1-7 0</inkml:trace>
  <inkml:trace contextRef="#ctx0" brushRef="#br0">10650 10378 8047,'-15'-6'0,"1"4"-48,0-3 1,4 4 15,1 1 1,4 0 319,-4 0 1,6 1-50,-2 4 1,3-2-104,2 7 0,0-6-17,0 6 0,2-7 42,3 2 0,1-2-50,3 2 1,4-4-2,-4 4 1,9-5 140,1-5 1,4 4-119,-4-4 0,7 2 37,-3-2 0,4 4-15,2-4 0,-1 3 26,1 2 1,-1 0-19,0 0 1,1 0-114,-1 0 0,7 0 19,3 0 0,8 5-48,1 0 1,1-1-18,-6-4 0,1 0 83,0 0 1,-1 0-127,1 0 1,-2-4 98,-3-1 1,8-6 36,-4 1 0,10 3-34,1-3 1,2 7 3,2-2 0,-7 4-34,-2 1 0,-4 0 2,-1 0 1,-7 0-10,-3 0 1,-4 1 36,-6 4 1,4-2-124,-3 7 1,3-6 56,1 6 1,0-7-24,1 2 1,-1 1 40,1-1 0,-1-1 143,1-4 0,-1 5-16,1 0 1,-1 0-27,0-5 0,-4 0-6,0 0 1,-1 0-31,6 0 0,-5 0-47,-1 0 1,-4 0 57,5 0 1,-5 0-126,5 0 0,-7 0 97,2 0 1,3 0-66,2 0 1,-2 0 10,2 0 1,-1 0-6,6 0 0,-6 0 14,1 0 1,-2 0 9,2 0 0,1 0-24,-6 0 0,5 0 23,-5 0 0,0 0-26,-5 0 1,0 0 20,0 0 1,1 0 64,-1 0 1,0 0-48,0 0 1,1 1 55,-1 4-62,0-3 0,0 5 4,0-2 1,1-3-59,-1 2 1,0-2 57,0-2 1,-4 0-42,-1 0 1,1 0 25,4 0 0,0 0-49,0 0 0,2 0 30,3 0 0,-3 0-6,3 0 0,1 0-17,-1 0 1,2 0 27,-2 0 0,-3 0-24,3 0 0,-4 0 20,0 0 0,-1 0 63,0 0 1,0 0-65,0 0 0,2 2 2,3 2 0,-3-2 4,3 3 0,-3-4-3,-2-1 0,0-1 50,0-4 1,1 3-51,-1-2 1,0-3-29,0 3 0,-4-3 38,-1 3 0,1 2 9,4-3 1,-5 2-11,1-2 1,-5 4 38,4-4-35,-6 3 0,5 2 22,-3 0-170,-3 7 0,5-6 146,-2 4-390,-3-3 210,10-2-210,-10 0 129,4 0-202,1 0-243,-6-7-397,5 6-1637,-6-6 2722,0 7 0,0 7 0,0 1 0</inkml:trace>
  <inkml:trace contextRef="#ctx0" brushRef="#br0">13976 9525 8021,'0'-14'-555,"-6"0"0,5 4 555,-4 1 0,2 5 958,-2 0-308,3 2-581,-4 2 0,0 0 1,3 5-83,-7 0-310,7 6 323,-10-3 0,-1 6 0,-8 0 0</inkml:trace>
  <inkml:trace contextRef="#ctx0" brushRef="#br0">10365 9497 8128,'8'-15'-220,"-3"1"1,-4 5-770,-1-1 1089,0 1 0,0-1 31,0 1 360,0 6-320,0-4 1,0 6-4,0-4 1,-1 3 69,-4-2-254,3 2 0,-9 0 129,7-2-5,-1 2-149,-1-4 0,2 6 53,-5 0 1,4 0-98,-4 0 1,4 0 71,-4 0 0,-1 1-50,-4 4 1,4 3 75,1 6 0,-1 0-25,-4 1 0,2 4 50,2 0 1,-1-5 40,6-5 0,1 1-44,4 4-52,0 0 1,1-1 43,4-4 0,-2 2-54,7-6 0,-1 5 26,5-6 1,-4 7-6,-1-1 3,1 3 1,2 1-6,-2 0 0,-4 0 50,-6 0-39,0 1 0,0-1 127,0 0 0,-1-1-69,-4-4 0,2 2 65,-7-6-40,7 6 12,-10-9 1,12 10-2,-6-10-266,7 4 197,0-6 1,7 6-83,2 4 0,-1 3 65,2 1 0,-7 2-27,2 3 0,1 1 45,-1 4 0,-1 3-2,-4-4 1,0 4 37,0 2 0,-4-3 159,-1-2 0,-1 1 29,1-6 1,3 5-52,-3-5 1,4 0-82,1-5 1,0 0 123,0 1-412,0-1 265,0 0-220,6-6 1,2 3-555,6-6 0,1-1 311,-1-4 0,0 0 365,0 0 0,7 7 0,1 1 0</inkml:trace>
  <inkml:trace contextRef="#ctx0" brushRef="#br0">18995 8359 8554,'2'-8'-44,"3"4"1,3 7-344,6 2 1,5 6 870,0-2 0,0 4-216,-5 1 0,-1 0-203,-4 0 1,-3 5-58,-6 0 0,0 0 1,0-5 1,-6 5-99,-3 0 0,-9 5 99,-1-5 1,-5 3-147,6-8 1,-1 4 63,4-9 1,3-1 114,2 2-80,4-1 0,6 5 335,0 0 1,1-4-42,4-1 1,5 1-25,9 4 0,-4 0 34,4 1 0,-4-6-9,-6 0 1,2 1-144,-6 4 0,4 0 36,-4 1 0,0-1-166,-5 0 0,-6 0 88,-4 0 1,-7 1-280,-2-1 0,-7 0-38,3 0 0,1-1-17,-2-4 1,5 3-1217,-5-8 1045,7 1 0,-4-7 432,7-2 0,6-17 0,2-9 0</inkml:trace>
  <inkml:trace contextRef="#ctx0" brushRef="#br0">19152 8658 8249,'19'-5'0,"0"0"0,4 1 422,-4 4 1,2 0-207,-2 0 1,-3 1-168,3 4 1,-4 3-52,0 6 1,-1 5 19,0 0 1,5-5-657,0-4 1,0-2 265,-5 1 1,5-3 371,0-6 0,6 0 0,-3 0 0</inkml:trace>
  <inkml:trace contextRef="#ctx0" brushRef="#br0">19692 8217 8234,'0'-14'306,"-2"6"-13,-2 3 0,-4 5 455,-6 5 1,-2 9-522,-3 10 0,-2 3 38,-2 1 0,-4 5-300,3 1 1,-1 5 72,1-1 0,4 1-43,5-1 0,3 2 117,2-7 0,-1 5-807,6-5 0,1-1 81,4-9 614,6-2 0,2-1 0,6 3 0</inkml:trace>
  <inkml:trace contextRef="#ctx0" brushRef="#br0">19863 8445 8213,'-8'14'0,"-3"2"283,6 3 1,-6 4-100,1 10 0,-7 4 319,-2 5 0,5-4-109,4 0 1,7-6-179,-2 1 0,4-8-347,1-1 1,6-7 108,4 2 1,-2-9-69,1-6 0,1-2 76,4-2 1,0-6-197,0-4 0,-4-4-9,-1-5 1,-6-3-102,2-6 0,-5 4-104,-5 0 1,-9 5-478,-10-5 901,-2 7 0,-16-3 0,-2 5 0</inkml:trace>
  <inkml:trace contextRef="#ctx0" brushRef="#br0">10408 9539 8477,'0'-9'-666,"0"-1"509,0 7 396,0-3-124,0 6-415,-6 0 144,4 0 332,-11 0-244,12 0 0,-6 1 127,7 4-128,-6-3 1,3 6 46,-7-4 0,6-1-11,-6 7 0,5-5 24,-4 4 0,1 2-10,-1 8 1,-4-3 80,4 3 1,1-3-61,-2-2 1,2 0 346,-1 0-292,-4 1 120,12-1-135,-6 0-18,7 0 1,2 0-79,3 1 1,-2-1 93,6 0 1,-4 2-96,4 3 1,1-2 67,4 7 1,-4 0-145,-1 4 1,-6 0 120,2 1 1,-2-1-7,2 1 0,-4-6 10,4 1 1,-3-6 1,-2 1 0,0-4 35,0 0 0,0-1 104,0 0 1,-5 0 32,0 0 0,1-4-107,4-1-16,-7 1 1,6 4 28,-4 0 0,2 0-92,-2 1 0,3-1-6,-2 0 1,2 5-5,2 0 0,0 5-38,0-5 0,0 4 61,0-4 1,5 2 47,0-2 0,-1-3-43,-4 3 0,0-4 137,0 0 0,5-1-127,0 0 0,0 2 202,-5 3 0,1-3-51,4 3 0,-4 1-37,4-1 0,1 5-16,-1-5 1,0 6-15,-5-1 1,5-2 63,-1 1 0,6 1-66,-5 5 0,-1-3 14,-4-2 0,5-3-15,0-7 1,0 0-51,-5 0 0,0-4-23,0-1-20,6-6-44,-4 4 1,4-14-205,-6-2 1,0-4-193,0-1 1,0 0 142,0 0 1,0-1 298,0 1 0,0-6 0,0-2 0</inkml:trace>
  <inkml:trace contextRef="#ctx0" brushRef="#br0">9000 9824 8122,'-8'-15'325,"2"7"49,6 2 1,0 8-128,0 2 1,0 4-42,0 7 1,5 4-4,0-1 1,-1 8-19,-4-3 0,5 6 10,0 4 1,-1 3-50,-4 7 1,5 4-20,0 1 1,0 12 152,-5 1-368,3-21 1,0 1-1,-1 36 161,0-32 0,0 0 0,-1-1 0,0 1-235,-1 2 1,0 1-1,2 2 1,1 1 198,-1 1 1,0 0 0,1-3 0,-1 0 37,-2 5 0,0 1 1,2-6-1,1 0-85,-1 1 0,1-1 1,-1-1-1,0-1 57,-1-1 0,-2-2 0,1-3 1,0 0-235,0 2 0,0 0 0,2 29 57,3-5 1,-4-6-43,4-13 0,-3-4-26,-2-11 1,0-1-59,0-13-348,0 0-46,0-12 211,-7 0 1,-1-15-164,-6-6 0,5-2-17,-1-8 619,-6 0 0,1-4 0,-6 0 0</inkml:trace>
  <inkml:trace contextRef="#ctx0" brushRef="#br0">8858 11800 7723,'-8'6'1249,"7"7"-690,5 6 1,7 4-107,-1-4 0,3 6-102,1-1 0,0 9 120,0 5 0,-1-1-138,-4 0 0,2 8-94,-6 7 0,5-5 233,-6-4-174,7-7-119,-9-14 0,9-1-136,-6-7 0,6-6 122,-2-3 1,-1-13 64,2-11 1,-1-17-193,5-21 1,2-10-145,-6 28 0,-1-2 0,0 1 1,-1-1-559,4-3 0,0-2 0,0 0 0,1-1 451,3-1 0,2 1 0,-1 2 0,0 0-1147,2 2 0,0 1 1360,-1 2 0,-1 1 0,16-31 0,0 4 0,-1 4 0,-2 4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11559 16505 8197,'-14'0'614,"6"0"-362,2 0 71,19 0 0,2 0 0,17 0 0,6 2 383,9 3 1,13-5-329,7 0 0,2-8-2596,2-11 2036,-6-3-198,-2-7 0,-6 2-347,0 4 0,-5 2 365,0 7 1,-11 6-126,2 3 1,-16 4 486,-3 1 0,-1-7 0,-1-1 0</inkml:trace>
  <inkml:trace contextRef="#ctx0" brushRef="#br0">12142 16150 8197,'8'0'0,"10"0"66,-4 0 1,10 0 135,-1 0 0,9 0 852,1 0-416,0 0-285,-4 0 0,-2 1-75,-4 4 0,2-2 0,-7 7 398,-6 1-369,3-5 1,-14 13-107,4 0 1,-10 10-91,-4 8 1,-16 16-174,-9 18 1,14-35 0,-1 2-525,-2 4 1,-1 1-1,-1 2 1,-1 0 585,-2 6 0,-1 2 0,4 4 0,0 0 0,0 4 0,1 0 0</inkml:trace>
  <inkml:trace contextRef="#ctx0" brushRef="#br0">12540 17273 8219,'-28'0'0,"4"0"-402,1 0 1,5 2 80,-1 2 1365,10-2-397,3 10-312,6-4 1,1 2 137,4-1 1,4 1-222,10 4 1,5-4 0,9-1 0,-3-4-13,3 4 0,-3-1-32,-1 2 1,-2 2-108,-4-2 1,-2 4-174,-7 5 1,-6 3-467,-3 6 264,-4 1 137,-1 6 1,0 1-72,0 7 1,-6-6 90,-3 1 0,-9-8 76,-1-1 1,0-2 52,5-8 1,5-2 213,-1-7-170,7 2 1,-2-10 49,10 2 0,3-2-285,6-2 202,7 0-67,1-6 1,6-2-848,1-6 487,5-1-47,-4-5 1,5 2-408,-7-5 1,-1 5 857,-3-1 0,3-3 0,-5 0 0</inkml:trace>
  <inkml:trace contextRef="#ctx0" brushRef="#br0">12853 17401 8219,'24'1'140,"0"4"-140,-7-3 0,16 10 0,-9-5 264,9 2-234,-3 4-6,-1-5 1,-6 6-965,1 0 412,-7-6 216,4 5 312,-7-12 0,7 12 0,1-5 0</inkml:trace>
  <inkml:trace contextRef="#ctx0" brushRef="#br0">13095 17287 8219,'0'10'4,"0"-1"0,-2 2-10,-2 8 0,0-1 965,-5 5-396,6 7-415,-10 0 1,10 10-103,-6-7 0,5 5-133,0-5 0,2 0-285,2-4 0,5-7 17,0-3 0,7-10 355,2-4 0,1-4 0,5-1 0</inkml:trace>
  <inkml:trace contextRef="#ctx0" brushRef="#br0">13379 17173 8219,'0'15'17,"-6"10"-9,-3 3 1,-4 12 247,-1 2 1,-1 7 424,1 8 1,2 0-192,2 0 1,-1 0 20,6 0 1,1-4-315,4-5 0,6-7-291,3-13 1,4-7-368,1-7 330,7-6-80,-5-8 0,10-13-342,-2-6 0,3-12 109,1-7 1,-5-3-299,-5-2 1,-3 2 206,-6 3 0,-2 5 120,-7 9 1,-12 4 414,-2 6 0,-9 6 0,-1 3 0,-3 5 0,-1 5 0,5 3 0,-3 6 0,10 0 0,-5 7 0,7 1 0</inkml:trace>
  <inkml:trace contextRef="#ctx0" brushRef="#br0">11332 12255 8140,'14'0'-291,"0"4"488,1 1 0,-1 5 672,0-6-710,0 7 1,1-3-216,-1 6 98,0 1 0,-1-1-151,-4 0 1,-3 0 116,-6 0 0,0 5-12,0 0 1,0 0-237,0-4 122,0-1 1,-1-2-54,-4-2 1,2 1 96,-7-6 400,7-1-246,-3 3 2,6-6 1,2 6-74,2-7 1,4 0 225,6 0 0,1 4 221,-1 1-354,0 0 1,0 0-171,0-1 237,1 1-245,-1 1 1,-6-2 120,-3 5 0,-4 1-65,-1 4 1,-5 0 22,1 0 1,-12 7-233,2 2 1,-4-2-346,4-2 172,0 3 1,0-8-195,-1 0 1,1-6 595,0-8 0,0-12 0,0-4 0</inkml:trace>
  <inkml:trace contextRef="#ctx0" brushRef="#br0">11488 12425 8237,'15'-8'0,"-4"2"358,3 6 1,-3 0-52,8 0 0,-2 2 8,2 2 0,-1 3-65,5 2 0,1 2-373,4-6 1,6 4-163,-1-4 0,-3 0-298,-2-5 0,-7 5-860,7-1 1443,-9 1 0,8-5 0,-5 0 0</inkml:trace>
  <inkml:trace contextRef="#ctx0" brushRef="#br0">11815 12041 7981,'0'15'811,"0"-1"-479,-6 6 0,4 4 151,-2 9-339,-4 3 0,2 10-26,-4-3 1,-1 7-160,6-7 1,1-2 18,4-3 1,-5-3-249,0-2 1,2-1-51,8-13 1,-2 0-319,6-5 0,1-6 638,4-4 0,0-15 0,0-4 0</inkml:trace>
  <inkml:trace contextRef="#ctx0" brushRef="#br0">12071 11842 8237,'8'-8'0,"-1"4"211,-7 8 1,-2 12 54,-3 13 0,-3 5-135,-6 9 0,0 6 74,0 3 0,-1 5 49,1 5 0,6-9-2,4 4 0,2-5-18,2 0 0,0-9-335,0-10 0,6-9 121,4-5 0,2-10-266,3-4 1,4-5 171,0-5 0,0-9-151,-5-10 1,-2-7 88,-2-2 1,1 0-120,-6 4 1,-1 1-54,-4-1 0,0 7 137,0 3 1,-6 5-157,-3 4 1,-4 4 120,-1 6 0,-7 2-150,-2 2 0,2 3 31,2 2 1,3 2 324,2-6 0,0 0 0,0-5 0</inkml:trace>
  <inkml:trace contextRef="#ctx0" brushRef="#br0">11986 8217 8189,'-14'0'0,"0"2"0,-1 2-103,1 11 1,0 4-191,0 9 1,-1-1 584,1 11-138,0 0 1,0 3 62,0-3 1,1 1-136,3-6 0,4 1 130,6-6 1,6-6-147,4-3 0,4-8 1,5-1 1,3-7-90,7 1 0,-6-8-149,1-6 1,0-7 74,4-2 0,-6-5-161,-3 5 1,-3 0-415,-2 5 1,-6 0 670,-3 0 0,-3-7 0,-2-1 0</inkml:trace>
  <inkml:trace contextRef="#ctx0" brushRef="#br0">11958 8487 8189,'0'10'-365,"0"-1"0,0-4 570,0 4 1,6-4-90,3 5 0,4 4-95,1 5 1,-1 6-33,-4-1 1,2 3-165,-6 1 1,5-1-273,-6-3 0,1 1 166,-5-6 1,5 0 280,0-5 0,6 0 0,-3 0 0</inkml:trace>
  <inkml:trace contextRef="#ctx0" brushRef="#br0">12100 8388 8189,'12'6'-382,"-2"3"1,2 4 667,-2 1 1,-1 5-104,6 0 0,-7 0-239,11-5 0,-7-1-79,7-3 1,2 1-326,-2-7 1,4 1-314,-4-5 773,0-6 0,2-8 0,1-9 0</inkml:trace>
  <inkml:trace contextRef="#ctx0" brushRef="#br0">12256 8217 8243,'0'10'-226,"0"-1"1,0 1 344,0 4 1,-5 0 559,1 0 1,-3 0-414,3 1 1,0 5-332,-5 4 1,4-2-144,-4 2 1,4 4 153,-4 5 0,4 0-394,-5-4 0,7-1 223,-2 1 1,4-6-86,1 1 0,0-11 310,0 1 0,6-9 0,2 1 0</inkml:trace>
  <inkml:trace contextRef="#ctx0" brushRef="#br0">12640 7705 8257,'0'-8'606,"-6"2"0,-2 9-388,-6 7 1,1 1-7,3 12 0,-2 0-16,2 0 1,-2 9 21,-3-4 0,6 5 50,0 1 0,-1 7-153,-4 6 0,4 7 107,1-2 0,6 3-107,-2 2 0,3-6-39,2-4 0,7-4-188,2-5 1,9-5-127,1-10 1,4-8-143,-4-11 1,6-5 187,-1-9 1,-3-10-16,-2-13 0,-4-12 49,0 3 1,-7-4 46,-4 3 0,-2 12-163,-2 2 1,-2 12 105,-2 3 1,-11 6 167,-8 8 0,-11 19 0,-2 4 0</inkml:trace>
  <inkml:trace contextRef="#ctx0" brushRef="#br0">11417 15496 8344,'-14'0'-829,"6"6"1391,-4-4-280,16 4 0,-1-6-12,16 0 1,4 5 113,5 0 1,8 4-320,7-4 1,12 0 9,12-5 1,7 0-430,2 0 0,-7 1 238,-7 4 0,-12-4-283,-7 4 1,-7 3 54,-7 2 0,-7 2-239,-3 2 1,-10 1 582,-4-1 0,-10 0 0,-3 0 0</inkml:trace>
  <inkml:trace contextRef="#ctx0" brushRef="#br0">11730 15780 8344,'-22'14'-17,"8"-6"1,9 3 0,10-6 0,11 0 319,12-5 0,7 0-363,14 0 1,1 0-150,7 0 0,-6-2-10,-4-2 1,2 0-558,-2-5 566,1-1 0,-6-4 1,1 0-1</inkml:trace>
  <inkml:trace contextRef="#ctx0" brushRef="#br0">11929 15425 8192,'14'5'-528,"1"-1"1,5 1 1110,4-5-220,-4 6 1,9-4-88,-1 3 0,2 1-72,8-1 1,0-1 2,5-4 1,-1 2-5,1 3 0,-2-2-47,-3 6 1,-5-4-94,-9 5 1,-4-1-80,-5 5 1,-7 2 50,-4 3 0,-16 5-254,-12 9 1,-11 6 27,-12 14 1,17-25-1,0 0-73,-3 5 1,-1 1 0,-2 3 0,0 2-1,3-3 1,1 0 0</inkml:trace>
  <inkml:trace contextRef="#ctx0" brushRef="#br0">12995 10677 8487,'-19'-8'-86,"1"3"0,-6-1-172,5 1 1,-2 0 1241,2 5-380,4 0-442,-12 6 0,9 4-251,-5 9 1,1-2 143,-2 7 1,-1 0-192,6 4 1,-5 5 150,5 0 1,2 1 35,7-6 0,-1 0 32,6 1 1,1-1-23,4 1 1,0 2-102,0-2 39,0 9 0,0-19-151,0 9 83,0-3 0,1-1 38,4 0 1,-4-2-14,4 2 0,-3 2 37,-2-2 0,5-2-25,-1 2 0,1-5 49,-5 5 1,-2-1 4,-2 6 0,2-1 255,-3 1-116,-3-1 1,5 0-21,-6 1 0,6-1-78,-2 1 1,3-2-129,2-4 103,0 4 1,0-6-12,0 2 1,5 4-14,0-3 1,1 3-232,-1 1 231,-4 1 3,6-1 0,-7 5 195,0 0-214,0 1 87,0 0 1,0 3 157,0 5 1,0 1-204,0 0 1,0-1 14,0 1 0,0 4-40,0 1 1,-5 5-7,0-1 1,-1 4-1429,1 1 1247,4 6 80,-12 2 1,11-1-1205,-2-2 1296,2-4 0,-3-1 0,4 0 0,4 0 0,5 0 0,1 0 0</inkml:trace>
  <inkml:trace contextRef="#ctx0" brushRef="#br0">12896 6014 9872,'-8'-23'-300,"-9"-2"180,2 6 0,-2 5-458,3 5 399,0 5 1,-5-2 344,0 6 0,-11 2-83,1 2 0,-4 4 97,0 6 0,-2 5-191,-3 0 0,3 0 184,7-4 0,4-1-55,1 0 0,7 0 13,2 0 0,1 5-221,8 0 0,1 2 108,4-2 1,0-2-206,0 7 0,1 0 165,4 4 0,-4 0-213,4 1 0,-3 4 51,-2 0 1,0 2 55,0-2 0,0-3 59,0 3 1,-5 2 25,0-2 0,1 5 40,4-5 1,0 5 19,0-5 1,0 2 87,0-2 0,6-3-71,3 4 0,4 0 183,1-1 0,5 1-48,0-6 0,0 0 0,-5 1 1,5-1-113,0 1 0,2-1 39,-2 1 0,-8 5-95,3 4 0,-5 3-124,1 2 0,-4 4-8,-6 1 0,0-1 95,0-4 0,5-7-81,0-3 1,-1-3 101,-4-1 1,5-1 40,0 1 1,1-6-16,-1 1 0,-2 6 41,7 8 0,-7 3 12,2 2 0,-4 1-43,-1 3 1,0 4-46,0 6 1,0 1-207,0 4 1,0 4 79,0 10 1,-6 1 115,1-32 1,0 0 0,0 2-1,-1 1-428,2 6 0,-1 1 1,-2 2-1,0 0 462,-1-1 0,1 2 0,2 3 0,-1 1 0,-3 3 0,-1 1 0,0-1 0,-2 1 0</inkml:trace>
  <inkml:trace contextRef="#ctx0" brushRef="#br0">16593 6341 8004,'-8'0'-1351,"0"0"1502,3 0-6,3 0 41,-4 0-21,0 0 16,4 0-160,-4 0 1,7-7-13,4-2 0,-2 2 23,7 3 0,-5-3-145,4 3-62,1-1 191,4 5 1,-2 6-296,-2 4 0,-2 2-103,-3 3 382,-4-1 0,5 0 0,-6 0 0</inkml:trace>
  <inkml:trace contextRef="#ctx0" brushRef="#br0">15939 4805 8157,'0'-9'0,"0"-1"0,0 7 0,-2-3 102,-3 6-26,4 0 0,-7 0 341,3 0-216,3 0 1,-9 6-54,7 4 1,-6 4 10,5 5 0,-6 3-175,2 6 0,-4 5 94,-1 1 1,-7 11-61,-2 3 0,1 1-147,-2 3 0,-4 0-442,-6 5 0,-4-3 257,5-7 1,-1 4-220,0-14 1,9 1 43,-3-9 0,9-9 489,0-5 0,3-1 0,2-6 0</inkml:trace>
  <inkml:trace contextRef="#ctx0" brushRef="#br0">15469 5289 8157,'-1'14'420,"-4"0"1,2 6-131,-7 4 0,7 3-26,-2 1 0,-1 2-1,1 4 1,-1 0 153,1 4 1,4 2-128,-4-7 1,3 0 79,2-4 0,0-7-98,0-3 1,7-10-138,2-4 1,5-4 106,5-1 1,5-7-247,9-8 1,4-7 71,5-11 0,1-3-1046,0-7 0,6-4 736,3-1 1,3 1-1,2 4 1</inkml:trace>
  <inkml:trace contextRef="#ctx0" brushRef="#br0">15995 6369 8046,'-19'-5'0,"0"0"0,1-1-463,3 1 299,1 4 1,5-12 214,-1 4 0,5 2 548,-4 3-19,6-4-19,-4 6-338,7-4 1,2 12-42,3 4 0,3 2-58,6 3 1,2-1 40,3 0 1,4 0-209,10 0 0,4-6 89,5-3 0,3-3-67,2-2 1,-1-7-90,6-2 0,-5-9-161,6-1 0,-6-4-358,5 4 1,-1 0 270,1 5 0,-10 1-229,-8 4 1,-11 2-15,-4 7 601,-3 0 0,-8 0 0,-2 0 0</inkml:trace>
  <inkml:trace contextRef="#ctx0" brushRef="#br0">16465 6184 8074,'0'-14'-75,"-7"0"0,7 6 242,0 3 0,8 3 170,11 2 1,5 2-116,9 3 1,2 1-124,3 4 0,6-2-127,-6-4 1,4-1 108,-8 7 1,-1-1-127,-5 6 0,-6-1 94,-3 0 1,-4 0-28,-6 0 0,-3 5 39,-6 0 1,-6 8-59,-3 2 1,-10 1 12,-5 8 0,-9-7-1,-5 2 1,-3-3-177,-2-1 0,-3-2-273,4-4 1,4-7-400,14-6 833,3-7 0,1 3 0,-2-6 0</inkml:trace>
  <inkml:trace contextRef="#ctx0" brushRef="#br0">15882 8558 8153,'-15'15'-343,"1"-3"-84,0-2-284,0 2 691,6-4 452,2 0 0,7-2-131,4-6 0,4 5 115,10 0 1,11 6-110,13-2 0,6 4 166,8 1 1,6 0-305,3 1 0,4-7-261,1-4 1,2-2 155,2-2-260,-29 0 1,0 0 0,0 0 0,1 0-179,3 0 0,0 0-381,-6 0 0,-1 0 623,28-6-180,-8 4 1,-5-9-313,4 6 0,-10 0 270,0 5 1,-7 0 70,-8 0 1,-8 0 282,-10 0 0,-7 0 0,3 0 0,2 0 0</inkml:trace>
  <inkml:trace contextRef="#ctx0" brushRef="#br0">17033 8459 8109,'8'-8'0,"5"2"-880,-4 6 501,10 0 0,-1 0 818,5 0 0,6 1-165,4 4 1,6-2-55,-1 7 0,2-6-176,-2 6 0,-3-6 242,-7 6-139,0-1 0,-5 4-54,-5-3 1,-3 7 7,-6-3 1,-3 10-262,-6 0 113,-6 9 0,-10 3-508,-12 7 381,-7 6 1,-17-2-233,22-19 0,-2 1 1,1-2-1,-2 0 406,-5 4 0,0-1 0,1-3 0,1-2 0,1 0 0,-1-1 0</inkml:trace>
  <inkml:trace contextRef="#ctx0" brushRef="#br0">17289 5374 8198,'-6'-10'-526,"-4"1"526,-2-1 983,-2-4-568,-1 6 0,1-4-31,0 2 1,0 4-108,-1 1 0,-3-1-47,-1 1 0,4 0 16,6 5 1,-1 0-39,-4 0 0,0 7-33,0 2 0,0 8-148,-1 2 0,1 7-9,0-3 0,0 11 27,-1 3 0,1 1-5,0 5 0,0 0 103,0 14 0,-1-8-176,1 7 1,0-2-104,0 3 1,-1 1 328,1 4 0,0-2-65,0 6 0,0 1 100,-1 4 0,3 5-933,2-1 801,-2 1 1,5-3 0,-2 3 0,3-4-173,6 4 1,0 0 156,0-5 0,7 3-202,8-7 0,-1-9 125,5-1 0,3-10-175,2 1 1,2-6-63,3-4 141,-1-3 1,1-8 241,-1-3 1,5-4-163,1-6 1,5-1 671,-1-3 1,3-4-599,2-6 0,4-6 64,0-4-115,1-9 1,-7-8 28,-3-6 0,1-11 6,-5 1 0,-1-11-144,-5-2 1,-4-9-3,0-11 1,-15 36-1,-1-1-44,2-3 0,-1-2-81,-1 0 0,0-1 0,-2 1 0,0-1 127,-1 2 1,0 0 0,-1-2-1,-2-1 18,-1-1 0,-2-1 0,1-1 1,0 1 106,0-5 1,0 1 0,-2 3 0,-1 1-84,1 0 0,0 0 1,-4 1-1,1 0 308,0 4 0,0 0 1,-3 0-1,-1 2 71,0 2 1,-1 1 0,-16-36 213,3 10 1,1 7-161,-2 7 0,0 13 75,-4 1 0,-1 6-25,1 4 0,-2 10-173,-3 4 0,3 10-84,-3-1 1,-4 3-110,-1 2 0,4 3-238,0 7 1,4 1-77,2 13 1,0-5-258,-1 4 0,7 1-369,3 4 1,0-1-494,5-3 1,-2 1-132,11-6 1,1 0 1502,4-5 0,0 1 0,0-1 0</inkml:trace>
  <inkml:trace contextRef="#ctx0" brushRef="#br0">17702 6355 8087,'-23'0'48,"3"0"184,6 0-103,6 0 47,-5 0 1,10 0 157,-7 0 137,7 0-383,-3-7 0,12 4 176,4-6 0,4 1-267,5-2 0,3-1-5,7 7 1,5-1-46,4 5 1,5 0 105,4 0 0,-3 1-13,4 4 1,-5 3-64,-6 6 0,0 2 62,-4 3 0,-8-2-40,4 7 1,-4 0 72,3 4 0,1 2-148,-1 3 1,-4-1 145,0 6 25,-1-6-68,6 9 1,-1 0 43,1 6 1,-3 7 8,-2-2 0,-2-2-15,-3 3-26,-3-8 0,11 4-72,-3-6 0,-4-7-148,-1-3 1,-3-2-24,-2-3 1,-4-6-220,-1-3 1,-4-3-549,4-2 320,-6 0-326,4 0 977,-7-6 0,-7 5 0,0-5 0</inkml:trace>
  <inkml:trace contextRef="#ctx0" brushRef="#br0">18441 7307 8041,'8'7'-399,"4"0"1,-5 8 637,2-1 0,4-5 522,-4 1 1,4 1-91,1 8-227,0-3-164,1 11 0,-1-12 183,0 4-232,7-3-89,-6-2 1,6-1 28,-7-4 1,5 2-5,0-6 0,0 0-103,-5-5 0,0-2 40,1-2 1,-3-4-230,-2-7 1,1-5-615,-6-4 538,6-3 1,-10-6-64,4 0-546,-3 0 402,-2 4 86,0-5 322,0 4 0,-7-5 0,-1 7 0</inkml:trace>
  <inkml:trace contextRef="#ctx0" brushRef="#br0">17986 7833 8022,'-6'-19'-75,"-4"0"0,-1-1-66,2 1 0,-9 1 324,4-5 1,-3 5 252,2-1 1,1 4 160,0 0-425,0 1 0,-1 6 171,1 4-1,0 2-56,0 2-172,0 0 1,-1 2-59,1 2 0,-5 11 81,0 8 0,0 9-175,5 1 1,0 11 114,0-1 1,-1 11-102,1 2 1,0 8-221,0 7 1,6 1 148,3 4 0,4 5-840,0-37 1,2 2 954,-1 0 0,0 1 0,0 3 0,0 1 20,0 1 1,0 0 0,0-2 0,0 0 10,0 0 0,0-1-3,-1 2 0,2-2 0,1-5 0,2-1-125,0 2 1,1 0 0,1-2-1,1 1 121,0-1 0,0-1 0,14 35 29,2-6 1,4-7-169,2-12-67,6-10 209,1-1 1,8-17-416,3 0 202,-2-13 0,4-6-326,-7-10 322,1-3 0,-2-17 264,-3-4 0,-3-13-211,-7-1 1,-4-11 50,0-3 1,-7-7 775,2-12 1,-5-3-640,-9 37 1,0-1-542,1-3 0,0 0 444,-5 3 0,0-1 1,2-5-1,0-1-134,-2 0 0,-2 0 147,-2 1 0,0-1 3,0-6 1,-2-1-1,-4 6 1,-1 0-7,1-4 0,-1 1 0,-2 3 0,-1 1-93,1 0 0,0 0 1,1 4-1,-2 2 114,-1 5 1,0 2 0,-11-31 68,-9 16 0,3 16 349,-2 12 0,3 13 25,-4 6 1,1 5-351,5 5 1,-2 5 154,11 9-910,0-4 926,11 6-269,2-1 0,18 3 0,4 5 0</inkml:trace>
  <inkml:trace contextRef="#ctx0" brushRef="#br0">18526 8743 8001,'-14'0'0,"4"0"-223,1 0-183,6 0 1,-2-6 540,10-4 1,4-4 603,10-5 1,3-8-571,7-6 0,-5-5-157,-1 5 1,1-6-55,4 1 0,1-2-137,-1 2 1,-6 5-240,-3 9 236,-3-2-123,-8 16 0,0-9-617,-3 10 922,-4 2 0,6 1 0,-7 6 0</inkml:trace>
  <inkml:trace contextRef="#ctx0" brushRef="#br0">18768 8331 8001,'14'-14'-380,"-6"-1"439,5 1 0,-7 5 5,3-1 106,4 7 0,-10-3-76,7 6-68,-7 0-26,9 0 0,-10 1-266,3 4 0,1-2 266,-1 7 0,0-1 0,-5 5 0</inkml:trace>
  <inkml:trace contextRef="#ctx0" brushRef="#br0">18910 7364 8127,'-8'6'-37,"-5"-4"0,10 9 34,-6-6 1,6 1 227,-2-1 0,3-2 19,2 6 0,0 1-313,0 4 65,0 0 77,0 1 0,0 4 109,0 0 0,0 6 32,0-2 0,0 9 25,0 1 1,0 7-48,0-2 0,0 4 6,0 6 1,-1-4 148,-4 3-836,3 4 642,-4-7 1,5 7 0,-4-4-77,3-9 1,-4 8-350,6-13 263,0 0 1,0-4-12,0-1 0,0-6-165,0-3 0,0-3-43,0-2 1,0-4-819,0-1 939,0-6-308,0 3 341,0-6 1,0-7-831,0-8 350,0 1 238,0-6 1,0-1-46,0-3 0,0-2 333,0-3 0,0-4 28,0 0 0,0-7 0,0 2 0,0-3 0,0-1 0,5 1 0,-1 3 0,7-3 0,-9 4 0,11-1 55,-4 0 7,4 7 1,1-5 197,0 2 1,5 4-54,0-3 1,2 8 55,-2 1 0,-4 7-38,4-2 1,2 3-6,-2 2 1,0 6-48,-5 3 1,5-1 88,0 1 1,0 0-155,-5 5 1,0 0-25,1 0 0,-3 2 146,-2 3-312,2-4 62,-4 6 1,2-6-6,-1 4 101,1-3-153,4 4 45,0-6 18,0 0 1,-1 1 49,-4 4 1,3 0-4,-8 9 1,1-1 96,-5 10-83,0 1-22,6 5 0,-4 5 43,3 4 0,-4 3-25,-1 2 0,0 1-62,0 4 0,2-3 100,3 8-156,-4-1 0,5 0-192,-6 0 0,2-8-643,3-1 617,-4-1-1,6-12-448,-7 4-43,0-4 785,0-2 0,0 0 0,0 1 0</inkml:trace>
  <inkml:trace contextRef="#ctx0" brushRef="#br0">19024 8473 8865,'14'-6'1159,"0"4"-436,0-3-437,7 4 0,1-4-276,7 0-13,-1 1 0,0 4 231,1 0-228,-1 0 0,7-7 0,1-1 0</inkml:trace>
  <inkml:trace contextRef="#ctx0" brushRef="#br0">18853 12098 8072,'-9'-1'-349,"-1"-4"1,5 3-69,-4-2 984,6 2-211,-3 2-143,6 0 1,-2 2 174,-3 2-267,4-2 1,-6 15 70,7-3-71,0 10 0,0-2 22,0 7 1,5 1-26,0 3 0,1 3-39,-1 7 1,-4 0 9,4-1 1,-3 2-165,-2 4 20,0 2 0,0 2 12,0 1 1,0 2 177,0 2-194,0 3 1,0-16-131,0 3 0,0-9-12,0-5 0,0-9-528,0-5-213,0-3 466,0-8 148,0-2 0,0-19 328,0-5 0,6-20 0,2-7 0</inkml:trace>
  <inkml:trace contextRef="#ctx0" brushRef="#br0">18967 12127 8072,'14'-7'0,"2"6"-152,3-4 1,1 3-197,4 2 1,1 0 314,-6 0 1,5 0 285,-5 0 1,5 2-109,-5 3 0,4-2 69,-4 6 0,0 2-43,-5 8-104,1-3 1,-1 11 66,0-3-210,-6 3 48,5 1 1,-10 2-43,6 3 0,-6 4 82,2 5 1,-3 2-155,-2 4 1,0-2 62,0 6-1228,0 0 1098,0 5 66,-7-7 1,4 2-688,-6-9 672,6 3 1,-10-16-83,4 3 0,-4-9 240,-1-5 0,-2-2 0,-3 2 0,-3 3 0</inkml:trace>
  <inkml:trace contextRef="#ctx0" brushRef="#br0">19066 13065 8039,'-14'-8'-1684,"0"3"2551,6-3-455,2 7 0,14-6-297,6 7-98,6 0 0,9 0-64,-1 0 1,5 0-242,1 0 0,4 0 288,-5 0 0,0 7 0,-5 1 0</inkml:trace>
  <inkml:trace contextRef="#ctx0" brushRef="#br0">19052 15396 7920,'-14'0'0,"0"0"-65,0 0 0,4 5-186,1 0 267,5 6 0,-3-8 245,2 7 1,3 1-239,-3 8 1,4 1-12,1 4 1,0 7-127,0-2-45,0 9 189,0-2 0,0 8-260,0 4-19,6-4 184,-4 11 1,4-6-122,-6 3 0,0 2 80,0-7 1,-1 2-1,-4-1 0,2-2 53,-7 6 1,7-7 20,-2 3 1,4-5 36,1-6-67,0-2-30,0-13 92,0-1 0,0-7 0,0 0 0</inkml:trace>
  <inkml:trace contextRef="#ctx0" brushRef="#br0">18938 15595 7920,'13'-9'0,"-3"-1"0,2 6-2,-2-6 0,7 1 51,2-5 0,6-2 23,-1-3 1,3 1-295,1-5 0,1 5-64,-1-1 182,1 10 9,-1 3 0,-4 7 76,-1 4 1,0 6-2,0 13 0,-2 6-129,-7 12 0,0-2 61,0 2 0,-6 4 91,-3 11 0,1 3 212,-1-3-1192,0 3 962,1-9 1,-4 5 186,3 1 9,-4 7-164,-1-6 1,0 7-142,0-4 0,-5-2 139,1 2 0,-6-8-105,5-6 0,-6-3 82,2-1 1,1-8-16,-2-7 1,7-1-48,-1-8 1004,-4-7-984,6 1 200,-4-11 0,6 2-158,0-8 1,1-4 20,4-6 0,-2-1-44,7 1 0,6 0 31,7 0 0,4-1 0,2 1 0</inkml:trace>
  <inkml:trace contextRef="#ctx0" brushRef="#br0">20829 10989 8145,'7'-8'-883,"-6"0"662,4 4 0,-2 2 154,2-3 73,-3 4 861,4 1-351,-6 0 111,0 0-176,0-6 1,0 2-134,0-5 1,-2 4-44,-2-4 0,0 4-94,-5-5 1,4 6 175,-4-6-228,-1 7 131,-4-3-79,0-1 1,-5 6-130,0-4-10,0 4-52,5 1 0,-1 0-48,1 0 0,0 4 136,0 1 0,-5 0-148,0-5 1,0 1 100,5 4 0,-2-3-15,-3 2 1,2-2 66,-7-2-39,7 0 0,-10 0 0,9-2 28,-5-2-26,5 2 22,-9-4 0,5 6 20,-6 0 1,1 0-52,3 0 0,-3 6-1,4 4 0,-3-3-14,3 3 0,-3-5-9,8 4 1,-1-6-60,4 2-325,1-3 415,0-2-50,6 0 0,0 0-38,3 0 17,4 6 5,-6-4 18,7 10-6,0-4 1,0 2 3,0-1 1,0 1-15,0 4 15,0-6 1,0 4 1,-1-4 9,-4 6-12,4 1 0,-6-1 26,7 0-25,0 0 1,0 0-9,0 1 1,-4 0 1,-1 4 0,-2-3-12,3 3 0,2 3-3,-3 2 1,-1 1 7,1-1 10,1 3-6,-3 1 1,6 2 146,-4 3-141,-3-3 35,6-1 0,-4 6 4,6 3 1,0-4-26,0-1 0,0 2 6,0-2 1,0 5-1,0-5 1,0 1-5,0-6 1,0 0-19,0 1 1,0-1 13,0 1 0,0 1 49,0 3-50,0-3 1,0 6 16,0-3-14,0 4 0,-1 1-3,-4 0 1,3-2 2,-2 2 0,2 1-4,2-5 1,-5 3-4,0-3 0,1 4 22,4-5-13,-7 0-2,6 2 0,-6-5 35,7 3-34,0-3 2,0 5 0,-1-5 6,-4 3 1,4 2-7,-4-2 1,3 0 1,2-5 0,0 1 12,0-1 1,0 1-3,0-1 0,0 2 48,0 3-55,0-3 0,0 5 0,0-5 75,0 3-70,0-3-10,0 11 0,0-4 7,0 5 0,0-1 39,0-3 1,0 2 1,0-7 1,0 5-28,0-5 1,0 5-4,0-5 0,0 5-72,0-5 68,0 0 1,0 2 16,0 3-139,0 3 114,0 2 1,0-1-35,0 1 29,0 0 1,5-5-32,0-1 1,-1 0-5,-4 1 0,5 1-1,0-6 0,1 1-3,-1-6 0,-3-1-120,2-4 136,-2 4 1,4-11 1,-4 6-8,3-3 1,1-3-72,-1 3 0,4-3-8,-4-2 1,1-1-13,-1-4-5,-4 4-71,12-5 89,-5 0 1,6-2 112,0-6-81,-6 0 23,5 0 1,-5 0 89,6 0-97,0-6 76,1 4 1,0-9 128,4 6 1,3-1-107,7 1 0,-1 2 144,1-7 1,5 7-144,4-1 0,-1-3-1,1 2 1,-5-6-76,5 2 73,-7 3-16,10-7 1,-11 7-96,4-4 89,2-2-78,0 10 1,5-6-3,-3 3 1,3 4-9,-3-4 0,2 2-138,-2-2 1,-4 4 141,-5-4 1,-2 3-17,-4 2 1,-2-5 16,-7 1-6,0-7 25,1 9 0,-8-11-8,-2 4 1,2 1 45,-3-1 1,1-1 19,-5-4 1,0 0 21,0 0 0,0-1 69,0 1 1,0 0-94,0 0 0,0-2 13,0-3 0,-5-3-49,1-7 34,-1 1 12,5-1 1,0-8-286,0-1 270,0-7-53,0 9 0,0-2-89,0 0 0,0 2 67,0-2 1,0 2-28,0 3 1,-5 1 85,0-6 0,-4 2-5,4-2 1,-4-3 115,4 3-141,-6 3 13,9-6 1,-6 6 358,4-3-151,2-3-31,-4 11 1,6-9-60,0 6 0,-5-5-78,0 4 0,0-5 9,5 1 1,0 0-23,0-4 1,-4 2-15,-1-7 1,-1 2-29,1 3 45,3-1-4,-10 0 1,4 1-79,-6-1 56,6 1 36,-5-1 0,5 5 0,-6 0 1,4 2 40,1-2 0,4-3 9,-4 3 0,4 2-47,-4-2 1,5 1 5,0-1 1,1-1 11,-2 6-2,3 0-14,-4 4 1,4-4-122,-2 0 121,2-7-55,-4 4 1,4-4-8,-3-2 1,4-4 0,-4-11 0,-1 0-12,1 0 1,-5 5 36,6 0 0,-3 6-6,3-1 1,1 4 198,-7 5-82,7 4 0,-8 5-37,6 1 1,0-1 92,5 1-187,-6-1 1,4 1 12,-2 0 0,2-1-67,2 1 0,0-5-195,0-1 0,0 6 96,0 4 1,0 2-141,0-2 0,-1-2-1602,-4 2 1926,3 3 0,-17-12 0,3 3 0</inkml:trace>
  <inkml:trace contextRef="#ctx0" brushRef="#br0">22024 12539 8116,'-29'0'6,"6"5"129,-1-1 96,7 7 1,1-4-1,6 2 1,9-1-36,1-3 0,8-4 15,11 4 1,9-3-58,10-2 0,6-5-174,8 0 1,-4-4-214,8 4-243,-2-6 174,-3 9 1,-7-4-338,-6 6 1,-8 0 237,-2 0 0,-1 0-175,-8 0 1,-5 0 575,-4 0 0,-7-6 0,3-2 0</inkml:trace>
  <inkml:trace contextRef="#ctx0" brushRef="#br0">22436 12425 8127,'14'0'17,"0"0"0,7 0 194,3 0 0,9 0-24,5 0 1,4 0-16,6 0 0,-6 0-329,1 0 150,-7 0-39,-7-6 0,-2 4 30,-4-2 153,-2 2-75,-13 2-263,5 0 154,-12 0 1,-7 3-266,-13 7 1,-13 10 176,-6 13 0,-9 12-119,-5-3 1,-2 2-816,2-6 703,9-3 241,15-7 1,9-5 124,9-4 0,-2-10 0,4-3 0</inkml:trace>
  <inkml:trace contextRef="#ctx0" brushRef="#br0">23275 11913 8278,'-14'0'-48,"4"0"98,1 0 47,-1 13 121,2-4 1,-3 18 253,7-3 1,-6 9-215,5 5 0,-4 9-22,4 6 0,-4 3 119,4 6 1,-5-2-365,6 6 1,-1 1 100,5 4 0,-5 6-22,3-36 1,-1-1 0,-6 39-346,7-39 1,-1 0 0,-6 35 265,4 0 0,-1-13-89,1-5 1,3-10 39,-2 1 1,2-9-232,2-1 1,0-11-741,0 1 474,0-15 556,0 6 1,5-19-1098,0 0 1172,-1-13-469,3-15 393,-6-8 0,12-20 0,-5-2 0</inkml:trace>
  <inkml:trace contextRef="#ctx0" brushRef="#br0">23218 12056 8278,'21'-23'-10,"2"4"1,4-1 190,2 1 1,4-2-15,0 2 0,5 4-159,-5-4 0,6-2-224,-1 2 180,-3-6 69,0 9 0,-7-4 162,1 5 1,-1 8-70,1 2 0,-1 3 5,1 2 1,-3 3-35,-2 7 0,1 1-75,-6 13 1,0-1 93,-5 6 0,1 4-24,-1 0 1,-3 7-103,3-3 122,-3 5-30,10 6 1,-5 3-125,3 6 0,-2 6-249,7 3 1,-5 6 332,4 3 0,-14-36 0,0 1-17,0 3 1,1 0 0,0 2 0,0 1-23,0 1 0,-1 1 0,1 1 0,-1 0-3,-1 1 0,-2-1 0,-1-5 0,0-1-4,0-2 1,-1-1 0,-1 34-52,2-3 1,-3-8-76,-2-6 0,-2-11-60,-3-8 1,-7-8-2164,-7-2 1248,-13-5 828,2-9 0,-14 0 277,-3 0 0,-15-4 0,-9-1 0,-3-1-143,3 2 0,6 1 143,3-7 0,-6 1-49,2-5 0,-5-2 346,9-2 0,7 1 489,7-7-424,4 7-102,14-10 0,3 12 1226,13-4-791,0 3-291,6 2 0,10 5-70,12 0 0,13 0-56,11-5 0,11-7 17,7-2 1,3-10-45,7-5 0,-1-3 170,1-1-1001,-28 11 0,0-1 653,35-12 1,-31 10 0,1 1-52,0 2 1,-1 0 0,-2 1-1,-2 1-36,33-9 1,-6 2-92,-8 3 0,-13 10-10,-6-1 0,-8 7-246,-7 3 1,-2 0 209,-7 0 1,-4 0-827,-1 0 1966,-6 6-1324,4-4 122,-7 4 1,-2-6-1120,-3 0 781,-3 0 1,-6-11-92,0-3 1,0-10 641,0 1 0,-1-4 0,1-2 0</inkml:trace>
  <inkml:trace contextRef="#ctx0" brushRef="#br0">23616 10563 8247,'0'-14'-279,"0"6"1,-1 1 236,-4 7 75,3 0 0,-6 0 126,4 0 0,0 11 98,-5 4-88,-1 8-43,3-1 1,-6 7-15,3-1 51,4 7-119,-7-5 0,10 0-139,-6-6 1,4-5 46,-4 4 0,5-10-425,0 1 342,2-9 1,2 0-147,0-10 0,2-3-151,2-6 178,4-7 71,7-1 1,-1-11-320,0 0 323,0 0 206,0 4 1,1 6-57,-1-1 1,-1 2 80,-4-2 1,4 4 84,-4 5 0,4-4-87,1 0 1,-5 5 220,1 5 0,-2 4 227,1-4-399,4 5 1,-5-2 107,6 6 0,-4 11-41,-1 3 1,-6 15 124,2-1 1,-3 12-148,-2 2 1,0 12 23,0 8 0,-2 7-429,-3 2 1,4 2 207,-1-33 1,-1 0 0,-3 32 49,1-6-89,0-9 159,5-15 0,0-7-343,0-6 1,0-7-34,0-8 0,0-5-4,0 1 1,-2-7-25,-2 2 1,-4-12-125,-6-7 1,-1-2 456,1-7 0,0-7 0,0-7 0</inkml:trace>
  <inkml:trace contextRef="#ctx0" brushRef="#br0">23488 10961 8247,'-8'-29'-526,"-4"1"0,10 6 629,-3 3 221,4 9 1,1 6-90,0 8 0,6 0-16,4 5 0,2-4 117,2 4-189,1-6-37,-8 10 1,5-10-141,-8 7-41,7-7 55,-9 10 0,4-10-150,-6 6 0,0-4-359,0 4 185,0-5-20,0 2 130,0-6 0,2-2-120,3-2 8,-4-4 240,12 0 0,-10-3 128,6 6 50,-5 0 4,8-1 362,-4 4-305,6-4 1,-1 12 185,-4 4 0,-2 2-173,-7 3 0,0-1 88,0 0 1,0 7-131,0 2 36,0 4-50,-7-5 0,4 4-353,-6-7 152,6-1-354,-4-3-266,1-1 475,4 0 1,-4-9-30,6-10 0,2-11-7,2-17 288,4-3 0,7-13 0,-1-2 0</inkml:trace>
  <inkml:trace contextRef="#ctx0" brushRef="#br0">23787 10549 8247,'14'-21'0,"0"7"101,0 0 0,-4 14 219,-1 0 1,-6 3-194,2 11-126,-3-3 52,-9 10 0,6-2-120,-4-1 0,-1 6 55,1-5 0,0 0-317,5-5 318,0 1 1,7-8-121,2-2 0,10 1-40,5-1 1,-2 0 12,2-5 0,-5 6 96,4 4 35,1-4-23,-2 7 0,3-1 192,-6 7-178,-6 7 63,0-4 1,-7 6 11,3 1 1,-2 1 35,-7 3 1,-2 1 147,-3 4 1,-2 2-109,-8-7 1,1 0 11,0-4 1,-7-2-50,-2-4-19,2-2-22,-6-7 0,7-6 21,-4-3 0,-1-4-8,6-1 0,0-1-15,5-4 0,1-8-30,3-6 1,6-8-100,8-1 1,11 0-7,8-6 1,6 0-202,4 0 0,-1 1-361,6 5 365,-7-1-37,4 7 1,-5-3-403,3 6 736,-3-6 0,5 3 0,-7-7 0</inkml:trace>
  <inkml:trace contextRef="#ctx0" brushRef="#br0">24626 10307 8194,'-15'1'441,"1"4"1,-5 5-258,0 9 1,-8 3 15,-1 6 1,-1 1-86,-4-1 0,-3 5-265,-2 0 1,5 4 71,4-9 1,1 7-237,4-11 0,4-1-139,1-8 1,8-3 47,1-2-72,7-4 260,-3-6 5,6-6 0,1 2-104,4-5 0,1 0 306,4-6 1,6 6-24,-7-1 0,7 7 134,-7-2 0,4 4 107,1 1 0,1 0 204,-1 0-189,-6 6-76,4 2 1,-9 8-49,7 3 1,-7-2 240,2 7 1,-4 0 339,-1 4 1,0 0-357,0 1 1,0-1-314,0 1 0,-4-1 36,-1 1 0,0-6-232,5 1 1,0-7-355,0 2-167,0-9 248,0-4 0,0-9 89,0-6 1,2-3-49,3-11 0,-4-1 165,4-4 1,1-1 251,-1 1 0,4-2 0,-4-3 0,6 4 0,-1 1 0,-2-1 0,1 6 0,1 2 62,-3-6 0,6 11 118,-3-3 1,2 4-72,2 0 1,1 6 224,-1-1 1,0 7-86,0-1 1,-4 2 49,-1 2 0,-1 6-154,2 4 0,1 7 17,-7 2 0,1 8-193,-5 1 1,0 1-19,0 4 1,0-3-159,0-2 0,0 6 24,0-1 1,0-2-215,0-7 0,-1 3 82,-4-3 1,2-5 314,-7-5 0,1 0 0,-6-6 0</inkml:trace>
  <inkml:trace contextRef="#ctx0" brushRef="#br0">24341 10861 8247,'0'-14'-659,"0"0"1,7 1 576,2 4 0,-1-2 184,1 6 1,1-1 398,4 1-195,0 3-105,1-4 1,-1 6-177,0 0 0,-5 0 64,1 0-188,-7 6 0,3 7 129,-6 6 0,0 1-9,0-1 0,-6 4 14,-3 5 1,-2 0-140,1 1 0,-3 4 95,4 0 0,1 0 30,-1-4 1,5-7-239,0-3 220,2-10-128,2 4-92,0-11 1,6-9 139,4-12 1,7-12-145,2-7 1,6-5-348,-1-4 341,-3 3 1,6-12 0,-5 6 0</inkml:trace>
  <inkml:trace contextRef="#ctx0" brushRef="#br0">24711 10478 8033,'14'-29'-534,"0"7"481,1 3 0,-6 10 53,0 4 0,-4 3 223,5 2 1,-7 8 351,2 6 1,-4 1-549,-1 3 1,0 3-15,0-2 0,-5 5-130,1-5 0,-1 0 190,5-5-203,0-6 79,0-2 0,6-6-225,4 0 1,2 0 70,3 0 0,-1-5-67,0 1 368,0-1 0,0 11-164,1 4 1,-7 9 308,-4 4 1,-2 4-35,-2 2 1,0 5-31,0 4 0,0 3-29,0 2 1,-6 1 10,-4 4 0,2-6-204,-1 1 128,-1-7-3,-4-7 0,1-3-148,4-2 1,-4-5-12,4-9 1,-4-4-114,-1-6 1,1-8 80,4-6 0,-4-7 24,4-7 1,2-7-15,3-3 1,2 2-4,2-2 0,2 5-4,2-5 0,4 8 34,7 1 1,-1 6-71,0 4 1,0 5-7,0-1 0,1 3 3,-1 7 1,5 0 146,0 5 0,0-6 0,-5-2 0</inkml:trace>
  <inkml:trace contextRef="#ctx0" brushRef="#br0">25109 10364 8353,'6'-8'-247,"1"0"-62,2 3 0,5 4 359,1-4 0,0-3 271,9-1 0,-2 1-380,2-2 0,1 5 56,-6-4 1,0 6-310,-5-2 238,0 3 97,-6 2 0,-1 2-270,-7 3 0,-7 3-363,-2 6 1,-8 5 609,-2 0 0,-11 5 0,1-6 0,-3 6 1,4-5 229,6 6-290,-5-9 1,13 5 275,0-7 0,6-5 275,8 1-152,0-7 1,8 3-84,6-6 0,6 0-98,9 0 0,-1-1-28,1-4 1,1-8-112,3-6 0,-5-1-1280,1 1 565,-1 3 696,-12-4 0,5-1 0,-7-1 0</inkml:trace>
  <inkml:trace contextRef="#ctx0" brushRef="#br0">25251 10250 8283,'-8'6'-724,"2"2"1,6 3 1122,0 4 1,0-4-56,0 8 1,0 3-219,0 1 1,-2 3-18,-2-3 1,2 4-83,-3-3 1,-3-2-115,-1 2 206,3-1 60,-7-1-390,11-1-108,-4-7 67,6-6 1,2-2 128,2-6 0,4 0-68,7 0 169,-1-6 0,0 0-9,0-4 1,0 4 58,1 6-79,-1 0-10,-6 0 266,4 0-25,-4 0 3,0 6 0,-2 2-98,-6 6 0,-4-4 13,-1-1 1,-11 1-55,2 4 1,-10 5 16,1 0 0,-7 5-132,-8-5 134,0 6-19,-5-3 1,4 0-120,5-3 1,6-3 43,4-2 0,12-1-59,-3-4-45,11-2 0,-3-9-239,7-3 0,11-7 201,4-7 1,8-5-83,1 5 0,8-5 94,1 5 1,0-1-93,-5 1 0,-4 8 297,0-3 0,-7 4 37,2 1 1,-3 2 111,-2 7 1,-4 0-14,-1 0 1,-6 2 258,2 3 0,-3 3-130,-2 6 1,0 6 5,0 4 1,0 3 30,0 1 1,-5 1 93,0-1 1,0 1-197,5-1-218,0 0-38,0 1 1,0-7-177,0-3 0,2-5 225,3-4 1,3-4 58,6-6 1,0-6-478,0-4 1,0-9-484,1-5 1,-1-2 157,0-3 1,0 1 347,1-1 1,-6 1 357,1-1 0,-6 3 0,6 2 0,-6-1 0,6 6 0,-7 0-60,2 5 0,-2-1 60,2 1 300,-4 6 553,6 2-66,-7 6-411,0 0-128,0 6 1,-7 2-90,-2 6 1,1 1-14,-2-1 1,-1 0-100,-8 0 0,4 4 4,-4-4 1,3 6-238,2-10 0,1 6 44,4-7 0,2-1-396,7 1 286,0-5 0,7 2 119,2-6 1,10 0-66,5 0 1,-2-5 71,2 0 1,-1-6-101,6 2 1,-6-2 48,1 1 0,0-4 177,4 0 0,7 0 0,1-7 0</inkml:trace>
  <inkml:trace contextRef="#ctx0" brushRef="#br0">25806 10421 8218,'-8'0'449,"1"0"0,14-5-299,2 0 1,9-6-147,1 2 0,6-4 91,-1-1 1,2 0-207,3-1 1,-2 1 88,-4 0 1,-2 1 201,-7 4 1,-4 2-298,-1 7-160,-6 0-160,-9 7 0,-10 5 172,-12 7 1,-7 7-25,-3-3 1,-3 4 180,-2 2 1,7-6 56,3 1 0,0-2 158,4 2 1,-1-4-137,11-5 0,5-1 186,5 0 1,5-5 10,0 1 0,4-7 73,4 2 0,11-4-178,8-1 0,6 0-28,4 0 0,-2-4-18,7-1 1,-6-5-199,1 6 0,-3-6-156,-1 6 0,-7-6-90,-3 5-100,-4-6 21,-7 10 506,-1-6 0,-9 7 0,-3 0 0,-3 2 0,-6 3 0,5-4 0,-1 4 0,6 1 0,-6-1 0,7 1 0,-2-1 0,-1-2 0,1 7 0,0-1 97,5 5 1,0 7 246,0 3 0,0 3 72,0 1 0,2 2-77,3 3 1,-2 3 88,6 7 0,-5 0-246,0-1 1,3 6-178,-3-1 1,1-4 33,-5-5 0,0-13 85,0-1 1,0-7-559,0-3 121,0-6 1,0-3-71,0-10 0,-5-3 10,1-6 1,-3-6-151,2-4 0,2-5 279,-6-4 1,4-3 243,-4-7 0,-1 1 0,-4-1 0</inkml:trace>
  <inkml:trace contextRef="#ctx0" brushRef="#br0">25848 10733 8136,'-6'-8'0,"-2"2"-46,-6 6 1,0 6 89,-1 4 1,-5 4 110,-4 5 1,2 3 5,-2 7 1,1-2-320,-6-4 0,7 4 87,3-3 1,0 1-326,5-1 1,-2 1 395,11-6 0,-6 0 0,4-5 0</inkml:trace>
  <inkml:trace contextRef="#ctx0" brushRef="#br0">25990 10819 8136,'29'0'0,"-7"1"529,-3 4 0,2 3 780,-3 6 0,9-4-776,2-1 0,2-1-249,12 1 0,4-2-1988,15-7 1484,3 0 0,6-7 1,0 0-1</inkml:trace>
  <inkml:trace contextRef="#ctx0" brushRef="#br0">29659 13889 24575,'-62'-25'0,"0"0"0,0 0 0,0-1 0,-2-1 0,1-1 0,-1 2 0,0 5 0,5 7 0,0 6 0,-1 1 0,-2-2 0,-10-4 0,-3-1 0,-1 0 0,-3 1-1967,9 2 1,-2 1 0,-1 1 0,-1 0 0,-1 1 1717,7 1 1,-1 2 0,-1 0 0,0 0-1,-2 1 1,-1 1-60,3 0 0,-2 1 0,-1-1 0,0 2 1,-1 1-1,0 0 0,-1 3 308,-2 1 0,-1 2 0,-1 2 0,1 1 0,-2 0 0,1 2 0,-1 0-110,7 0 0,-1 1 0,0 0 0,0 1 1,0 1-1,-1 0 0,2 2 0,-1 1 110,1 2 0,1 1 0,0 1 0,0 0 0,0 2 0,0 0 0</inkml:trace>
  <inkml:trace contextRef="#ctx0" brushRef="#br0">29644 13761 24575,'-69'-13'0,"0"0"0,0-1 0,1 1 0,-1-1 0,0 1 0,-2 5 0,-2 2 0,0 2 0,2 2 0,4 2 0,6 3 0,-13 5 0,7 4 0,3 5 0,1 8 0,0 0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4778 6753,'-23'-22,"3"1,12 13,2 2,31 6,-6 6,33-4,-9 3,4-4,1-1,1-6,3-4,3 4,-11-7,5 6,-25-1,-5 1,-52 29,-10 7,-15 6,5-7,0 0,1 1,-1 4,11 0,-2 0,10-4,1-1,5 1,6-1,7-12,28 3,20-22,19 3,7-10,-7 1,3-2,2 1,-2-1,-2 6,-11-6,-1 10,-17-6,3 7,-19 0,-40 19,4-6,-29 16,5-11,4 1,-5 4,2-8,0 12,9-17,20 9,9-18,45-1,-6-3,27-6,-3 4,-2-5,-1 7,2-3,-5 6,-8 6,-21 8,-36 9,-25 3,-15-2,9-3,11-7,11 6,-18-4,17 5,-11-13,27-2,2-6,51-6,-22 4,42-4,-28 18,13 10,0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14147 3838,'0'0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13593 4165,'-37'0,"9"0,14 0,7-6,33-8,-7 4,22-2,-11 7,3 0,-2 1,7 4,-6 0,9 0,-5 0,-6 0,-9 0,-15 0,-37 6,8 0,-24 4,11 2,-2-2,0 2,-17 9,9 1,-3 6,20-12,15 3,8-11,25 0,11 5,27-12,0-1,-1-9,-18 2,2-5,-23 10,4-4,-9 6,-10 0,-27 0,-8 13,-37-4,12 18,7-11,16 4,8-6,18 1,3-1,14-6,12-2,15-6,9 0,13 0,-7 0,-7 0,-14 0,-15 6,-8 2,-25 19,-8 2,-15 9,-4-10,3-1,-1-5,1-6,21 3,10-18,49 6,-14-7,30 0,-24 0,12 0,3-7,0 6,-15-6,-17 14,-31 7,-11 2,-20 4,-1-6,2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6214 6667,'-24'-6,"5"5,19-6,24 7,9 0,9 0,1 0,0-6,-1-4,1 3,0-3,-7 1,5 1,-17 1,3 7,-19 0,-21 26,-11-7,-18 19,-1-7,0-2,-4 4,0 0,-1 0,5-4,7-7,-5 4,17-10,4-1,20-9,33-6,11 0,23 0,-11 0,0 0,-12 0,-8 0,-15 6,-15-4,-12 17,-2-10,-13 12,-20 6,-11-4,-19 12,13-7,2 1,26-7,10-1,14-14,12 0,21-1,17-4,21 4,-1-6,-13 0,-16 0,-21 13,-27 1,-15 9,-10 4,-5-5,2 2,3 0,-3 0,-1 4,4 0,3-5,21-9,14-8,20-12,23-8,3-2,15-5,-4 13,8 2,0 25,-2 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11844 5416,'-51'15,"15"-7,9-2,19-6,30 5,16-1,10-5,-6-9,1 2,0-1,-6 4,1-4,-6 6,9-10,-11 5,-1 0,-15 2,-40 25,4-8,-25 13,6-1,-21-1,9 13,-11-11,28 3,15-13,40-6,19-2,27-6,6-6,-12 4,-10 2,-27 14,-10 8,-18 7,-8-1,-10-1,-9-3,-3 3,-7-4,0-2,-6 6,11-18,4 10,26-17,9 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3285 8302,'6'-50,"2"14,12-2,4 9,-3 4,12-8,3 15,15-2,-1 20,-7 20,-8 10,-19 7,-7 2,-18-6,-3 1,-11-6,-1 0,-20 6,-4-1,-7-2,8-7,4-3,5-7,7 0,-4-6,13-2,8-12,51-8,-7-1,32 1,-8 2,-7 7,-4 0,-5 5,0 0,11 0,1 0,-6 6,-9 2,-27 13,-21 6,-15 6,-5 0,0-4,3-1,-4 0,4 1,-4-1,10 1,3-7,15-8,12-1,2-12,7 6,11-14,4-1,7-6,-9 6,-7 2,-13 6,-2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12711 5246,'44'8,"16"-2,-20-6,9 0,-2-6,-15-2,3 0,-35 8,-19 9,-19 9,-14 1,-2 6,2-1,3 3,6 1,7-6,-5 5,17-11,3 4,34-5,16-8,18-2,-4-3,-6-2,1 0,-1 6,-3 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4792 8203,'14'-38,"10"0,3 13,26-8,-1 17,13-6,-3 3,-4 8,-1-4,-6 4,4 4,-17 0,-10 14,-25 11,-21 11,-11 9,-14 0,-7 1,-7-1,-5 3,-4-3,0 2,9-2,2-4,7-5,10-1,-9-6,23-1,4-7,20-6,20-2,4-12,26 3,-2-7,9 7,-7-10,2 10,0-6,-12 6,7-10,-17 11,-8-4,-40 25,-14-6,-25 15,7-3,7 4,2-1,3 1,3-1,7 1,6-7,1 11,13-16,8 4,14-15,20-12,8-4,-1-2,-3-3,-6 1,15 6,-9 2,11 6,-13 6,-1 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13877 5217,'-36'0,"7"7,-4 1,3 12,-13-4,7 5,14-1,9-4,39-2,11-8,25-7,0-4,-13 3,-8-16,-11 8,-2-4,-20 8,-47 18,5-1,-27 13,13-7,-4 2,6 3,-9-6,11 11,8-18,15 10,38-17,17 3,2-4,5-1,-9 0,6 0,-7 7,4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2716 7336 8360,'-14'-5'0,"0"0"0,-1 0 318,1 5 707,0 0-645,0 0 1,1 2-64,4 3 1,2 3-81,7 6 0,0 0 0,0 0 0,11 5-158,4 0-132,8 7 265,-1-11 1,12 6-191,-1-7 1,6-6-90,-1-3 0,3-7-78,2-7 1,4-2-62,1-13 1,5 0-52,-1-4 1,2 1 178,-2 3 0,-4 5-111,-10 10 0,-4 2 390,-5 7-17,-1 0-206,-6 7 0,-1 2 162,-7 10 25,-6 3-52,5 7 1,-5-1 216,6 1 0,0-3-186,0-2 1,0-5-93,1-9 1,5-4-60,4-6 0,4-3-205,5-7 1,12-6 153,12-12 1,1 0-298,8-1 1,-1 2 224,2 4-976,-4 2 1054,-13 13 0,-2 2-69,-10 6 1,1 1 272,-6 4 0,0 9 402,-4 10 0,-1 1-191,1-1 0,-1-3 53,1-7 0,-1-2 23,0-2 0,6-4-283,-1-6 0,8-12-486,2-7 177,6-13-160,1-4 0,12-7-1676,-1 0 1989,-24 25 0,1 0 0,1-4 0,1 0 0,3 2 0,2 2 0,2 0 0,1 1 0,2 1 0,1 1 0</inkml:trace>
  <inkml:trace contextRef="#ctx0" brushRef="#br0">20630 2019 8174,'-8'-14'-893,"2"-1"210,0 7 850,4 2 212,-4 6 1,6 2-192,0 2 1,2 4 4,2 7 1,-1 5 265,7 4 1,-5 3-127,4 1 1,-4 7 359,4 3-301,-5 3-23,8 8 1,-10-3 177,2 6 1,-2 0-185,-2 5 1,-5 6-336,1 3 0,-6 4 194,5 1 1,1-6 0,4-4 0,-5-7-163,0-2 31,0-6-96,5 3 0,0-13-84,0-3 0,0-4 63,0-6 0,0-2-345,0-7 110,0 0-183,0-6-26,0-1 1,-4-14-110,-1-2 0,0-10-1575,5-5 1060,0-3 1094,0-7 0,0-9 0,0-8 0</inkml:trace>
  <inkml:trace contextRef="#ctx0" brushRef="#br0">20901 1877 8168,'6'-15'0,"3"1"0,4 0 134,1 0 0,0 4 183,1 1 0,-1 6-170,0-2 96,7 3-30,1 2 0,6 0-150,1 0-122,-1 0 151,7 0 0,1 0 57,7 0 0,9 0-31,9 0 1,4-4-294,11-1 1,-3-5 142,-2 6 0,-5-7 84,1 1 0,-3 2-76,3-1-62,8-1 170,-8 2 1,9-3-130,-10 6-51,-3 1 104,-12-3 1,-4 6 10,-9-4 1,-3 4-54,-7 1 0,-1 0 3,-3 0 0,-2 4 78,-3 1 0,-5 1 0,0-1 1,1-3 229,-6 2-13,4 4 60,-5-6 1,3 11-71,-7-4-21,7-3-200,-9 7 0,6-5 34,-3 6 0,-4 0-7,4 0 1,-3 2-130,-2 3 1,0 3 93,0 7 0,0 6-153,0 2 0,-7 16-4,-2 3-893,-4 4 1060,-1-3 0,4 2 217,1 2-237,-1 4 22,-4 6 0,5-4 24,-1-1 0,7-9 54,-2 4 0,4-7 358,1 3 0,0-2-122,0-7 0,0-3-22,0-7 1,5 3-395,-1-3-74,1-3 302,1 6 0,-4-11-1138,3 3 492,3-3 668,-7-8 0,5 1-709,-6-4 1,0-8 304,0 3 219,0-3 0,-6 3 0,-2 0 0</inkml:trace>
  <inkml:trace contextRef="#ctx0" brushRef="#br0">20602 3355 8051,'-8'-8'200,"2"2"301,6 6 59,0 0-320,6 0 1,4 0-26,8 0 0,5 0 0,5 0 0,8 0 20,7 0 1,8 0 11,10 0 1,6-2-325,8-2 0,1-4 192,-34 1 1,1-1 0,5-1 0,1-1-210,7 1 0,2 0 1,0-3-1,1 0 217,0 2 0,0 1 0,0-1 0,-1 1-940,-6 2 1,0 0 853,4 0 0,-1-1 77,-4 1 1,-1 0-501,-3 3 0,-1 0 405,-3 1 1,-2 0 0,22 3 112,-6 0-732,-7 0 795,-13 6 1,-4 1-318,-9 2 656,-4 4-1352,-12-5 596,5 6-436,-12-6 873,-1 4 1,-8-16 0,-6 2 0</inkml:trace>
  <inkml:trace contextRef="#ctx0" brushRef="#br0">18085 1805 8092,'0'-7'390,"7"0"0,1 14-218,6 2 1,0 8 33,0 2-118,0 7 118,7 2 1,-4 4-170,7 6 0,0-7-24,4 2 0,5-4-144,1-6 1,-1-2 134,-5-7 1,-6-1-166,-3-4 0,-3-2-2,-2-7 1,-6-2-215,-3-3 0,-5-3 377,-5-6 0,-3-13 0,-6-3 0</inkml:trace>
  <inkml:trace contextRef="#ctx0" brushRef="#br0">18284 1706 8092,'8'6'-494,"-1"-4"494,-1 11 0,-4-10 0,2 6 0,-2-4 346,-2 4 0,0 1 536,0 4 1,-6 0-474,-4 0 1,-4 7-245,-5 3 0,-3 3-473,-7 1 232,1 7 121,-1 1 1,1 7-887,0-1 461,6-5 168,1-3 0,13-11-395,3-4 607,4-4 0,7-7 0,2-1 0</inkml:trace>
  <inkml:trace contextRef="#ctx0" brushRef="#br0">18640 2019 8092,'14'0'925,"0"6"-820,-6 2 1,-3 11 61,-10 0 0,-4 6-125,-10-1 1,1-2-96,-5 2 0,5-2-308,-1 1 0,8-2-235,2-7 596,6 0 0,3 1 0,8-1 0</inkml:trace>
  <inkml:trace contextRef="#ctx0" brushRef="#br0">18910 1663 8080,'2'-12'0,"2"2"-707,-2 4 72,4 6 405,-6 0 366,0 0 1,0 6 38,0 4-221,0 9 126,0-4 0,0 8 178,0-4 1,-4-2-134,-1 7 0,-5-5 336,6 4-215,-1-5-84,5 2-72,0-12 23,6-2-38,2-6 0,8-11-139,3-3 145,-3-3-84,4-4 1,1 4-140,2-7 0,-1 7 113,2-2 1,-6-2-24,1 2 0,-4 2 10,0 7 17,-1-2 130,0 10-112,-6-4-2,-2 6 1,-6 1 193,0 4-172,0 9 56,0 2 1,-1 11 104,-4-3 0,3 9-66,-2 5 0,2 3 171,2 2 1,0 4-176,0 0 0,0 7 26,0-2 1,0-3-72,0-1-386,0-4 405,0-8 0,0-3 145,0-9-119,0 3 21,0-11 1,-2-1 14,-2-5 0,-4-7-110,-6 2 1,-7-4-140,-3-1 1,2 0 71,-2 0 0,-1-6-1234,-8-3 1271,3-4 0,-11-8 0,5-1 0</inkml:trace>
  <inkml:trace contextRef="#ctx0" brushRef="#br0">17844 1635 8061,'-27'0'-338,"3"0"0,-1 0 378,6 0 1,0 1 260,5 4 0,0 5-159,-1 9 1,1 4 109,0 11 0,1 2 255,4 6-349,-4 7-142,12 2 1,-11 6 375,8 0-1068,-1-7 690,5 6 0,2-17-195,2 4 0,6-10-75,9 0 0,9-9-895,10-5 1151,10-10 0,8-3 0,9-6 0</inkml:trace>
  <inkml:trace contextRef="#ctx0" brushRef="#br0">19493 1507 8128,'14'0'-299,"5"6"249,0 4 0,11 2 50,-1 3 0,-4 5 0,2-2 928,-4 5-369,4 1-280,-5 4 1,-1 5 261,-7 1-292,-6 5-45,-2-9 0,-7 11 168,-4-3 0,-11 0-461,-12 5 0,-7-4-904,-8 9 650,-6-4 1,-1 5 0,-7 1 0</inkml:trace>
  <inkml:trace contextRef="#ctx0" brushRef="#br0">19152 2715 8144,'-14'-12'-412,"-1"2"288,1-2 1,6 8 1112,3-5-375,-2 6-442,5-4 0,-3 7-232,10 0 0,9 0 120,10 0 1,4 5 39,5 0 1,2 0 46,3-5 1,10 0-14,-1 0 1,15-2-154,9-3-945,6 4 1017,2-6 1,-38 5-1,0 0-108,35-3 0,-8 0-4,-11 5 0,-8-4-78,-11-1 1,-5 0 31,-9 5 1,-4 2-418,-6 2 522,-6-2 0,5 4 0,-5-6 0</inkml:trace>
  <inkml:trace contextRef="#ctx0" brushRef="#br0">20161 2488 8324,'21'0'-1192,"1"0"1237,6 0 0,-1 6 488,-3 4 1,1-2-243,-6 1 0,0-4-25,-5 4 0,-1 1-93,-4 4 1,-2-5-105,-7 1 0,-10 4-135,-9 5 42,-9 6-249,-21-3 0,-2 8-1943,-6 4 2216,1-4 0,-1 4 0,0-5 0</inkml:trace>
  <inkml:trace contextRef="#ctx0" brushRef="#br0">22934 2474 8256,'-15'0'-682,"8"0"1114,0 0-222,7 0 1,8 0 186,6 0 0,7 0-209,7 0 0,2 0-5,4 0 1,10 0-100,13 0 0,6 0 69,8 0 0,6 0-1596,4 0 1610,-4-7-111,-6 6 0,-3-6-190,-6 7 0,0-1 66,-6-4 1,1 4-248,0-4 1,-11 3-141,-3 2 0,-15-5 455,0 1 0,-5 4 0,-4 4 0,-7 1 0</inkml:trace>
  <inkml:trace contextRef="#ctx0" brushRef="#br0">24085 2317 8101,'15'0'0,"-1"0"48,0 0 1,5 2 206,0 3 1,6-4-65,-1 4 1,-2 3-92,2 1 1,1-2 227,8-3 1,-1 3 93,6-3 0,-7 1 121,2-5-118,-3 6-218,-7-4 0,-5 6-159,-8-3 1,-5 3-205,-10 6 1,-16 2-243,-12 3 0,-13 3 268,-6 6 130,-3 1 0,-8 12 0,-2 3 0</inkml:trace>
  <inkml:trace contextRef="#ctx0" brushRef="#br0">25336 1948 7430,'-9'0'473,"0"0"1,4 1-246,-5 4 1,6 4-58,-6 10 0,2 5 27,-1 9 1,-4 4-19,4 5 1,1 2 142,-2 4 1,-4 2-137,-5 7 1,0-1-117,5-4 1,4-2 51,1-2 0,6-4-122,-2 3 0,10-10-94,4-9 1,10-7-407,5-12 0,3-3-161,1-6 0,1-12 284,-1-7 0,0-8 376,1-6 0,-1-4 0,1-5 0</inkml:trace>
  <inkml:trace contextRef="#ctx0" brushRef="#br0">25450 2289 8084,'-8'9'-97,"4"1"1,2-1 261,2 5 0,0 2 301,0 3 0,0 2-316,0 2 1,-2 4-238,-2-3 1,2 3 8,-3 1 1,4-6 106,1-3 1,5-3 32,-1-2 1,6-4 32,-6-1 1,8-5 7,-3 0 1,-1-8-86,1-6 0,-1-7-6,2-2 0,1-7-54,-6 3 1,4-4-194,-4-2 1,0 3 62,-5 2 0,0-1 135,0 6 1,0 0 3,0 4 0,-2 6-115,-3 0 0,2 5-151,-6 0 0,4 2 92,-5 2 0,7 6-244,-2 4 451,4 2 0,1 3 0,0-1 0</inkml:trace>
  <inkml:trace contextRef="#ctx0" brushRef="#br0">25948 2346 8043,'0'-15'-88,"0"1"1,0 0-321,0 0 626,-7 0 0,0-1 409,-8 1 0,1 5-583,0-1 1,0 7 63,0-2 0,-7 4-73,-3 1 1,-3 6 18,-1 4 0,1 7-157,3 2 1,4 1 91,6-1 1,1-3-100,4 3 1,2 2 6,7-2 0,3 1-37,7-1 1,1-3 9,13 3 1,-5-5 67,4-4 0,1 2-6,4-2 0,-5-2 24,-5 1 1,3-6-4,-2 2 1,-5 1 60,-4-1 0,-6 0 36,6-5 46,-7 6 1,-3 0 41,-9 4 0,-10 2-22,-5-2 0,-3 1-78,-1-1 1,-6 2-15,1-2 1,0 2-49,5 2-336,6-6 166,1-1 1,15-15-683,6-6 876,6-1 0,21-18 0,3 3 0</inkml:trace>
  <inkml:trace contextRef="#ctx0" brushRef="#br0">26104 2317 8043,'5'-9'-56,"0"-1"1,6 6-23,-2-6 0,-2 5 1699,-3-4-725,-2 6-697,-2-4 1,-11 14-100,-3 2 1,-10 4-290,0 1 1,-3 2 221,-1 3 0,6-3-31,3 3 1,9-4-44,6 0 0,-3-1-19,3 0 1,5 0-114,9 0-54,2 1 137,9 5 0,-4-9-107,7 3 1,-5-2 149,5 2 1,-6 0-16,6 0 0,-6 4-12,1-4 0,-4 3-157,0-7 839,-1 2-425,0 2 1,-8-1 331,-6-3 1,-11 1-291,-8-7 1,-11 7-329,2-1 1,-4-2 356,4 1-254,-7 1 0,5 4 0,-5 0 0</inkml:trace>
  <inkml:trace contextRef="#ctx0" brushRef="#br0">27128 1720 8265,'0'-14'-629,"0"0"0,-6 6 1085,-4 3-183,-3 4 0,-7 1-61,-4 0 1,-4 1 83,-5 4 0,3 3-2,-4 6 0,0 0-99,0 0 0,3 1 114,7-1 0,-1 5-98,6 0 0,5 1-237,4-1 1,6-3 46,-6 3 1,7-2-165,-2 2 0,5-3 80,5 3 1,1-3-138,4-2 0,7 0 6,-3 1 1,8-1 24,-3 0 1,5-1-82,-5-4 1,5 2 70,-5-6 1,0 6 99,-5-2 0,-5-1-2,1 2 0,-7-1 17,2 5 0,-10 5 32,-5 0 0,-2 2 6,-2-2 0,-1-2 109,1 7 1,2-5-67,2 5 0,-1-7 46,6 2 0,1-3-75,4-2 0,1 0 1,4 0 0,1 2 46,4 3 0,1 3 107,-7 7 0,6 1-77,-5 3 0,-1 5 12,-4 9 1,-1-6 158,-4 7 0,2-12-47,-7 7 1,7-12 126,-1-2 0,2-7 82,2-8 179,-6 0-403,4-6 0,-4-3-143,6-10 0,0-3-20,0-6 1,4-7-203,1-2 1,6-4-898,-1-2 0,-2-1 1088,1-3 0,7-3 0,6-7 0</inkml:trace>
  <inkml:trace contextRef="#ctx0" brushRef="#br0">27299 1692 8279,'0'-10'-180,"0"1"1,1 6 518,4-2-113,-4-3 1,7 5 152,-3-7-328,-3 7-135,10-9 1,-5 8 112,2-5 186,4 6-124,-5-4 0,-1 9-111,-2 3 47,-3 3 0,-2 6 8,0 0 1,0 5-1,0 0 0,-5 0-95,0-5 0,-1-1-10,1-4 0,4 4 61,-4-4 0,3 4 287,2 1-201,0 0 0,0 1 141,0-1 0,0 0-134,0 0 20,0 1-91,0-1 0,7-6-13,2-4 1,4-2-160,1-2 0,2-6 129,3-4 1,-3-7-230,3-2 0,1 0 13,-1 5 0,5-2 148,-5-3 0,0 3 41,-5-3 1,-2 8-41,-2 2 68,3 6 317,-12-10-69,6 11 0,-7-2-56,0 8-48,0 4 0,0 6-76,0 1 1,0-6 1,0 1 1,0-1 11,0 5 1,0 0-19,0 1 1,0 0 46,0 4 1,-5-1-7,0 6 1,-6-1 124,1 6 1,-2 4-138,-2 0 1,1 5 33,4-5 1,-4 5-52,3-5 1,-1-1 10,2-9 1,-2 0 192,6-4-135,0-10 0,4 8 32,-4-12 1,3-2 131,-2-7 0,2-4-558,2-7 0,-5 0 142,1-4 1,-6-3-723,5-7 1,-1-4 88,1 0 769,4-7 0,-12-2 0,5-9 0</inkml:trace>
  <inkml:trace contextRef="#ctx0" brushRef="#br0">27441 1606 8279,'0'-14'0,"1"0"-289,4 0 1,-2-5 188,7 0 0,-1-5 397,5 5 0,1-6-104,-1 1 0,0 4-31,0 1 0,0 3 7,1 2 0,-3 0 1,-2-1 0,-2 6 100,-4-1-231,-2 7-102,4-3 0,-6 7 128,0 4 1,0 3-43,0 6 0,0 2 43,0 3 0,0 3 20,0 7 1,0-1-48,0 1 1,0-3 13,0-2 1,0 1-55,0-6 0,0 0-15,0-5 0,0-4-1237,0-1 1253,0-5 0,0 8 0,0-4 0</inkml:trace>
  <inkml:trace contextRef="#ctx0" brushRef="#br0">27384 2417 7340,'-13'1'122,"4"4"0,1-3 581,3 2-171,3-2-233,-4-2-82,0 6 185,4-4-456,-4 11 0,8-12-31,2 4 17,4-4 0,6-1 111,1 0 1,-1 0-181,0 0 1,-4 0-124,-1 0 301,0 0-71,6 0 1,-7 2 29,-4 3-30,-2 3 1,-4 7 55,-2 4 1,-4-3 0,-7 3 0,1 3 51,0 2 1,5-2 14,-1 2 1,5-5 4,-4 4-36,6-5 1,-4 2 53,7-5-64,0-8 1,7 0 6,2-7 1,4-7-69,1-2 0,0-4-153,0-1 1,5-2 108,0-3 0,0 4-181,-4-4 1,-1 3 157,0 2 1,0-1-27,0 1 0,-4 5-370,-1-1 161,-5 7 249,8-3-15,-10 6 68,4 0 0,-6 6 2,0 4 0,0 4 136,0 5 0,-2 4-111,-2 11 1,-3-3 149,-2 7 1,-2 0 98,6 5 1,-4-1-57,4 1 0,-6 0-157,1-1 1,3 1-17,-3 0 0,1-4-13,-6 4 1,1-10 67,0 5 1,0-11-10,-1-4 1,6-5 2,0 1 1,-1-10 66,-4-4-122,0-4 0,-1-1 30,1 0 0,2-6-207,2-3 1,-1-9 89,6-1 0,1-4-49,4 4 0,0-2 12,0 2 0,7-1-200,8-4 0,0 2 115,9 3 177,6 3 0,13-11 0,7 5 0</inkml:trace>
  <inkml:trace contextRef="#ctx0" brushRef="#br0">26246 3710 8206,'8'0'-592,"-1"0"972,-1 0-202,-4 0 1,4 2-4,-6 3 0,0-2 134,0 6 1,0-4 130,0 5-272,0-1 0,-5 5-56,0 1 0,-4-1-151,4 0 0,-6 0 153,2 0 0,-4 2-114,-1 3 1,0 2 40,-1 2 1,-4 3-165,0-7 0,-4 6-31,4-1-5,0-4 191,5 1 1,-5-2-110,0 0 1,-5 0 87,5-5 0,-2 0 9,3 0 0,0 0-6,-6 1 0,1-1 2,-6 0 1,-1 0 9,-3 0 1,-3 1 0,-7-1 1,0 0-32,1 0 1,-2 1 24,-4-1 1,1 5 143,-10 0-1370,3 0 1277,-15 1 0,-6-4-31,36-7 1,-2 1 0,-2 0 0,1 0-227,-34 9 1,0 0 238,5-4 0,-2-3-48,-3-2 1,35-4 0,-1 0-5,-3-1 0,0 0 1,3-1-1,1 0 0,-30 5 35,7 1 49,7-2 1,-5-1 10,0-2 0,1-3-110,4 3 0,2-4 31,3-1 0,-2 0-2,6 0 0,7 0 9,8 0 0,3-1-78,2-4 0,4-2 389,0-2 0,9-4-653,0 4 1,3 1 360,7-1 1,0 4-1125,5-5 540,0 1 540,7-5 0,7-1 0,8 1 0</inkml:trace>
  <inkml:trace contextRef="#ctx0" brushRef="#br0">23815 4236 8457,'-14'0'-8,"0"0"111,6 0 474,-5 0-372,5 0 0,-6 0-129,0 0 1,0 0-69,-1 0 5,1 7-19,0-6 1,-2 14 166,-3-1 25,3 0-80,-10 13 0,-1-8-97,-6 9 1,-2-2-16,2 7 0,3-5 77,-4-4 0,6 3-232,4-4 245,-3 4-18,12-5 1,-4-1-72,9-7 1,4 0 129,6 1 290,0-1-343,6 0 21,8 0 1,9-4 15,5-1 1,0-4-76,1 4 1,-2-4 7,-4 5 0,3-6-103,-7 6 1,4-7-274,-4 2 0,0-4 334,-5-1 0,1 7 0,-1 1 0</inkml:trace>
  <inkml:trace contextRef="#ctx0" brushRef="#br0">20787 3753 8498,'0'-14'0,"1"1"56,4 4 1,1 1 206,4 3 1,3 4-102,-4-4 0,5 10-189,5 4 0,-3 5-64,3 5-28,-3-3 226,4 17 1,-9-9-99,4 9-42,-4 3 45,-3-6 0,-2 5 12,-6-6 0,-6-1 134,-4 0 1,-4-1-33,-5-3 1,-3 3-130,-7-3 1,-4-2 20,0 1 0,0-5-18,4 1 0,2-10-15,4-4 0,-2 1 34,6-1 54,0 0 5,11-12 1,-3 4 120,6-6 1,0-1-153,5-4 0,0 0 24,0 0 1,11-1-121,3 1 1,12 0-220,2 0 1,2 0-828,8-1 583,0 1 163,-2 0 1,1 1-569,-4 4 917,-3-4 0,5 5 0,-7-6 0</inkml:trace>
  <inkml:trace contextRef="#ctx0" brushRef="#br0">21156 3710 8118,'0'-7'-1118,"0"0"1399,0 26 6,0-1-255,0 16 0,-1-4 309,-4 4 0,4-3-74,-4 7 0,3-5 107,2 5 1,0-8-171,0-1 1,5-3-4,0-7 1,4 0-105,-4-4 1,6-3-98,-2-2 0,4-4-12,1-6-105,1 0 215,5-6 0,-3-2-781,7-6 0,-6-5 90,0 0 593,-2-7 0,5 4 0,1-6 0</inkml:trace>
  <inkml:trace contextRef="#ctx0" brushRef="#br0">21370 3838 8077,'0'15'-378,"0"-1"0,0 0 869,0 0 1,0 7-361,0 3 1,0-2-82,0 1 0,0-4-17,0 5 1,1-7 31,4 2 1,-2-3-101,7-2 1,-6-6 235,6-3-117,-1-3 0,6-9-61,-1-2 0,-5-5-12,1-5 1,-7-4-64,2-5 102,-4 0-5,-1-1 0,0 2-169,0 4-39,0-4 119,0 11 1,-1-3-349,-4 10 90,3 2-107,-10 7 1,10 2 196,-3 3 0,5 2-256,5 8 468,3-1 0,13 6 0,1 3 0</inkml:trace>
  <inkml:trace contextRef="#ctx0" brushRef="#br0">21810 3810 8437,'0'-8'0,"-4"-5"142,-1 4 0,-5 1 190,6-1 0,-7 5-151,1 0 0,-2 2-154,-3 2 1,1 0 115,0 0 0,0 0-173,-1 0-123,1 6 95,0 2 74,6 7-143,2-1-76,6 0 187,6 0 0,2-1-178,6-4 1,5 4 144,0-4 1,0-1-93,-5 2 0,5-7-42,0 2 137,0 3 15,-5-7 0,-4 10 34,-1-6-61,-5 6-20,2-9 181,-6 10 0,0-4-4,0 6 0,-6-3-23,-4 4 1,-7-4-66,-2 8 0,-5-4 4,5 0 0,0-3-102,5-2-393,0 2-287,-1-10 359,8 4 125,7-6 283,7-6 0,14-8 0,1-8 0</inkml:trace>
  <inkml:trace contextRef="#ctx0" brushRef="#br0">21967 3739 8355,'8'0'-208,"-2"0"890,-6 0 0,0 1-419,0 4 0,-6 3-235,-4 6 1,-2 5 28,-3 0 1,1 5-342,0-5 0,0 5 24,0-5 0,6 0 97,3-5 1,3 0-18,2 0 1,0-4 126,0-1 0,7-4-47,2 4 0,-1-6 40,2 2 1,4 2 23,5-3 1,0 3 43,-5-3 0,5 0 160,0 5 0,-5-1-7,-5 1 0,-5 4-87,0-4 1,-2 4 124,-2 1-172,-6 1-94,-9 5 0,-2-4-180,-7 3 1,7-8 82,-2-2 1,-2 1-389,3 4 552,-1 0 0,-2-6 0,-1-2 0</inkml:trace>
  <inkml:trace contextRef="#ctx0" brushRef="#br0">20687 4492 8448,'-14'0'735,"6"-6"-544,2 4 0,12-4 17,4 6 0,15 0 9,8 0 0,8 0-18,7 0 1,8 0-159,11 0-825,-4-6 841,0 4 0,5-10-117,3 2 0,-30 4 0,0 0 104,2-2 1,0 1-1,-1 2 1,1 1-75,2-1 1,0 0-1,34 2-216,-8-2 1,-11 4 49,-8 1 1,-12 0-35,-2 0 1,-8 0-203,-7 0 0,-2 5-24,-7-1 456,-6 7 0,-8-3 0,-8 7 0</inkml:trace>
  <inkml:trace contextRef="#ctx0" brushRef="#br0">21213 4592 8170,'0'14'-419,"0"0"452,0 1 0,0 5 115,0 4-110,7-4 1,-6 7 15,4-3 1,-3 3 51,-2 1 0,0 1 6,0-1 1,0 5-6,0 0 1,-7 1-6,-2-6 1,-9 0-81,-1 1 98,0-7-59,-1-2 0,-2-5-79,-7-1 96,1-6-63,-1-2 1,3-7 6,2-4 0,-1-3 94,6-6 1,1-5 14,9 0 1,3-5-18,6 5 1,1-5 128,4 5 0,7-4-392,7 4 238,7 6-83,-4 1 1,2 4-129,-1-7 0,1 6-57,4-1 1,-1 7-415,-3-1 0,-2-3 115,-3 3 0,-3-1-806,3 5 1284,-10 0 0,4-7 0,-5 0 0</inkml:trace>
  <inkml:trace contextRef="#ctx0" brushRef="#br0">21327 4734 8359,'5'-14'-141,"0"0"1,1 4-227,-1 1 1,1 4 1099,3-5-233,-2 7-254,-1-3 1,-3 8-110,7 2-164,-7 4 229,3 6 0,-6 7 26,0 3 0,0 3-4,0 1 0,0 5 173,0 0 0,0 5-327,0-5-35,0 1 0,2-6 278,2 0-364,-2-5-72,11-3 69,-5-12-190,6 5 1,0-18 152,0 0 1,2-12-151,3-7 1,-3-3-30,3-1 0,-3-2-126,-2-3 0,-5 3-83,1-4 338,-1 11 43,-1-4 1,3 11 136,-6-3-188,0 3 217,-5 8 275,0 2-184,0 6-72,0 6 1,0 4 236,0 9 1,0-2-46,0 7 219,0 6-246,0 0 1,4 5-135,1-7 1,5-1-42,-6-3 0,7 1-154,-1-6 218,2-6-104,3-7 0,-1-6 8,0 0 40,0 0-54,1-13 0,4-3-2,-1-12 1,1-5-78,-4 0 0,-1-7-163,0 2 1,3-1 42,-2 1 0,2-2-388,-7 7 556,-4-6 0,0 9 0,-6-5 0</inkml:trace>
  <inkml:trace contextRef="#ctx0" brushRef="#br0">19991 5800 8163,'0'21'0,"-5"-5"-231,0 3 0,0 3 225,5 1 1,0 4 338,0 2 1,0-1-179,0 1 1,0-3-7,0-2 1,0 3-57,0-3 0,0-4 0,0-1 0,2-5-7,3-4 1,-2 1-19,6-6 1,-4-1-233,5-4 183,-1 0 1,4-6-135,-4-3 1,4-6-6,-4-4 0,2-1-151,-1-4 0,2-7 150,-2 2 0,3-2-78,1 2 1,-2 5 152,-2 1 1,3 4-15,-4-5 0,-3 11 520,-1-1-213,-3 9-5,-2-7 62,0 10 0,0 2 35,0 10 1,0 4 24,0 5 0,0 3-123,0 6 1,0 1 79,0-1 1,1 5-178,4 1 1,-2-1 42,7-5 1,-3-1-239,3-3 1,4-4-25,0-5 1,1-8 117,4-2 0,-2-5 15,2-5 1,-2-9-39,7-9 1,-7-6-25,2-4 0,-3 3-155,-2-3 1,4-2 118,-4 2 1,3 0-138,-7 4 1,1 6-843,-2-1 485,-2 6 76,-1-2 1,-4 10-1132,2 1 544,4 6 1045,-6-3 0,10 12 0,-4 2 0</inkml:trace>
  <inkml:trace contextRef="#ctx0" brushRef="#br0">20602 5900 8412,'8'0'1600,"4"0"-1130,-2 0 1,3 0-360,1 0 1,5 0 6,0 0 1,6-2-556,-1-3 1,-2 4-9,2-4 0,-6 5-342,6 5 0,-6-4 483,1 4 304,-10-3 0,4 10 0,-5 4 0</inkml:trace>
  <inkml:trace contextRef="#ctx0" brushRef="#br0">20673 6113 7974,'14'0'143,"0"0"652,1 0 0,0 0-324,4 0 0,-1 0-473,6 0 1,4 0-38,5 0 1,2 2-424,-2 2 462,3-2 0,1 11 0,-3-6 0</inkml:trace>
  <inkml:trace contextRef="#ctx0" brushRef="#br0">21626 5701 8043,'-7'-14'-644,"6"6"763,-6 1 1,7 9 348,0 3 1,0 10-294,0 14 0,0 1-47,0 8 1,0 1-72,0 9 1,0-4 72,0 3 0,0-7 14,0-2 0,0-5-65,0 5 0,0-11-110,0 1 1,0-9 79,0 0 0,2-10-166,3-4 1,-2-5 12,6-5 0,1-4-141,4-10 1,2-5-234,3-9 1,-3-3 173,3-7 0,-2 1-7,2-1 0,-3 5 124,3 0 1,-4 2 134,0-2 1,-6 8 32,1 6 1,-6 13 629,6 2-7,-7 5 0,3 17-270,-6 6 1,0 8 577,0 6-474,-6 3-165,4 1 1,-5 4 93,2-3 0,3-2-121,-3 2 1,4-11-232,1 1 1,1-9 106,4 0 0,-2-8-190,7-1 1,-1-9-137,6-1 177,5-12 8,-4-11 1,11-11-150,-4-4 93,4-3-188,2-2 0,4 0-134,0 1 1,-6 4-23,-8 0 1,-3 6-173,-2-1 1,-5 10-510,1 4-34,-7 9 1134,3 4 0,-12 6 0,-2 0 0</inkml:trace>
  <inkml:trace contextRef="#ctx0" brushRef="#br0">22166 5999 8214,'0'8'803,"0"5"0,0-5-601,0 6 0,0 5 14,0 0 1,0 1-61,0-1 0,0-3-148,0 3 1,1-3-168,4-2 1,3-1 168,6-4 1,1-2-13,-1-7 1,0-7-141,0-2 1,-4-9-116,-1-1 1,-1-6 95,2 1 0,-4 2-136,-6-1 1,-2 5 25,-2-1 0,0 4-106,-5 0 1,-1 7-52,-4 4 1,0 2-208,0 2 635,0 6 0,6 2 0,1 7 0</inkml:trace>
  <inkml:trace contextRef="#ctx0" brushRef="#br0">22692 5886 8127,'-8'0'743,"2"-7"-292,6 6 0,1-6 11,4 7 0,9 0-163,10 0 0,4 0-154,6 0 1,2 0-126,7 0 0,-1-4-20,1-1 0,0-12 0,-1 1 0</inkml:trace>
  <inkml:trace contextRef="#ctx0" brushRef="#br0">23573 5502 8084,'15'-8'-280,"-1"3"1,0 5 111,0 5 1,-4 9 738,-1 10-290,-6 9 0,4 0-286,-7 10 0,0-4 46,0 9 0,-7-1 47,-2-4 0,-5 1 36,-5-11 0,1 5 2,-5-5 1,-1-4-70,-4-6 1,4-7-14,0-2 1,0-1-23,-4-8 1,6-4-139,3-10 1,5-2-134,4-13 127,4 0 53,6-4 1,3-5 7,7 0 1,1 4 63,12 5 0,1 7 10,4-2 1,1 10-59,-1 4 0,1 3 27,-1 2 1,-4 7 17,0 2 0,-1 10 0,6 3 0</inkml:trace>
  <inkml:trace contextRef="#ctx0" brushRef="#br0">24043 5104 8120,'-8'-15'-387,"1"1"534,7 6 1,7 2 566,2 6 0,4 8-20,1 6-724,7 7 0,-6 7 101,4 1 0,-3 1-77,-2 3 0,1-3 72,-1 3 0,-6-3-165,-4-2 0,-2-4 140,-2 0 1,-2-7-117,-2 2 0,-6-5-179,-9-4 1,2 1 21,-7-6 1,-4 4 16,-5-4 0,-1 0 204,6-5 0,0-5-14,-1 0 0,7-6 30,3 2 1,10-9 7,4-1 1,3 0 9,2 5 0,13-5 37,6 0 0,6 0-301,4 5 1,4 0 148,0 0 0,0 4-297,-4 1 0,-1 5-145,0 0 534,-5 2 0,-3-4 0,-6-2 0</inkml:trace>
  <inkml:trace contextRef="#ctx0" brushRef="#br0">24412 4919 8232,'0'-14'-658,"0"-1"293,7 1 1071,-6 6-403,6 2 0,-12 9-262,0 7 1,-4 1 91,4 12 1,-6 7 150,1 8 0,4 8-67,1 2 0,-1 4 177,1-5 1,0 0-238,5-4 1,2-7 16,3-2 0,3-6-54,6-4 0,0-5-166,0-10 0,1 2 9,-1-6 0,2-2 102,2-8 1,0-3-152,6-6 1,-7-5-248,2 0 0,1-4-331,-1 4 1,-1-5 90,-9 5 0,2 0 573,-6 5 0,0-7 0,-5-1 0</inkml:trace>
  <inkml:trace contextRef="#ctx0" brushRef="#br0">24611 5175 8006,'8'9'432,"-3"1"1,-3-1 84,-2 5 0,0 2-281,0 3 1,0-1-100,0 5 0,0-5-167,0 1 1,0-8 64,0-2-418,0-6 326,0 10 1,4-13-150,1 0 0,5-8-190,-6-11 1,7 2 160,-1-7 0,-4 5-16,-1-5 1,1 2 47,-1-1 0,0-3-187,-5 7 159,0 0 16,0 11 9,0 2 0,-2 8 18,-3 2 0,4 0 188,-4 5 0,3 1 0,2 4 0,0 0 0</inkml:trace>
  <inkml:trace contextRef="#ctx0" brushRef="#br0">24839 5033 8146,'0'-27'89,"0"3"1,0 4 179,0 5 0,-2 3 46,-2 2 0,0 4 177,-5 6 0,-1 0-278,-4 0 1,0 1-248,0 4 0,0-2-43,-1 7 0,7 4 210,4 5 1,2 0-377,2-5 1,2 5-35,2 0 0,4 2-27,7-2 0,-1-4 81,0 4 0,5-3-49,0-2 0,0-4 181,-5-1 0,0-1-88,0 2 176,1-4-212,-1 0 408,0-4-115,-6 4 0,-3-6-37,-10 0 0,-3 5-102,-6 0 1,-5 6-89,0-2 0,-5-1 62,5 2 0,0-1-15,5 5 1,5-4-490,-1-1 590,7-6 0,-3 10 0,6-5 0</inkml:trace>
  <inkml:trace contextRef="#ctx0" brushRef="#br0">25038 4962 8146,'0'-8'685,"0"1"0,-6 9-398,-4 3 0,-3 4-100,-1 10 1,0-2-152,0 7 0,1-2-249,4 2 1,-2-2 201,6-3 1,0-3-290,5 3 1,2-3 123,2-2 0,0-5-79,5 1 0,1-6 53,4 6 1,0-2 139,0 1 1,0 2 51,1-6 1,-3 6 121,-2-1 1,1 2 90,-6 3 0,-1-1-116,-4 0 1,-6 0-168,-3 0 0,-9 5-77,-1 0 0,-5 0-264,6-5 1,-8 1 420,3-1 0,-4 0 0,-2 0 0</inkml:trace>
  <inkml:trace contextRef="#ctx0" brushRef="#br0">23943 5715 8082,'-8'-6'504,"3"4"-353,10-3 1,9 4 431,10 1 0,11 0-113,8 0 1,6-2-156,7-3 1,9-1-128,6-3 0,-30 2 0,2 1-143,4 1 1,1 1 0,-1 0 0,1 0 58,-3-1 1,0 0 0,-1 3 0,0 1 10,32-4 0,0 4-945,-5 1 1,-3 0 267,-7 0 562,-5 6 0,-11 0 0,-2 7 0,-7 1 0,-4 4 0</inkml:trace>
  <inkml:trace contextRef="#ctx0" brushRef="#br0">24341 5786 8082,'0'-9'-227,"0"-1"-69,0 7 1,0-2 423,0 10 1,5 3 377,0 6 1,4 8-195,-4 7 0,0 1-111,-5 8 0,0-1-46,0 6 1,-2 0-1,-3-1 0,-3 1-96,-6 0 1,5-5 14,-1 0 1,1-12-140,-5 3 0,4-12 46,1-3 1,-1-1-103,-4-8 0,4-7 23,1-7 1,1-10-95,-1-5 1,2-3-101,7-1 0,-4-1 93,-1 1 1,0 1-4,5 3 0,5-1 39,0 6 0,6 2-108,-2 7 1,1-1 17,4 7 1,-3-3-372,8 2 624,3 4 0,6-12 0,9 5 0</inkml:trace>
  <inkml:trace contextRef="#ctx0" brushRef="#br0">24626 5900 8082,'-15'0'907,"1"1"-506,0 4 0,1 5-22,4 9 1,-4 4-124,4 10 0,-2-3-16,1 4 1,2-4-97,4-2 0,2-1-159,-3-3 0,10-4-27,4-6 0,4-6-251,1-3 1,0-3 87,1-2 0,4-7 61,0-2 0,0-9-397,-5-1 1,0-6 145,0 1 0,-1-1-1,-4 2 0,2 2 196,-6 7 1,5 0 287,-6-1 118,1 1 164,-5 6 0,0 8 219,0 10-283,0 9-183,0 3 1,0 8 583,0 3 1,5 2-244,0 3 0,6 1-70,-2-6 1,2-6-183,-1-8 0,7-5-184,-3-4 0,4-4-44,-4-6 1,5-13 69,0-6 1,1-12-129,-1-7 0,2-3 8,2-2 0,3 1-623,-7-1 0,0 2 151,-5 3 538,0-3 0,-6 11 0,-2-5 0</inkml:trace>
  <inkml:trace contextRef="#ctx0" brushRef="#br0">27370 5217 8008,'1'-14'-195,"4"0"0,-4 5 65,4-1-89,-3 7-31,-2-3 566,0 18 0,-7-1-91,-2 13 1,1-2 130,-1 2 1,-1 3 47,-4-4 1,0 9 63,0 1 1,4 7-232,1-3 0,1 5-60,-2 0 0,-1 7 142,6 3 1,-4-1 48,4 1 1,0-8-128,5-1 1,0-7-64,0-7 0,11-9-938,4-6 1,10-6 260,3-8 0,2-12-81,8-7 1,-1-13-101,1-6 0,-1-1 680,-8 1 0,3-10 0,-10 4 0</inkml:trace>
  <inkml:trace contextRef="#ctx0" brushRef="#br0">27469 5573 8008,'14'5'-405,"1"-1"1,-3 3 524,-2-3 0,2 0 342,-2 5 0,-2 0-178,1 6 1,-6 0-128,2 4 1,-3-3-20,-2 3 0,1-1-17,4 1 0,-3-8-110,2 3 101,4-9-177,0 1 0,6-12 30,1-4 1,-1-9-91,0-5 0,-1-7-46,-4-2 0,2-1 36,-6 6 0,0 0 46,-5-1 0,0 7 6,0 3 1,-2 5 10,-3 4 0,-4 4-34,-10 6 0,3 2-10,-3 2 0,3 4-41,2 7 1,6-1-294,3 0 450,4 0 0,7 7 0,2 1 0</inkml:trace>
  <inkml:trace contextRef="#ctx0" brushRef="#br0">28009 5445 8060,'0'-22'0,"0"1"604,0 7 1,0 5-171,0-1 1,-6 7-144,-3-2 0,-4 4-203,-1 1 0,-5 6-217,0 3 1,-5 4 107,5 1 1,0 2 173,5 3 0,1-3-352,4 3 1,3-3 8,6-2 1,0 0-43,0 0 1,7 0-11,8 1 1,-1-6 65,5 1 1,1-3 147,-1 3 0,2 3 6,-2-4 1,-3 4-46,3 1 1,-5 0 13,-5 0 0,-2 2-9,-7 3 0,0-8 49,0 3 0,-2-3 100,-3 4 0,-3-3-129,-6-2 1,-5 1 3,0-6 1,0 4-94,5-4 0,0 0-185,0-5 1,-1 0-360,1 0 287,6 0 388,2-7 0,12-1 0,2-6 0</inkml:trace>
  <inkml:trace contextRef="#ctx0" brushRef="#br0">28280 5431 8049,'7'0'148,"0"0"1,-9 1 123,-3 4 1,-4 0 421,-10 9 0,2-3-394,-7 8 1,7-3-305,-2-2 0,4 0-123,6 0 0,-2-4 85,6-1 0,2-1-142,8 2 0,3 1 22,6-6 1,5 1-21,0-1 1,4-2 168,-4 6 0,5-4-27,-5 4 1,-2 1 79,-7 4 1,1 0 11,-6 1 0,-1-1 149,-4 0 0,-6 0-99,-3 0 0,-9 2-17,-1 3 1,-4-8-220,4 3 1,-7-2-263,3 2 1,-3-5-107,3 1 1,1-7 501,3 2 0,-4-4 0,-5-1 0</inkml:trace>
  <inkml:trace contextRef="#ctx0" brushRef="#br0">27725 5132 7950,'-5'-14'16,"1"0"0,-1-1 86,5 1 1,0 0 88,0 0 1,0 0-88,0-1 1,1 0-348,4-4 168,-3 3 0,15-9 115,-3 6 1,4-2 23,-4 2 0,0 8 144,0-3 1,5 4 59,0 1-255,0 3 1,-6 7 56,-4 4 0,2 3-98,-6 6 0,0 0 12,-5 0 0,0 1-96,0-1 1,0-5 114,0 1-386,0-7 383,6 3 0,2-6 0,6 0 0</inkml:trace>
  <inkml:trace contextRef="#ctx0" brushRef="#br0">29033 5104 7924,'0'-15'152,"0"1"1,0 0 79,0 0 1,2 4-65,2 1 0,4 6-7,7-2 1,-1 3 13,0 2 0,5 7-20,0 2 1,0 10-134,-5 5 1,0 3-17,0 1 1,-1 5 127,-3 0 0,-4 7-36,-6-2 1,0-2-20,0 2 0,-2-5-41,-2 5 0,-3-6 7,-2 1 1,-9 2 10,4-2 0,-3 0-81,3-5 0,-5 1-241,0-1 1,-2-6-551,2-3 0,2-9 69,-7-5 747,7-4 0,-16-1 0,3 0 0</inkml:trace>
  <inkml:trace contextRef="#ctx0" brushRef="#br0">28905 5459 7924,'0'14'0,"5"2"32,0 3 1,4-2 169,-4 7 1,0 5 347,-5 4 1,4 6-96,1-1 0,0-2 90,-5 2 0,5-1 90,-1 1 1,7-5-201,-1-10 0,2-2-77,3-7 0,4-4-79,0-1 1,6-7-57,-1-2 0,-1-13-214,6-11 0,2-10-235,12-9 0,0-1-322,-1-8 0,6 1 182,-1-1 0,7-3 0,-4 4 0</inkml:trace>
  <inkml:trace contextRef="#ctx0" brushRef="#br0">17730 6639 8345,'36'-14'-180,"10"0"-46,-3-1 0,7 6 262,-2-1 1,1 7 75,-2-1 1,-3 2-290,4 2-27,2 0 1,9 0 216,12 0 0,8 0-136,-34 0 1,0 0 0,-4 0-1,0 2 157,2 0 0,-1 0 1,0-1-1,0 0 2,2 1 0,2 1 0,4-2 0,1-1-18,6 0 1,0 0 0,-4 0 0,0 0 3,-1 0 0,0 0 0,5 0 0,1 0-397,1 0 0,1 0 0,4 0 0,1 0 345,4 1 1,0-2 0,-6-1 0,0-1-3,-1 1 1,-1 0-1,4-1 1,2-1 32,6 2 0,0 0 0,-3 1 1,-2 0-10,-2-1 1,1-1 0,-1 0-1,2 0 120,5 1 0,1-1 1,-3-1-1,0-1-39,0 3 0,0-1 1,2-2-1,1-1 51,2 1 0,0 1 0,-7 0 0,1 0-50,3-1 1,1 0 0,2 1-1,1-1 28,1-2 0,0-1 0,-1 3 0,-1 1-331,0-1 1,0 1 0,1 1-1,-1 1 326,3-3 1,-1 0 0,-3 3-1,0 1-339,0-1 0,1-1 1,5 2-1,0 1 271,-1 0 0,1 0 0,-2 0 0,-2 0-41,-6 0 0,0 0 0,8 0 0,2 0-120,0 0 0,-1 0 0,-1 0 1,0 0-42,-3 0 0,0 0 0,1 0 0,0 0-116,-1 0 1,0 0 0,0 0 0,0 0 250,-5 0 0,0 0 0,2 0 1,1 0 32,4 0 0,0 0 1,-8 0-1,-1 0 89,2 0 0,0 0 0,5-1 0,0 0-94,0-1 0,0 0 0,0 1 1,-1 0 62,1-1 0,0-1 1,0 0-1,0 0-9,0 1 0,-1-1 0,2-2 0,0 1-32,-2 1 1,1 1 0,2-3 0,1 0-44,-1 3 0,0 0 0,-6-1 0,-2 1 50,-1 2 1,0 0 0,2-1 0,1 0-34,0-1 0,-1 0 0,0 1 1,0 0 49,-2-1 1,-1-1 0,3 2 0,-1 1 48,-4 0 1,1 0-1,1 0 1,1 0-60,0 0 1,-1 0-1,-4 0 1,-1 0 14,-1 0 0,-1 0 0,-1 0 0,0 0 5,6 0 0,1 0 1,-5 0-1,-1 0-33,-2-1 0,0 2 0,-1 1 0,0 0-18,-1 1 1,0-1 0,-1 1 0,0-1 192,-1-2 0,-1 0 0,-4 0 0,-1 0-93,-4 0 0,0 0 0,1 0 0,0 0-53,-1 0 0,0 0 1,0 2-1,-2 1 211,-2-1 0,-1 0 1,1 1-1,-1-1-227,31-2 1,-5 2 625,-14 2 1,-3-2-864,-6 3 1,-2 3-959,-3 1 1169,3-2 0,-11 2 0,3-3 0,-3 4 0,-2-1 0</inkml:trace>
  <inkml:trace contextRef="#ctx0" brushRef="#br0">22592 6667 8185,'-7'8'-628,"-6"5"1,10-3 1271,-7 8 1,2 0-299,-1 6 1,-4-1-82,4 6 0,-4-1-217,-1 1 0,4-6-133,1 1 0,1-7-1205,-1 2 815,2-3 475,7-2 0,-6-6 0,-2-2 0</inkml:trace>
  <inkml:trace contextRef="#ctx0" brushRef="#br0">22649 6724 8172,'19'10'1,"0"-1"1,5-1-56,-5 2 0,1-2 122,-1-4 0,-3-1 286,3 7 0,-8-5-536,-1 4 0,-7-4-1036,2 4 1218,-4-5 0,-7 8 0,-2-4 0</inkml:trace>
  <inkml:trace contextRef="#ctx0" brushRef="#br0">22592 6881 8169,'0'14'1026,"0"-6"-799,0 4 0,0 1 163,0 6 1,0 6-44,0-1 1,-4 3 116,-1 1 1,-5 7-245,6 3 1,-3-2-169,3 2 1,2-5-885,-3 5 832,4-6 0,1 3 0,0-7 0</inkml:trace>
  <inkml:trace contextRef="#ctx0" brushRef="#br0">19905 7492 8098,'0'-8'-1215,"0"-4"1896,-6 10-124,4-4-442,-4 6 1,4 6 63,-2 3 1,2 9-81,-3 1 0,2 6 131,-1-1 0,2 3 5,-3 1 0,4 0-217,1 1 1,0-1 48,0 1 0,0-6-163,0 1 1,0-7-213,0 2 1,0-3-284,0-2 1,4-4 590,1-1 0,6-5 0,-3 2 0</inkml:trace>
  <inkml:trace contextRef="#ctx0" brushRef="#br0">20019 7648 8098,'0'15'-406,"0"-1"-50,0 0 1,0 0 488,0 1 1,-5-6 968,1 0-826,-1 1 1,6 3-66,4-4 0,-2-3 14,7-6 1,-5 0-31,4 0 0,0-1-82,6-4 0,-1-3 41,0-6 1,-1 0-296,-4 0 235,4-1 0,-7 1-184,4 0 1,-4 4-5,-6 1-263,0-1 139,0-4 226,-6 0 41,-2 6 1,-6-3-5,-1 6 0,3-1 7,2 1 24,-2 4-219,4-6 11,0 7 152,1 0 80,7 0 0,7-6 0,1-2 0</inkml:trace>
  <inkml:trace contextRef="#ctx0" brushRef="#br0">20346 7535 7743,'-9'0'-460,"-1"0"0,5 6 686,-4 3 1,1 4-160,-2 1 0,-1 1 8,7-1 1,-1 0 156,5 0 1,0 0-87,0 1 0,0-1-41,0 0 1,5-4-37,-1-1 0,7-4-99,-1 4 0,3-6 75,1 2 1,0-3-126,0-2 1,5-7 84,0-2 0,-5-4-18,-4-1 0,-1 0-141,6 0 0,-6-1 36,1 1 0,-7 0 53,1 0 1,-2 4 34,-2 1 1,-6 1-1,-4-2 0,-4 4 27,-5 6 0,2 0 8,-7 0 1,2 2-11,-2 2 0,4 0 11,5 5 0,3-4-231,2 4-5,4-6 211,6 4 19,0-7 0,6 6 0,2 2 0</inkml:trace>
  <inkml:trace contextRef="#ctx0" brushRef="#br0">20602 7535 8098,'0'14'-1564,"0"0"1806,0 0 1,0 1-7,0-1 1,0 0-55,0 0-67,0 0-70,0 1 1,0-6 21,0 1 0,0-6 176,0 6-136,6-7 1,2 3-9,6-6 0,-4 0 16,-1 0 0,1-6-156,4-3 0,-1 1 38,-4-2 0,4 1-37,-4-6 0,-2 1 26,-3 0 1,-2 0-17,-2 0 0,-2 4 28,-2 1 1,-6 5-5,-9 0 1,-1 4-23,-4 4 1,-1 4 11,6 7 1,0-1 15,5 0 0,-1 0 0,1 0 0</inkml:trace>
  <inkml:trace contextRef="#ctx0" brushRef="#br0">21839 7705 7813,'0'-8'1447,"1"2"-927,4 6 0,3 0 174,6 0-485,1 0 0,10 0 432,3 0-402,16 0-124,-6 0 0,22 0-41,-3 0 1,8-1 75,-3-4 1,4-3-415,-4-6 0,7-1 390,2 1 0,7 0-158,-36 7 0,1 0 1,1-2-1,-1-1 223,-3 0 1,0 1-656,1 0 0,-1-1 567,25-11 0,-5 6-75,-3-4 1,-5 3-139,0 2 0,-5 4-282,-9 1 1,-3 6 95,-7-2 1,-5 3-142,-5 2 0,-6-5-470,-3 1 907,-6-1 0,3 5 0,-6 0 0</inkml:trace>
  <inkml:trace contextRef="#ctx0" brushRef="#br0">23389 7336 8174,'6'-8'305,"-3"1"168,7 7 0,-1 0 310,5 0-509,0 0 1,5 0 3,0 0 0,0 5-74,-4 0 1,4 6 30,0-2 1,-1-1-68,-3 2 1,-1-5-1,0 4 1,0-4 44,1 4-286,-1 1 0,-5 2-186,1-2 256,-7 3 1,2-6-624,-10 8 314,-9-1 11,-8 0 1,-10 7-609,-6 2 909,0 4 0,-30 14 0,2 3 0</inkml:trace>
  <inkml:trace contextRef="#ctx0" brushRef="#br0">24569 7165 8172,'0'-8'471,"0"-4"-51,0 10 153,0-4-540,0 12 0,0 3 72,0 10 1,0-1 65,0 5 0,4 1 98,1 5 0,0 5 79,-5 4 0,0 5-80,0 4 0,0-2 5,0 2 1,0-3-53,0-1 1,-5-2 37,0-3 0,-4-5-91,4-9-168,0 2 199,5-16-1033,0 9 834,0-18 0,0 6 0,0-7 0</inkml:trace>
  <inkml:trace contextRef="#ctx0" brushRef="#br0">20133 8160 8095,'0'-9'0,"0"-1"-289,0 7 210,0-10 193,0 12 0,0 1 302,0 9 1,0 4 127,0 1-170,-7 7-348,6 1 0,-10 5 45,6-4 0,-1 4-116,1-3 1,3-2-225,-2 2 0,2-7-873,2 2 579,0-9 279,0 2 284,0-10 0,6 10 0,2-4 0</inkml:trace>
  <inkml:trace contextRef="#ctx0" brushRef="#br0">20289 8174 7844,'-8'7'-263,"4"2"0,-3 5 717,2 5 0,-1-1-368,1 5 1,4-5 6,-4 1 0,4 1-153,1-1-47,6-6 104,2 0 0,6-12-122,0 4 0,0-4 126,1-1 0,-1-6-97,0-3 1,0-6 59,0-3 1,-4 0-106,-1-6 0,-5 5 118,0-4 1,-2 5-7,-2-1 0,-2 5-291,-2 5 266,-4-4 23,-13 12 1,-1-4 30,-6 10 0,-7 2 0,-1 8 0</inkml:trace>
  <inkml:trace contextRef="#ctx0" brushRef="#br0">19550 8658 8219,'-8'6'462,"0"0"-343,3 4 62,4 3 0,-10-6 17,6 8-61,0-1-10,5 6 1,-1-4 46,-4 3 0,3 3-7,-2 2 1,2 1-136,2-1 0,-5 6 107,0-6 0,1 6-120,4-7 0,-5-1-77,0 2 1,1-6-283,4 0 0,0-6-889,0-3 575,6-6 310,-5 4 344,12-7 0,-5-7 0,6-1 0</inkml:trace>
  <inkml:trace contextRef="#ctx0" brushRef="#br0">19664 8885 8149,'7'-8'-207,"0"2"0,-7 8-319,0 2 1,0 0 1196,0 5-212,0 0-248,0 12 1,0-5 307,0 3-392,0-3-86,6-2 0,-3-2-80,7-2 0,-6 1 100,6-6 0,-5-1 17,4-4-44,1 0 1,2-6-128,-2-3 0,1-4-300,-6-1 192,6-7 73,-10 5 0,7-9-184,-3 6-1,-4-6 260,6 9 0,-9-4-23,-3 5 15,4 7 15,-12 2 1,5 6-7,-6 0 0,5 0-7,-1 0 1,1 6-26,-6 4-189,8 3 32,-6 1 241,11 0 0,-4 0 0,6 0 0</inkml:trace>
  <inkml:trace contextRef="#ctx0" brushRef="#br0">19934 8843 8098,'-7'8'41,"6"4"79,-4-2 1,-1 2 172,1 2 0,-1 5 83,1 0 0,3 0-339,-2-4 1,2-6 147,2 1 1,5-6-343,0 6 106,6-7 100,-4 3-47,8-6-57,-1-6 0,0-2 1,-1-8-288,-4-3 0,2 2 164,-6-7 0,0 5-59,-5-4 1,0 5 0,0-1 198,0 3-22,-7 2 0,0 5-184,-8-1 32,1 7 89,-6-3 0,4 6-28,-3 0 1,-2 4-31,2 1 0,0 5 181,5-6 0,-6 7 0,-2-3 0</inkml:trace>
  <inkml:trace contextRef="#ctx0" brushRef="#br0">19152 8658 8044,'0'14'-310,"0"0"0,0 0 301,0 1 111,0 5 1,6 2 34,4 7 1,-3-1-26,3 1 1,-2 4 225,1 0-204,4 6-17,-11-2 1,9 1-38,-7 0 0,6-7-54,-5 2 1,4-3-155,-4-1 1,1-7-57,-1-3-336,-4-3 220,6-8 1,-6-5 299,4-13 0,-3-6 0,4-12 0</inkml:trace>
  <inkml:trace contextRef="#ctx0" brushRef="#br0">19607 8729 8044,'34'-14'0,"3"-1"286,5 1-55,1-6-128,0 4 1,-5-5 85,0 7 1,-7 2-98,2 2 0,-3-1-223,-1 6 0,-2 1 186,-4 4 0,3 1-130,-7 4 0,-2 7 117,-8 7 1,3 7 95,-8-3 0,6 4-204,-6 2-48,1-1 51,-5-6 0,0 5 95,0-3 0,2-2 48,3 2 1,-2-1 97,6 6 1,-6-1-161,2 1 0,1-1-119,-1 0 1,0 2-261,-5 4 170,0-4 100,0 4 0,-6-5-1022,-4-1 1113,-3 1 0,-7-1 0,-2 1 0</inkml:trace>
  <inkml:trace contextRef="#ctx0" brushRef="#br0">19578 9298 8044,'-8'-15'-40,"2"1"0,8 5 246,2-1 1,6 7 331,9-2 1,3 4-223,6 1-99,7 0-87,-5 0 0,11 0-556,-3 0 219,3 0-218,-4-7 425,4 6 0,-5-12 0,7 5 0</inkml:trace>
  <inkml:trace contextRef="#ctx0" brushRef="#br0">20332 8871 7986,'-2'-8'494,"-3"3"-131,4 4-1,-5 1-828,6 0-940,0 0 839,0 6 567,0-4 0,6 4 0,2-6 0</inkml:trace>
  <inkml:trace contextRef="#ctx0" brushRef="#br0">20446 8914 7986,'9'4'98,"1"1"1,-6 0 252,6-5 1,-6-2-365,6-2 34,-1 2 46,6-11 0,0 10-1040,4-6 458,-3 6 301,5-10 214,-7 11 0,0-10 0,0 4 0</inkml:trace>
  <inkml:trace contextRef="#ctx0" brushRef="#br0">20730 8956 8016,'8'0'332,"4"0"113,-2 0 1,-2 0-480,1 0 1,1 0-398,4 0 1,-5 0-833,1 0 1263,-1 0 0,6 0 0,-1 0 0</inkml:trace>
  <inkml:trace contextRef="#ctx0" brushRef="#br0">21128 8658 7323,'0'14'994,"0"0"-801,0 0 0,0 2 9,0 3-24,0 3 0,0 2 154,0 0 0,0-1-147,0 6 0,0-2 4,0-4 1,0 4-133,0-3 1,0 1-200,0-1 1,0 1-816,0-6 529,0 6-91,0-15-225,0 9-53,0-18 797,0 6 0,0-20 0,0-3 0</inkml:trace>
  <inkml:trace contextRef="#ctx0" brushRef="#br0">21199 8672 7901,'8'-14'0,"9"0"-12,-2-1 0,4 3 190,0 2 0,3-2 172,6 2 1,2-2-135,3-3 1,4 6 157,5-1-155,-5 7-100,4-3 0,-10 1 53,7 0 1,-6 1-18,1 4 1,-8 0-167,-1 0 1,-7 0 20,2 0 0,-3 0-170,-2 0 0,0 1-135,1 4 0,-3-2 165,-2 7 1,1 1 2,-6 8 1,-1 0 133,-4 9 0,0-3-30,0 8 0,0 4 21,0 1 1,-4 4 152,-1 6 1,0-4-208,5 3 1,-5-4-84,1-5 0,-1 1-39,5-5 1,0-1 109,0-5 1,0-1-475,0-3 1,0-4 15,0-6 526,-6 1 0,-2-1 0,-7 0 0</inkml:trace>
  <inkml:trace contextRef="#ctx0" brushRef="#br0">21213 9226 8083,'15'-4'706,"-1"-1"1,2-1-485,3 1 1,4 3-103,10-2 1,4-3 72,5 3 0,-1-6 0,-3 5 0,2 1-235,-7 4 1,-1 0-410,-9 0 0,3 0-1215,-7 0 774,-1 0 892,-10 0 0,5 6 0,-5 2 0</inkml:trace>
  <inkml:trace contextRef="#ctx0" brushRef="#br0">21228 8786 7937,'0'-14'947,"0"6"-748,6-5-56,-5 11 109,6-4-255,-1 12 1,-4 4 145,2 9 0,-2-2 10,-2 7 1,0-5 23,0 5 1,0-1-6,0 6 1,-5-2-400,0-4 43,1 4 52,4-11 0,-2 4-475,-3-5 1,4-6 205,-4 1 401,4-7 0,1 3 0,0-6 0</inkml:trace>
  <inkml:trace contextRef="#ctx0" brushRef="#br0">21370 8814 7937,'8'-6'-178,"-4"6"1,-2 1 72,-2 9 1,-2 4 879,-2 5 0,2 5-293,-3-5 1,2 4-237,-2-4 0,4 0 10,-4-4-266,10-1 0,1-5-357,4 1 184,2-7 156,-4 3 1,6-12-295,1-4 1,-6-2 58,1-2 0,-7-2-110,1-3 1,3-2 144,-3-2 1,1-3 79,-5 7 1,-1-4 61,-4 4 0,-3 4 11,-6 6 0,0 6 84,-1-2 1,6 4-62,-1 1 1,1 1-135,-5 4 1,6 3-26,3 6 210,-3-6 0,7 4 0,-6-4 0</inkml:trace>
  <inkml:trace contextRef="#ctx0" brushRef="#br0">21569 8757 8027,'-8'22'1165,"3"-3"1,4-1-811,1 1 1,0-3-259,0 2 1,1-2 120,4-2-147,3 1 1,6-3-126,0-2 1,2-4-298,3-6 0,-3-11 49,3-3 0,-4-5 8,0 0 1,-6-2-54,1-2 1,-7-4 82,2 3 0,-4 2 9,-1-2 0,-8 7 71,-6-2 0,-2 5-15,-7 4 0,4-1 19,-5 7 180,0-1 0,-11 5 0,-1 0 0</inkml:trace>
  <inkml:trace contextRef="#ctx0" brushRef="#br0">21995 8573 8027,'7'-15'0,"1"1"-110,6 0 1,0 0-39,0-1 0,2 1 296,3 0 1,1 0 36,4 0 1,3 4-6,-3 1 1,-2 5-46,2 0 1,-1-3-96,6 3 0,-6-1 69,1 5 0,0 0-182,4 0 0,-6 1 155,-3 4 0,2-2-128,-2 7 0,4-1 234,-4 6-125,0-1-9,-4 6 1,-1-2 31,0 5-14,0-5-112,0 9 0,-6-10-133,-3 7 1,-3-7-1,-2 2 1,0 2-223,0-3 0,-2 0 34,-3-9 0,2 2-609,-6-6 970,-1 6 0,-10-9 0,-2 4 0</inkml:trace>
  <inkml:trace contextRef="#ctx0" brushRef="#br0">22436 8644 8027,'8'1'-821,"-3"4"0,1-2 1491,-1 7-264,6-1-113,-10-1 1,12 5 199,-4-4 0,-1 4-148,2 1 0,-5 0 21,4 0 0,-4-4 145,4-1-281,1-6 1,4 4-227,0-7 188,0-7 1,1 0 1,-1-14-557,0-3 1,2-4-123,3-5 1,-3 3-323,3-3 1,-4 4 372,0 5 434,-7 4 0,4 6 0,-4-1 0</inkml:trace>
  <inkml:trace contextRef="#ctx0" brushRef="#br0">22379 8942 7945,'-8'0'-1291,"2"0"1819,19 0 1,-2 2-284,12 2 0,1-2-43,4 3 1,7-4-69,3-1 1,10 5 149,4 0 0,8 0-192,1-5 1,6 0 12,-6 0 0,1-5 161,-5 0-1312,6-6 1155,2 3 1,11-5 41,-1 4 1,0-2-339,-9 6 0,-4 0-95,-10 5 1,-10 0 227,-8 0 1,-11 5 89,-4 0 1,-9 6-37,-6-2 0,4 4 0,0 1 0</inkml:trace>
  <inkml:trace contextRef="#ctx0" brushRef="#br0">23559 8672 7945,'2'11'-26,"3"3"1,-2-7 81,6 7 0,1-3 26,4 3 0,0-1 44,0-4 1,2 2 188,3-6 0,2 4 59,2-4 0,4 5-52,-3-6 1,3 1 65,1-5 1,4 2-176,-4 2 1,-3 0 144,-10 5-277,-7 1 1,-5 4-205,-13 0 0,-7 5 158,-16 0 1,0 0-115,-10-5 0,3 7-684,-7 2 0,-4 4 566,-1 2 1,-9-1 0,-4 1-1</inkml:trace>
  <inkml:trace contextRef="#ctx0" brushRef="#br0">24654 8416 7277,'0'10'1107,"0"-1"0,0 1-814,0 4 1,0 5-37,0 0 0,0 6-15,0-1 1,0 3 56,0 1 0,0 0-1,0 1 1,-5 4 62,1 0 0,-6 5-116,5-5 1,-1 5-122,1-5 1,2 5-165,-6-5 0,5-1-557,0-8 342,2 3 0,2-12 255,0 4 0,0-9 0,0-4 0</inkml:trace>
  <inkml:trace contextRef="#ctx0" brushRef="#br0">25265 8885 8107,'0'-14'-405,"2"1"565,3 4 0,3 1 295,6 3 0,5 4-47,0-4 0,6 3-145,-1 2 1,3 5-72,1 0 0,5 0 28,0-5 0,7 0-191,-2 0 1,8 0-204,1 0 0,-4 0-350,-5 0 1,-12 0 79,3 0 0,-6-5 444,1 0 0,-3-6 0,-7 3 0</inkml:trace>
  <inkml:trace contextRef="#ctx0" brushRef="#br0">25905 8757 8107,'16'0'0,"3"0"0,3-1-760,6-4 1,-4 3 604,0-2 0,-2 2 578,2 2 0,3 0-120,-4 0 0,-1 0 105,2 0 0,-11 5-258,1 0 1,-9 10-142,-1 0 1,-5 4-223,-9-1 0,-1 0 117,-12 6 1,-1-7-39,-5 2 0,7-3-128,3-2 262,-3 0 0,6-6 0,-4-2 0</inkml:trace>
  <inkml:trace contextRef="#ctx0" brushRef="#br0">26772 8288 7935,'-7'14'-355,"2"1"1,2-1 354,-2 0 0,2 7 709,-7 2 0,2 10-148,-1 5 1,-4 3-70,4 2 1,-2 4-197,1 1 0,-2 1-20,2-2 1,-3-3-172,-1 4 0,2-4-214,2-1 1,-2-1-167,2 1 0,4-5 240,1 0 1,-1-7-1709,1 3 1743,0-4 0,12-8 0,0-2 0</inkml:trace>
  <inkml:trace contextRef="#ctx0" brushRef="#br0">26829 8729 8123,'7'-14'0,"-6"4"28,4 1 1,-2 4 242,2-5 113,-4 7-237,6-3 0,-7 8-119,0 2 0,0 4 74,0 6 0,-7 2-16,-2 3 1,1 3 38,-1 7 0,4-1-3,-5 1 0,2-1 29,-1 0 1,1 1-3,3-1 1,4-4-39,-4 0 0,3-5 13,2 4 0,0-5-96,0 1 0,7-8 30,2-2 1,4-6-150,1 2 0,2-5-14,3-5 1,8-2-282,6-8 0,6-5 129,-1-4 0,-1-4-39,1-6 0,-12 4 13,3-3 1,-12 2 11,-3-2 0,-6 2 412,-8-2 1,-1 3 2,-4 2 0,-8-1 21,-6 1 0,-6 1-1,1 3 1,-7 10 229,-2 10 0,-7 4-205,2 4 1,-1 12-101,1 12 0,-2 2-89,7 8 0,0 7 0,5 5 0</inkml:trace>
  <inkml:trace contextRef="#ctx0" brushRef="#br0">3441 10335 8559,'-9'-6'-576,"-1"-3"284,7-4 824,-3-1 702,-1 6-975,-1-5 1,-6 12-178,0-4 1,0 3-376,0 2 166,-7 0 110,-1 0 0,-5 5-143,3 0 84,-9-1-3,16 3 0,-16 1 86,9 6 1,-3 2 41,-1 3 0,-1 3-21,1 6 0,-1 7-19,1 3 0,-2 3 19,-3 2 1,3-1-174,-3 1 1,3-7 76,1-3 1,7 2 44,3-2 0,8-1 39,2-8 1,5 1-11,0-6 0,8 5 71,6-6 1,7 1 12,2-4 1,6 4-66,-1 0 0,-2 1 26,2-1 0,-2-2-87,2 7 89,3-7-63,-12 10 1,6-6 4,-7 3 0,4 4-16,-4 0 0,3 1-13,-7 4 0,-4 2 27,-1-2 0,-4 5-12,-1-5 0,0 7 227,0-3-207,0 5 1,-6 0 1,-2 1 267,-6-1 16,0 1-255,-1-7 0,1 4-43,0-7 1,0-1 12,0-9 0,-1 3-97,1-7 0,-5-5 104,0-5 1,0-4-20,5 5 0,-5-7-38,0 1 0,-1 0-148,1 0 0,3-2-201,-3 3 326,3 3 43,2-7-6,0 12 0,1-5 41,3 6 1,4-5 6,6 1 0,0-1 0,0 6 0,6 5 9,4 4 1,-2-1 26,1 6 0,-6-4 13,2 8 0,2 4-27,-3 1-32,1 3 48,-5 1 1,-2 3-6,-2 2 0,1 2 48,-7 3 1,2 8 71,-1-3 1,-2 8-48,6-4 1,-5 7-82,6-1 1,-6 0 150,5 0 0,-1-1 130,1 0 0,4 7-349,-2-30 0,1-1-1085,1 37 1177,-6-1 1,6-7-177,-4 0 1,3 0-86,2 0 1,5 0 203,0 0 0,1-4-58,-1-1 0,-4-6-28,4 2 1,-3-4 231,-2-1 0,0 0 210,0 0 0,0 6 132,0 3-799,0 4 347,0-6 0,4-2 11,1-10 0,6 0 571,-1-9 0,2 1-666,3-11 1,-1-4 227,0-6 0,0-5-553,0 1 1,1-5-509,-1-4 406,-6-4 839,4-6 1,-4-6-2274,7-4 1904,-1-3 0,6-13 0,2-4 0</inkml:trace>
  <inkml:trace contextRef="#ctx0" brushRef="#br0">6498 11075 8033,'0'-15'-773,"0"7"193,0-4 811,0 10 0,2-4 1314,2 6-1411,-2 6 1,9 4-34,-6 9 1,-1-4-233,-4 4 0,0-3-100,0-2 0,0 1-278,0-1 1,5-5 508,0 1 0,0-1 0,-5 6 0</inkml:trace>
  <inkml:trace contextRef="#ctx0" brushRef="#br0">6526 11217 8004,'0'8'215,"0"0"151,0-4 1,7-2-455,2 3 0,4 1 88,1-1 0,0 6 0,0-3 0</inkml:trace>
  <inkml:trace contextRef="#ctx0" brushRef="#br0">7692 10449 7948,'-14'0'90,"6"0"151,-5 0 1,13-2 565,0-2 0,7 1-383,7-7 0,7-1-126,2-8 1,4 2-134,2-7 0,-1 5 56,0-5 1,1 7-571,-1-2 0,-6 5-706,-3 4-877,-3 4 1932,-8 6 0,-2 6 0,-6 2 0</inkml:trace>
  <inkml:trace contextRef="#ctx0" brushRef="#br0">7792 10449 7581,'0'14'373,"0"1"0,0 5-22,0 4 1,0 3-139,0 1 0,0 7 17,0 3 1,-2 3 9,-3 1 0,4 1-32,-4 0 1,2-1-25,-2 1 1,4 0-360,-4-1 0,3-5 148,2-4 1,0-10-1351,0-4 1040,0-3 0,2-8 337,3-3 0,-4-16 0,6-5 0</inkml:trace>
  <inkml:trace contextRef="#ctx0" brushRef="#br0">7778 10804 7960,'6'-14'239,"-3"0"-388,6 0 0,1-2-299,4-3 1,0 3 668,1-3 0,-1 4 783,0 0 1,-4 6-708,-1-1 5,1 7-525,4-3 1,-6 12 119,-4 4 1,-4 4-88,-4 5 1,-4 1 29,-6 4 0,-1 3 109,1-3 0,0 1-52,0-1 1,-1 1 35,1-6 0,5 0 215,-1-5 1,7-5 18,-2 1 104,4-7-183,1 3 0,6-7-292,4-4 1,2-3-27,2-6 0,1-7-268,-1-2 498,0 2 0,0-12 0,1 3 0</inkml:trace>
  <inkml:trace contextRef="#ctx0" brushRef="#br0">8033 10421 7960,'10'0'395,"-1"0"0,2-7-31,8-2 1,-1-5-99,6-5 1,-2 3-31,1-3 1,4-2-180,-3 2 1,-4 0-196,-1 5 0,-3 0-369,-2 0 0,-4 6 252,-1 3 255,-6 4 0,4-6 0,-7-1 0</inkml:trace>
  <inkml:trace contextRef="#ctx0" brushRef="#br0">8204 10335 7960,'2'10'-393,"2"-1"1,-2-2 1053,3 7 1,-4-2-164,-1 12 0,-4 6-170,-1 8 1,-5 3-71,6 2 1,-7-1 99,1 1 0,4 0-213,1-1 0,-1-4-117,1 0 0,0-6-835,5 1 1,2-8 222,3-1-1097,-4-13 1681,12 2 0,-5-20 0,6-1 0</inkml:trace>
  <inkml:trace contextRef="#ctx0" brushRef="#br0">8161 10705 7960,'15'-8'873,"-1"-5"-515,0 4 1,2-1-134,3-4 0,1 3-341,4-8 1,1-1 135,-6 1 0,0 0-657,-5 5 0,-1-1 373,-3 1 1,-3 6-453,-2 4 557,-3 2 0,3 2-271,-10 0 1,2 6 429,-7 4 0,7 2 0,-8 3-119,6-1-26,0-6 692,5-2-150,0-6-215,0 0 1,5 2 248,0 2-127,0-2 1,-1 11-20,1-4 1,0 4 19,-5 1 0,0 6-84,0 4 1,0 3 137,0 1 1,-2 1-91,-2-1 1,2 2-63,-3 3 1,4-3-105,1 4 1,0-4 95,0-2 1,0 1-558,0-1 0,4-6-72,1-3 1,1-5-1041,-1-4 1470,-3 2 0,10-10 0,-4 4 0</inkml:trace>
  <inkml:trace contextRef="#ctx0" brushRef="#br0">8574 10577 7946,'8'-22'174,"6"3"0,2 2 123,7-2 1,1-2 239,4-3 1,1-2-391,-1 2 0,4 2-243,-4-2 1,2 7-136,-11-2 0,5 4 138,-5 6 0,-5-2-1142,-4 6 1235,-7 0 0,9-1 0,-4-2 0</inkml:trace>
  <inkml:trace contextRef="#ctx0" brushRef="#br0">8943 10193 7832,'0'8'741,"0"5"0,0-4-466,0 10 1,-1-1-55,-4 5 0,2 1-218,-7 4 1,1 7 53,-5 3 0,0 1-96,-1-1 0,-4 3 149,0-3 0,-4-3-12,4-2 0,-7 0-18,3-4 1,1 2-32,-2-7 0,2-3-369,-2-2 0,4-4 177,5 0 1,1-7-1486,0-4 916,6-2 712,2-15 0,6-3 0,0-12 0</inkml:trace>
  <inkml:trace contextRef="#ctx0" brushRef="#br0">8787 10577 7946,'14'0'0,"0"0"412,1 0 1,-3 8 58,-2 6 0,-4 2-51,-6 8 1,0 4-139,0 5 1,-1 2-34,-4-2 0,2-1-195,-7 6 1,7-7 111,-2 2 0,4-9-773,1-5 1,0-3-512,0-2 340,0-6 1,0-3 264,0-10 1,0-9 512,0-10 0,6-9 0,2-3 0</inkml:trace>
  <inkml:trace contextRef="#ctx0" brushRef="#br0">8901 10634 7946,'8'-14'-1348,"4"4"1380,-2 1 0,2-1 743,3-4 1,-1-2-361,0-3 1,0 2-123,0-7 1,1 1-194,-1-6 1,5 5 341,0 1-380,0 5-148,-5-2-47,0 12 1,-6 5 206,-3 12 1,-4 7-81,-1 12 0,-1 7 216,-4 3 1,4 3-137,-4 2 1,3-1 185,2 1 1,0 1-110,0 4 1,0-4-117,0 3 1,0-1-26,0 2 0,5-4-212,0 3 0,-1-9 162,-4-5 0,0-3-107,0-1 0,0-7-142,0-3 0,-1-5 104,-4-5 0,2 2-297,-7-6 0,1 0 141,-5-5 0,4-6-931,1-4 1272,-1-9 0,-4-9 0,0-9 0</inkml:trace>
  <inkml:trace contextRef="#ctx0" brushRef="#br0">8915 10804 8227,'9'-6'668,"1"-3"1,-1-6-622,6-3 0,0 2 164,4-3 1,-3-2 258,3 2-1198,-3 0 561,-2 5-576,-6 6 0,-2 3 426,-6 10 1,-6 8 1,-3 6 1,-4 4-35,-1-4 0,-5 7 185,0-3 0,-2 4 549,2 2 0,3-2-265,-2-4 0,8-2 1161,5-7-924,-3 0 0,8-6 7,0-3 1,11-10-46,8-4 1,7-6-298,-3-4 1,0 2 245,0-7-268,1 1 0,4-6 0,1 1 0</inkml:trace>
  <inkml:trace contextRef="#ctx0" brushRef="#br0">9441 10335 7931,'-8'0'-168,"8"7"1,8-1 650,6 3 0,0-2-1084,1-7 1,0 0-64,4 0 664,-3 0 0,11-7 0,-5 0 0</inkml:trace>
  <inkml:trace contextRef="#ctx0" brushRef="#br0">9754 10236 7931,'-7'20'0,"0"-4"391,-8 3 1,1 2-17,0-2 0,-2 6-125,-3-1 0,-1 2-193,-4 3 1,-4-5-222,-1-1 1,1-1 40,-6 2 0,4-3-151,2-7 0,6 0 328,3 0 0,5 0-6,4 1 0,-1-6 205,6 1 0,2-6-160,8 6 0,5-7 13,8 2 0,5-4-25,5-1 1,2-8 16,3-6 1,-3-2-167,3-7 0,2-1-338,-2-4 1,-1-1-374,-8 1 0,-4 4 356,-6 0 0,-1 2-386,-4-1 809,-2 2 0,-7 0 0,0-1 0</inkml:trace>
  <inkml:trace contextRef="#ctx0" brushRef="#br0">9640 10207 7931,'6'-8'-2001,"-4"4"2821,3 8 0,-4 11-231,-1 8 0,0 4-127,0 2 1,0 5-56,0 4 0,0 8-145,0 2 1,0-6-155,0-4 1,0-3 82,0-2 1,0 0-675,0-9 1,0-8-522,0-2 138,0-9 1,0-1 385,0-8 480,0-4 0,0-6 0,0-1 0</inkml:trace>
  <inkml:trace contextRef="#ctx0" brushRef="#br0">9612 10463 7931,'-10'16'-46,"1"3"1,-1 3-106,-4 7 0,0-1 568,0 0 0,1-1-198,3-3 1,-2 1-290,2-6 0,4 0 94,1-5 1,4-4-1113,1-1 1088,0-5 0,0 2 0</inkml:trace>
  <inkml:trace contextRef="#ctx0" brushRef="#br0">9597 10634 7931,'15'-17'0,"-1"2"0,2 6 51,3-1 1,-4-1 241,4 7 1,2-6 314,-2 5 0,0 1-382,-5 4-890,0 0-1167,0 0 1831,-6 0 0,-8 6 0,-8 2 0</inkml:trace>
  <inkml:trace contextRef="#ctx0" brushRef="#br0">9654 10648 7931,'0'8'180,"0"5"0,0-5 298,0 6 0,-6-2-316,-4-2 1,4 7-192,1-3 1,-1 5 146,1 0 1,-4 2 15,4 3 1,0 2 115,5-2 1,0 8-113,0 1 1,7-2-119,2-7 0,-1 1 3,2-6 0,1-1-204,8-9 1,-4 2-94,4-6 1,-3 0-244,-2-5 1,1-7 34,-1-2 1,0-4 182,0-1 0,-6 0-300,-3 0 0,-4-5 599,-1 0 0,0-6 0,0 2 0</inkml:trace>
  <inkml:trace contextRef="#ctx0" brushRef="#br0">9754 10776 7931,'-7'21'0,"1"-6"211,-3 4 1,-4 2 341,4-2 0,-4 5-316,-1-6 1,0 1-248,-1-4 1,1-1-451,0 0 0,0-4 224,-1-1 1,3-4-355,2 4 0,-2-6 274,2 2 0,2-3 3,-1-2 1,4-2 287,-4-3-15,5-2 1,-2-8 50,6 1 1,0 0 185,0 0 0,6-1 278,4 1 0,4-2-211,5-3 1,-2 2-366,7-7 1,-5 2 119,5-1-19,-7-4 0,10 5 0,-5-7 0</inkml:trace>
  <inkml:trace contextRef="#ctx0" brushRef="#br0">9967 10250 7931,'8'-9'-309,"-3"-1"1164,-4 7-143,-1-3-657,-6 18 1,-2 4 102,-6 12 1,0 1-258,-1-1 1,-4 6 10,1-1 1,-1 1-12,4 0 1,1-6 137,0 0 0,4-5-8,1-9 1,6-5-170,-2 1 120,3-7 9,2 3 19,7-18 0,-2 1-191,9-13 0,-3 6-8,8 0 1,1 2 90,-1 2 0,5-1 39,-5 1 0,5 1-15,-5 4 1,4-2 271,-4 6 0,0 0-104,-5 5 1,-6 4 352,-3 5 1,-3 2-174,-2 13 1,0-5 295,0 4 1,-11 1-167,-4 5 1,-2-1-107,3 0 0,-2 1-149,-3-1 1,2 1-272,-7-1 1,2 1-624,-2-1 1,-1-1 445,6-3 0,-5 1-741,5-6 1,-1 0 0,1-5 1039,3 0 0,-5-6 0,7-2 0</inkml:trace>
  <inkml:trace contextRef="#ctx0" brushRef="#br0">9697 10719 7931,'14'-6'0,"2"4"329,3-2 1,-2 2 100,7 2 1,-2 6 239,2 4 1,3 4-128,-4 5 0,4 3 5,2 6 0,-1 1-679,1-1 0,-1 6 184,0-1 1,1-5-54,-1-4 0,7-7 0,1 4 0</inkml:trace>
  <inkml:trace contextRef="#ctx0" brushRef="#br0">10266 10520 7898,'-15'0'571,"8"-6"1,0 3-666,7-7 1,0 5 63,0-4 1,5 4 201,0-4 0,7 1-89,3-2 1,0-2 52,9 2 0,0 2-259,4-1 0,1 4 100,-1-4 1,-1 4-206,-3-5 0,-4 7 74,-6-1 1,-4-3-1201,-1 3 1354,-6-8 0,4-2 0,-7-8 0</inkml:trace>
  <inkml:trace contextRef="#ctx0" brushRef="#br0">10465 10250 7898,'-8'0'0,"1"2"278,7 2 1,0 6 43,0 9 0,0 4-25,0 11 0,-1 4-37,-4 9 0,4 2-44,-4 3 1,3 3-184,2-3 0,0 2 131,0-2 0,-4-4-130,-1-10 0,0 0 78,5-10 1,-2 0-343,-2-13 1,1 0 148,-7-10 1,5 0 19,-4-5 1,4 0-190,-4 0 0,-1-6 73,-4-4 1,4-3 73,1-1 0,4 0 44,-4 0 166,6 0 1,-4-1-91,7 1 0,0 5 126,0-1 0,7 1-170,2-6 0,4 1-154,1 0 0,5-5-582,0 0 1,11-6 380,-2 1 0,-1-3 382,-3-1 0,0-7 0,4-1 0</inkml:trace>
  <inkml:trace contextRef="#ctx0" brushRef="#br0">10635 10236 7898,'15'0'0,"-1"-2"0,0-2 0,2 0 198,3-5 1,-2 1 44,7-2 1,-7-2-76,2 2 1,2 2-39,-2-1 1,-5 6-104,-5-2-178,-6 4 178,4 1 1,-7 6-13,0 3 1,-7 6-9,-2 3 0,-5 0-56,-5 6 0,3-5 91,-3 4 1,8 1 62,2 4 1,1-4-48,-2 0-22,4-7 1,7 2-20,4-9 40,3-4 0,11-6-178,0 0 1,0-11 93,-5-3 1,-1-4-357,-4 4 1,4-2-56,-4-3 0,-2 3-656,-3-3 1094,-2 4 0,-2 0 0,0 1 0</inkml:trace>
  <inkml:trace contextRef="#ctx0" brushRef="#br0">10735 10278 7898,'-8'19'207,"3"0"1,4 7-445,1-3 1,-2 6 85,-3 4 0,4-1 1114,-4 5 0,-3-3-388,-1 4 0,1-2-337,-2 2 0,1 1 3,-5-6 0,-1 2-663,1-2 0,0-3-127,0 4 1,-1-4-397,1-2 1,0-6 944,0-3 0,0-3 0,-1-2 0</inkml:trace>
  <inkml:trace contextRef="#ctx0" brushRef="#br0">10536 10790 7898,'28'-23'-93,"1"-1"1,-1 0-140,1-4 1,4-1 571,0 1 0,0 4-31,-5 0 0,-5 6-482,-4-6 1,-5 6 12,-5 0-834,4 2 553,-12 2 441,6-1 0,-14 7 0,0 2 0</inkml:trace>
  <inkml:trace contextRef="#ctx0" brushRef="#br0">10777 10478 7898,'0'22'74,"0"0"134,0-3 0,0 1 42,0 4 0,0 3-181,0-4 0,0 3 111,0-3 1,0-2-837,0-7 437,0 0-942,0 1 1161,0-7 0,-6 4 0,-2-4 0</inkml:trace>
  <inkml:trace contextRef="#ctx0" brushRef="#br0">10664 10776 7898,'0'14'0,"0"0"0,4 1 458,1-1 1,5 0-51,-6 0 0,6 1-178,-5-1 0,1 0-516,-1 0 336,-4 0 0,6-4-1266,-7-1 732,0-5-821,0 2 963,0-19 1,0 4 341,0-10 0,0 3 0,0 2 0,0 0 0,1 1 0,4 3 0,-2-2 0,7 2 0,-1 2-37,5-1 1,2 1 143,3-1 0,-3-4 120,3 3 0,1 3 61,-1-3 0,0 2-23,-5-1 1,1 2 206,-1 7-71,-6 0-36,-2 0 0,-9 7-48,-7 2 0,-1 5-141,-12 5 1,4 3 28,-5 7 0,2-1-696,-2 1 1,5-7 166,10-3 324,-4-3 0,12-2 0,-6 0 0</inkml:trace>
  <inkml:trace contextRef="#ctx0" brushRef="#br0">11375 10079 7836,'0'10'510,"0"-1"0,0 1-678,0 4 0,0 5 72,0 0 1,-2 2-260,-3-3 0,-3 0 95,-6 6 1,0-5-50,0 4 1,-2-4 128,-3 5 1,2-7 179,-7 2 0,7-3 0,-2-2 0,3-1 0,2-4-213,-1 4 147,7-11 190,2 4 1,8-1 110,2-1 1,6 1 198,9-5 1,-3 5-96,3 0 0,-4 7 79,0 2 1,-3 2-2,-2 8 1,1-5-70,-6 5 0,-1-1-224,-4 6 1,-4-6 99,-1 1 1,0-7-251,5 2 0,-1-3-330,-4-2 0,3-4-1229,-3-1 1585,4-5 0,1-4 0,0-8 0</inkml:trace>
  <inkml:trace contextRef="#ctx0" brushRef="#br0">11389 10549 7836,'14'-15'396,"5"0"140,0-4 1,6-2-262,-1-3 0,3-2-52,1 2 1,1-1-439,-1 1 0,-4-1 226,0 6 0,-7 0-241,2 4 0,-8 1-572,-2 0-685,-5 6 1487,-4-4 0,-15 10 0,-7-4 0</inkml:trace>
  <inkml:trace contextRef="#ctx0" brushRef="#br0">11559 10136 7836,'8'2'349,"-3"3"1,-3 3 84,-2 6 1,0 6-77,0 4 1,0 4 16,0 6 1,0 5-32,0 13 0,-2 2 100,-3 12 1,4-4-429,-4 4 1,-1-6 32,1 2 0,0-10-565,5-5 0,-1-7 373,-4-2 0,3-13-1043,-2-1 1186,2-7 0,2-9 0,0-2 0</inkml:trace>
  <inkml:trace contextRef="#ctx0" brushRef="#br0">12043 10051 7887,'0'-8'0,"0"0"-270,0 3 227,6 4 83,-4-5 240,4 6 7,-6 0-223,0 0 191,0 6-45,0-5 7,0 6 78,0-7 14,0 0 0,0 6-193,0 4 0,0-3-30,0 3 130,0-1-4,0 6-44,0-1-554,0-6 224,0-2 300,0-6-99,0 6 0,-5 2 1,1 7 0,-7 0-62,1 4 0,-3 2 63,-1 3 0,2 2-431,2-2 0,4-3 183,6-2 1,-5-8-1201,0-2 1407,1-6 0,10-3 0,2-8 0</inkml:trace>
  <inkml:trace contextRef="#ctx0" brushRef="#br0">12071 10122 8565,'10'-6'619,"-1"-4"0,2 2-370,8-1 1,-1-1-306,5-4 0,-5 0-51,1 0-18,3 0 1,-8 4-308,0 1-210,0 5 1,-14 0 98,0 8 1,-11 0 170,-8 5 0,0 5 282,5 5 1,-5 0-96,0-5 0,0 5 602,5 0 1,5-1-216,-1-9 0,7 4 349,-2-4-326,4-2 0,2-1 124,4-6 0,3-2-461,6-2 0,2-6 85,3-9 0,1 3-523,4-3 0,3-1 58,-3 1 492,3-6 0,-5 3 0,-2-7 0</inkml:trace>
  <inkml:trace contextRef="#ctx0" brushRef="#br0">12398 9895 7502,'0'14'-213,"-4"-5"788,-1 1 0,-5-1-188,6 5 0,-6 1-172,5-1 0,-1 0-121,1 0 1,4-4-193,-4-1 1,2-6-315,-2 2 358,4 3 0,-6-5-157,7 7 43,0-7-15,0 10 153,0-6 1,0 3 21,0-1-54,0 1 1,-5 4 13,1 0 0,-7-4-418,1-1 1,2-4 186,-1 4 0,-1-4-370,-4 5 649,0-7 0,0 9 0,-1-4 0</inkml:trace>
  <inkml:trace contextRef="#ctx0" brushRef="#br0">12142 10222 7887,'-9'0'27,"-1"0"1,6 1 188,-6 4-49,7-3 1,-3 5 290,6-2-303,0-3 0,0 10 60,0-2 0,4 2-63,1 3 0,0-1 22,-5 0 0,5 7-128,-1 2 1,1 4 93,-5 2 0,0-6-165,0 1 0,0-5-98,0 5 1,0-12 60,0 3-65,0-4 112,0-4 1,0-3-347,0-14 0,0-1-5,0-13 1,0 1-120,0-6 0,2 1 162,2-1 0,3-4-68,2 0 0,7 0 363,-6 4 1,9 7-122,-10 3 0,7 0 144,-7 5-79,4-3 916,1 15-468,-6-4 1,-2 12 62,-6 4 1,0 2-202,0 3 1,-4 0-92,-1 4 0,-1-3-441,1 3 1,2 2 192,-7-2 0,5 0-193,-4-5 0,4-2 110,-4-2 1,4 1 195,-4-6 0,-1 6 0,-4-3 0</inkml:trace>
  <inkml:trace contextRef="#ctx0" brushRef="#br0">12100 10378 7887,'9'-9'175,"1"-1"1,-6 5-22,6-4 1,-1 4-123,6-4 1,-1 5-331,0 0 0,-4-3 69,-1 3-555,0-1 430,-1 5 242,-1 0 0,-7 1 104,0 4 0,-5 3 25,0 6 0,-6 1 24,2-1 1,-4 0 262,-1 0 1,0 0 76,-1 1 1,6-3 143,-1-2-431,7 2 1,-3-8 85,6 5 0,2-6-228,2 2 0,4-3 111,6-2 1,1-5-148,-1 0 1,0 0-241,0 5-102,0 0 219,1 0 1,-7 2 107,-4 3 1,-4-2 61,-4 6 1,-6 1-29,-9 4 0,3 2-18,-3 3 1,-1-4 19,1 4 0,-5 2 105,5-2 1,-4 5 34,4-5 0,0 0 113,4-5 1,6-2 32,-1-2-17,7 2 1,-1-10 112,8 3 0,6-8-59,9-2 0,3-6-208,6 1 0,1-7 99,-1-2 1,5-5-430,1 5 0,3-4-19,-3 4 0,-3 0-167,-7 5 0,0-1-83,-10 1 0,2 5 41,-12-1 506,1 7 0,-18-10 0,-2 6 0</inkml:trace>
  <inkml:trace contextRef="#ctx0" brushRef="#br0">12185 10520 7887,'0'14'0,"0"2"-48,0 3 1,0-2 37,0 7 1,0-2 527,0 2 1,-6 1-283,-4-6 0,2 5-316,-1-5 1,-1 0 133,-4-5 1,5 0-120,-1 0 0,7-4-320,-2-1 0,2-5 193,-2 0 0,4-4-437,-4-4 0,4-4 629,1-7 0,0-11 0,0-4 0</inkml:trace>
  <inkml:trace contextRef="#ctx0" brushRef="#br0">12256 10492 7887,'14'-8'0,"-4"2"0,-1 6 0,-4 1 275,5 4 0,-7 3 1,1 6 0,3 2 19,-3 3 1,1-2-38,-5 7 1,0 1-14,0 8 1,0-1 80,0 6 1,0-5-98,0 5 0,0-5-373,0 5 0,0-7-188,0 3 1,5-6-1212,0-4 535,6 3-409,-3-12 1417,6 0 0,-6-22 0,-2-8 0</inkml:trace>
  <inkml:trace contextRef="#ctx0" brushRef="#br0">12597 10264 7887,'22'-8'0,"-1"-4"-275,-7 2 1,2-2-7,3-3 1,-3 6 1208,3-1 1,-3 6 41,-2-6-703,6 7-238,-4 3 1,-2 8-153,-9 6 0,-3 2-22,-2 3 1,-2-2 138,-3 7 1,2-7-210,-6 2 1,6-3-354,-2-2-169,-3 1 238,6-1 252,-4-6 1,12-2 216,4-6-130,2 0 0,3 2 393,-1 2 1,-5 11-155,1 8 0,-2 6 361,1 4 0,-3-2-196,-6 7 1,0 0 327,0 5 1,-4-2-157,-1-3 1,-6 1 23,1-5 0,-2-1-104,-2-5 1,4-6 160,1-3 1,-1-5-262,-4-4 0,0-4-21,0-6 1,4-3-685,1-6 1,1-2 379,-2-13 1,-1 3-558,6-7 0,1 3 646,4-9 0,0 4 0,0 2 0</inkml:trace>
  <inkml:trace contextRef="#ctx0" brushRef="#br0">13081 10520 7826,'-8'-1'-238,"3"-4"1,10 3 0,4-2 948,4 2 1,3 0-263,3-2 1,3-3-285,6-2 1,1-4-206,-1 4 0,1-2-438,-1 1 478,-6-2 0,5 4 0,-5-7 0</inkml:trace>
  <inkml:trace contextRef="#ctx0" brushRef="#br0">14048 9824 7893,'7'1'-45,"-2"4"0,-3 8 71,-2 5 1,0 6 0,0-2 462,0 5 1,0-6-867,0 7 1,0-7 147,0 2 1,0-5-93,0 1 0,-5-4 122,0 0 0,-4-1-68,4 0 0,-6-4 267,2-1 0,-10 1 0,-4 4 0</inkml:trace>
  <inkml:trace contextRef="#ctx0" brushRef="#br0">13920 10193 7893,'-7'14'-207,"7"-6"247,0-3 1,7-5 128,7-5 0,6-3-81,4-6 0,4-5-44,6 0 1,2-4-249,7 4 0,-2-5 197,-3 5 0,-4 2-115,-5 7 1,-7-1 260,-3 6-93,-3 1 0,-10 10 99,-6 3 1,-8 9-85,-11 1 0,-5 6 54,-9-1 0,3 3-95,-3 1 0,3 0-85,2 1 1,1-7 13,3-3 1,4-3-204,5-2 1,6-6-147,-1-3 300,7-4 0,3-2 29,10-4 0,7 2-28,2-7 1,6 1 36,-1-6 0,3 6-72,1 0 0,-6 4 2,-3-5 0,-3 7-109,-2-2 241,-6 4 0,-1-5 0,-7-2 0</inkml:trace>
  <inkml:trace contextRef="#ctx0" brushRef="#br0">13976 10193 7893,'0'14'34,"0"1"1,0 0 520,0 4 1,-1-1-159,-4 5 0,-1 3-88,-4 7 1,-2 2-116,2 3 1,-2 3-85,-3-3 0,1 1-122,0-1 1,-3 1 77,2-5 0,-2-3-1399,8-7 1055,-4-4 1,-1-7-532,-1-3 0,6-6 239,-1-8 0,6-6 231,-6-9 1,7-1 338,-2-4 0,4-8 0,1 4 0,0 1 0,0 3 0,6 7 0,4-2 0,2 3 0,2 8 0,1 4 0,-1 4 583,0 4 1,0 6-76,1 9 1,-1-2 33,0 7 0,-1-2-254,-4 2 0,4 2-241,-4-2 1,-1-3-71,2-2 0,-3-4 214,3 0-702,3-7 0,-10-2-7,6-6-102,-6 0 1,4-11 193,-7-3 0,0-4 426,0 4 0,-2-5 0,-3 0 0,4-5 0,-4 5 0,3-4 0,2 4 0,0 0 0,0 5 0,2-1 158,3 1 0,3 0 67,6 0 1,8 0 231,6-1 1,9-5-213,10-4 1,4-3-98,6-1 0,-7 4-7,-2 0 1,-4 7-20,-2-2 0,-10 8-130,-4 2 1,-13 7-18,-1 2 0,-9 8 19,-1 11 0,-2 3 38,-2 6 0,-6 2 132,-4 4 0,-7 0-97,-2 4 0,0-3-280,5-7 0,-1-4-233,1 0 1,-5-7 238,0 2 1,0-8-1057,5-1 1263,0-7 0,-13 3 0,-3-6 0</inkml:trace>
  <inkml:trace contextRef="#ctx0" brushRef="#br0">13934 10691 8386,'16'-2'-57,"3"-3"1,4-4-72,10-10 1,-1-3-53,6-7 1,0 6 119,5-1 1,-7 0-8,-3-4 0,-5 6-196,-4 3 0,-5 8 263,-9 1 0,-4 1 0,-6-5 0</inkml:trace>
  <inkml:trace contextRef="#ctx0" brushRef="#br0">14161 10520 7646,'15'6'175,"-3"2"1,-2 7 0,-4-6-236,-6 1 1,0 4 37,0 5 1,-2 1 118,-2-1 1,-3-3-76,-2 3 1,1-8-307,3-2-551,4-5 606,-12 2 0,11-8-318,-2-2 547,2-11 0,8-7 0,2-6 0</inkml:trace>
  <inkml:trace contextRef="#ctx0" brushRef="#br0">14346 10350 7893,'-5'37'-132,"1"1"0,-6-3 236,5 8 1,-4-8 332,4 7 0,-4-4-210,4 0 1,-4-2-26,4-3 0,0-7-1089,5 2 463,0-9 424,0 2 0,-6-13 0,-2-2 0</inkml:trace>
  <inkml:trace contextRef="#ctx0" brushRef="#br0">13777 10023 7895,'2'9'-374,"3"1"1,3-3 750,6 3 1,-1 3-149,-4-4 0,4-1-552,-4 1 0,-1-1 323,1 2 0,1 9 0,4-3 0</inkml:trace>
  <inkml:trace contextRef="#ctx0" brushRef="#br0">13735 10293 7875,'1'8'-120,"4"-4"-431,-3-2 1,9-1 244,-7 4 1,3-2 735,-2 7 1,-4-1-286,4 6 1,-4-1-396,-1 0 0,-4 0 68,-1 0 0,-6 1 87,1-1 0,3 0 132,-3 0 0,1-4-75,-6-1 0,1-1 111,0 2 1,4 1-130,1-7 0,6 3 515,-2-3 0,3 0-75,2 5 1,2-1 22,3 1 0,3 4-157,6-3 0,0 2-40,0 2 0,1-1-197,-1-3 0,0 2 94,0-2 1,-4 2 31,-1 3-48,-6-1 0,4 0 6,-7 0 1,0-4-28,0-1 1,-2-4 14,-3 4 1,-4 1-37,-10 4 0,2 0-83,-7 0 1,0-1-107,-4-3 0,1 1 70,3-7 0,-1 6-84,6-5 0,-5-1-126,5-4 130,7-6 0,5-2 132,7-6 1,2 4 316,3 1 0,4 6 43,10-2 1,3 3-128,7 2 0,4 0 111,0 0 0,5 7-27,-5 2 0,5 9 6,-5 1 0,10 1 10,-5-1 1,9-3-9,0 3 0,7-10-166,17-4 1,4-5-400,-33-1 1,1-3 0,36-10 277,-3-10 0,-5-2-158,-5-3 1,7-4 79,-7 0 1,-6 4 72,-12 6 1,-12 1-1929,-8-2 1913,1 3 0,-12 6 0,7-4 0,0-4 0</inkml:trace>
  <inkml:trace contextRef="#ctx0" brushRef="#br0">25962 7606 7353,'6'-8'-217,"4"3"0,-2 4 602,1 1 0,1 0 1,4 0-188,0 0 1,2 0-99,3 0 1,-2 0-22,7 0 0,1-2-3,8-3 1,2 4-12,3-4 0,2 3-77,-7 2 1,6-1 124,-1-4 0,-3 2-383,-2-7 0,-4 7 85,-6-2 0,2-1-377,-6 1 1,0-4 561,-4 4 0,-1-6 0,0 3 0</inkml:trace>
  <inkml:trace contextRef="#ctx0" brushRef="#br0">26517 7407 8147,'9'4'-1867,"0"1"2313,1 0 0,4-5-125,0 0 0,1 2 82,-1 2 0,0-2-108,0 3 0,0 1 69,1-1 1,-1 4-1,0-4-178,0 6 1,-1-3-211,-4 6 0,-2 0 154,-7 0 1,0 1-379,0-1 0,-8 6 141,-6 4 0,-13 3-533,-11 1 0,-14 9 640,-5 5 0,18-18 0,-1 1 0,0 4 0,-1-1 0</inkml:trace>
  <inkml:trace contextRef="#ctx0" brushRef="#br0">27540 8956 7998,'14'-8'18,"2"2"608,3 6 0,0 0-321,10 0 0,-3 0-121,12 0 0,-4 0-62,3 0-66,-5-6 0,8 4-18,-7-3 1,5-1-265,-5 1 0,-6-1-109,-8 1 0,-4 4-968,0-4 1303,-7-3 0,4 7 0,-4-6 0</inkml:trace>
  <inkml:trace contextRef="#ctx0" brushRef="#br0">27953 8786 8162,'14'0'-475,"-5"0"332,1 0 1,-1 4 582,5 1 1,1 5-108,-1-6 0,5 3-225,0-3 0,4-2 195,-4 3 0,5 1-126,-5-1 0,5 4-69,-5-4 0,-2 1 50,-7-1 1,1-2-106,-7 7 0,1-5-40,-5 4 0,-13-4-272,-6 4 1,-14 5-37,-9 5 0,-6 2-948,-4-2 1243,-3 3 0,11 6 0,-5 1 0</inkml:trace>
  <inkml:trace contextRef="#ctx0" brushRef="#br0">7365 12354 6115,'14'0'0,"1"0"0</inkml:trace>
  <inkml:trace contextRef="#ctx0" brushRef="#br0">7365 12539 8366,'0'8'1600,"2"-2"-1042,3-6 1,2 0-395,8 0 0,-1 0-347,0 0 0,-1 2 183,-4 2 0,4 4 0,-5 7 0</inkml:trace>
  <inkml:trace contextRef="#ctx0" brushRef="#br0">8190 11686 7937,'0'-14'346,"0"6"-144,0-5 1,1 12 0,4-4 0,-3 10-38,2 4 0,-2 4-97,-2 1 0,0 2 35,0 3 0,-5-2 68,1 7 1,-7-5-281,1 4 1,-3-5 101,-1 1 0,5 1-52,-1-1 0,6 0-22,-6-5 1,7 1 114,-2-1 1,5-2-50,5-2 1,3-4 6,6-6 0,2 0-135,3 0 1,1-3 109,4-6 1,3-2-481,-3-13 1,1 2 223,-2-2 0,-2-3-351,-7 3 0,0-2 640,1-3 0,-1 1 0,0-1 0</inkml:trace>
  <inkml:trace contextRef="#ctx0" brushRef="#br0">8403 11629 7937,'0'19'-146,"0"0"0,-5 11 692,1-2 0,-6 4-385,5-4 1,-1-1-472,1-3 0,4 3 151,-4-3 159,-3-4 0,0 7 0,-6-5 0</inkml:trace>
  <inkml:trace contextRef="#ctx0" brushRef="#br0">8005 12070 7937,'6'8'0,"4"-2"256,9-6 1,3-2-112,6-2 0,7-4 160,3-6 0,-2-2-246,2-3 1,-1 1-440,0-5 0,-3 5 73,-11-1 1,1 8-453,-10 2 759,4 6 0,-10-10 0,6 5 0</inkml:trace>
  <inkml:trace contextRef="#ctx0" brushRef="#br0">8289 11942 8173,'8'8'840,"3"4"-592,-6-2 0,0 2-151,-5 3 1,-2 0 48,-3 4 1,2-1 67,-6 5 1,-5 6-318,-5 4 1,-7 7 111,3-3 0,-9 3-185,-1-2 0,0-3 57,4-7 0,-4-1-308,0-3 1,5-5 179,4-10 1,6 2-129,0-6 0,3-2 375,6-8 0,-4-15 0,5-10 0</inkml:trace>
  <inkml:trace contextRef="#ctx0" brushRef="#br0">8247 12141 7937,'28'0'-38,"1"-5"19,-1 0 0,-4 1 439,-1 4 1,-5 0-77,1 0 0,-3 0-1026,-2 0 357,0 0-930,0 0 1255,-6 0 0,-2 0 0,-6 0 0</inkml:trace>
  <inkml:trace contextRef="#ctx0" brushRef="#br0">8389 12169 7873,'0'10'135,"0"-1"0,-2 1 78,-2 4 1,0 2-65,-5 3 1,1-2 77,-1 7 1,-9-1-130,4 6 1,-3-5-44,2-1 1,1-4-165,0 5 0,0-7 26,0 2 0,-1-8-457,1-1-364,6-7 641,-4 3 1,12-7-55,0-4 1,6 2 120,8-7 1,5 1 72,0-5 1,5-1 111,-5 1 0,0 5 21,-5-1 0,0 7 275,0-2 1,-4-1 7,-1 1 77,-6 1 0,4 10-143,-7 3 1,-2 4 7,-3 1 1,-1 2-38,-3 3 0,-4-3 13,3 3 0,3-4-59,-3 0-239,7-1-482,-3 0 446,6-6 1,1-2-180,4-6 0,3-6 113,6-3 0,0-3 69,0 3 0,1-2-31,-1 6 0,0 0 259,0 5 1,-4 0-27,-1 0 1,-6 2 177,2 3 0,-3 3 187,-2 6 1,0 0-147,0 0 0,-5 1 51,0-1 1,-6 0-141,2 0 0,-4 0-106,-1 1 0,0-6-114,-1 1 1,1-7-220,0 1 1,0-2-118,0-2 0,1-8-867,3-6 1211,-2-7 0,10-13 0,-4-3 0</inkml:trace>
  <inkml:trace contextRef="#ctx0" brushRef="#br0">8616 11842 7935,'10'-12'412,"-1"2"0,1 4 0,4 6-762,0 0 1,0 5 53,1-1 1,-6 6 414,1-5 1,1 4-279,8-4 0,-2-1-296,7-4 1,-2 0-287,2 0 741,2 0 0,3-12 0,7-4 0</inkml:trace>
  <inkml:trace contextRef="#ctx0" brushRef="#br0">9029 11672 7935,'-7'14'316,"-2"0"0,-8 5-18,-2 0 0,-7 6-137,3-1 0,-4 1 59,-2-1 1,1 3-189,-1-3 1,1-4 58,0-1 0,5-3-223,4-2 0,4-6 22,0-3 0,6-4-146,0-1 119,5 0 0,0 0 53,8 0 0,4 0 31,6 0 1,7-1 39,3-4 0,3 2-37,1-7 0,0 6 40,1-6 1,-1 1-222,1-6 1,-1 1-71,1 0 0,-3 0-81,-2-1 1,-8 1-352,-7 0 733,-5 0 0,2-7 0,-6-1 0</inkml:trace>
  <inkml:trace contextRef="#ctx0" brushRef="#br0">8915 11714 7935,'9'2'-331,"1"3"1,-5 4 341,4 10 0,-6-2 570,2 7 0,-3 1-205,-2 9 1,-2-3-130,-3 7 0,4-6-134,-4 1 0,-1-3 80,1-2 1,0 1-677,5-1 1,0-6 295,0-3 0,0-8-1174,0-1 1361,0-7 0,0 3 0</inkml:trace>
  <inkml:trace contextRef="#ctx0" brushRef="#br0">8787 12027 7935,'-14'21'6,"0"2"0,-1 3-192,1-3 0,0 7-354,0-6 1,-1 4 858,1-9 0,2 0 99,2-4-1160,4-1 742,6-6 0,-6-8 0,-2-8 0</inkml:trace>
  <inkml:trace contextRef="#ctx0" brushRef="#br0">8958 11984 7935,'22'0'0,"-3"0"0,-4 0 769,0 0-22,-1 0-983,0 0 8,-6 0 1,-2 2-386,-6 3-571,0-4 1184,0 12 0,-12-11 0,-4 4 0</inkml:trace>
  <inkml:trace contextRef="#ctx0" brushRef="#br0">8901 12127 7935,'0'14'0,"0"0"0,0 0 312,0 0 1,0-4-16,0-1 0,0 1 46,0 4 0,-2 0-84,-3 1 1,4-1-15,-4 0 1,4 5-59,1 0 0,0 6-1,0-1 1,0-2-112,0 2 1,1-5 41,4 4 0,-2-4-379,6 5 0,1-8 201,4-2 1,0-6-488,1-8 0,-1 0 179,0 0 0,0-2-17,0-2 0,-4-9-76,-1-6 0,-1-2-816,2 2 1278,-4 4 0,0-12 0,2 5 0</inkml:trace>
  <inkml:trace contextRef="#ctx0" brushRef="#br0">9057 12311 7935,'-5'15'-158,"1"-1"1,-6 5 84,5 0 1,-4 1 359,4-1 0,-6-3-33,2 3 1,-4-3-556,-1-2 0,3 0 74,-3 0 0,2-4-51,-6-1 1,2-5 156,2 0 121,-1-2 0,-5-2 0,-2 0 0</inkml:trace>
  <inkml:trace contextRef="#ctx0" brushRef="#br0">8773 12510 7935,'0'-14'0,"0"5"193,0-1 0,1 1 94,4-5 1,3 4 107,6 1 0,5-1-232,0-4 0,6-2-101,-1-3 0,3 2-430,1-7 0,-4 0 256,0-4 0,-7 4 112,2 1 0,-3-1 0,-2-5 0</inkml:trace>
  <inkml:trace contextRef="#ctx0" brushRef="#br0">9086 11800 7935,'7'1'0,"-2"4"0,2-2 111,-3 7 0,1 1 276,-5 8 0,0-4-37,0 4 0,-2 3-136,-2 2 0,1-2-135,-7 2 0,5-2 85,-4 2 0,1 1-171,-2-6 0,-1 0-116,7-5-374,-1 0 11,-1-6 85,4-1 0,-3-9 84,10-3 0,1 2 59,4-6 0,2-1 72,-2-4 0,3 0-19,1 0 1,5 1-5,0 3 0,0-1 24,-5 7 1,0-1 122,0 5 1,1 0 105,-1 0-2,0 0 0,-6 6-42,-3 4 0,-4 9 583,-1 4 1,-6 4 162,-4 2 0,-2 1 682,-2 3 0,-2 3-1020,-3 7 1,3-2-552,-3-3 0,3-3-664,2-7 1,0-1 151,0-4 1,-1-2 654,1-7 0,0-6 0,0-2 0</inkml:trace>
  <inkml:trace contextRef="#ctx0" brushRef="#br0">9029 12255 7926,'14'0'0,"0"0"354,0 0 1,7 7-82,3 8 1,-2 0 477,1 9 1,-4 1-266,5 9 0,4-4-415,6 3 1,-1-3 71,-5-2-143,1-6 0,12 5 0,3-5 0</inkml:trace>
  <inkml:trace contextRef="#ctx0" brushRef="#br0">9541 11842 7828,'0'-9'0,"0"-1"0,6 6 229,3-6 1,-1 5-219,2-4 1,-1 1-706,5-1-14,1-4 708,-1 5 0,0-6 0,0 0 0</inkml:trace>
  <inkml:trace contextRef="#ctx0" brushRef="#br0">9569 11871 7828,'0'14'-228,"0"0"1,0 0 307,0 1 1,0 5 499,0 4 1,0 4-147,0 5 1,-5 4-156,0 5 1,-1 6-116,1-1 0,4 1 58,-4-6 1,4-5-528,1-4 1,0-10-83,0-4 0,0-8-296,0-1 1,0-9 293,0-1 0,1-7-706,4-12 1095,-4-3 0,6-13 0,-7-2 0</inkml:trace>
  <inkml:trace contextRef="#ctx0" brushRef="#br0">9597 12027 7828,'10'-13'-14,"-1"4"0,-4-4-31,5 4 314,-1 3 0,4-2 833,-4 3-1049,4 3 1,-7 2 96,4 10 0,-2 2-258,-4 3 0,-2 5 85,3 4 1,-4 7-85,-1 3 0,0 5-115,0-1 1,0-2-133,0 2 0,0-6 77,0 1 0,-5-8-77,1-1 1,-3-7 353,3 2 0,-4-3 0,-6-2 0</inkml:trace>
  <inkml:trace contextRef="#ctx0" brushRef="#br0">9555 12212 7828,'12'-14'47,"-2"-1"1,3 3 161,-4 2 1,2-2 45,-1 2 53,2 4-220,-4 0-3,0 6 0,-2 3-244,-6 6 0,0 5-4,0 10 1,-1 8 128,-4-4 1,2 5 74,-7 1 0,6-4-52,-6 3 0,7-10 104,-2-4 0,4-3-103,1-2 34,0-6 1,1-3-340,4-10 0,-2-4 156,7-10 1,-6-5-428,6-9 1,-2-3 585,1-7 0,4-6 0,-5-2 0</inkml:trace>
  <inkml:trace contextRef="#ctx0" brushRef="#br0">9839 11714 7828,'14'-8'-12,"1"4"1,-8 5 479,-2 9 0,-3 1-122,-2 13 1,-2-1-499,-3 6 1,2-1-1,-6 0 1,-1-4 65,-4 0 0,5-7 15,-1 2 0,7-3-530,-2-2-11,4-6 442,1-2 0,0-7-25,0-4 0,1 2-2,4-7 0,3 1 188,6-5 0,0 1-23,1 4 1,4-2 70,-1 6 1,1 0 263,-4 5 0,-1 2-134,0 2 1,-6 11 358,-3 8 0,1 6-201,-1 4 1,0 3 237,-5 7 0,-5 0-156,0-1 1,-1 1-30,1 0 1,2-6-243,-7 1 0,1-6-95,-5 1 1,4-9-57,1-5 0,-1-3-263,-4-2 1,0-6-711,0-4 1,-1-2 484,1-2 0,0-2-959,0-2 1460,-7-4 0,5-13 0,-4-1 0</inkml:trace>
  <inkml:trace contextRef="#ctx0" brushRef="#br0">9725 12226 7828,'7'-14'0,"-4"1"-39,6 4 1,1 1 126,4 3 1,0 4 278,0-4 0,5 3-38,0 2 1,7 0-330,-3 0 0,4 7 0,2 0 0</inkml:trace>
  <inkml:trace contextRef="#ctx0" brushRef="#br0">10479 11657 7903,'8'10'-38,"-3"-1"1,1 1 679,-1 4-323,-1 7 1,-4 1-163,0 6 0,0 1-193,0-1 1,0-1-293,0-3 1,-6 1 163,-3-6 0,1 0-356,-2-5 374,1 7 0,-6-7 146,1 0 0,0 0 0,0-6 0</inkml:trace>
  <inkml:trace contextRef="#ctx0" brushRef="#br0">10564 11956 7903,'24'-9'-173,"0"-1"1,-5 5 114,4-4 1,-5 6 57,1-2 0,-10 2 371,-4-2-202,3 3-233,-7-4 0,-1 11 64,-9 0 0,-5 7-360,-5 2 1,-3 1 156,-7 4 1,1 1-37,-1-1 0,1 6 154,-1-1 1,6-2 13,-1 2 1,7-2 112,-2 2 0,9-4 472,5-6-283,4-6 1,4 3-48,6-6 0,4-6 26,16-9 1,-4-4 3,8-5 1,3 2-403,2-7 1,2 2-105,-2-2 1,-5 2 291,-9 3 0,2 3 0,-4-4 0</inkml:trace>
  <inkml:trace contextRef="#ctx0" brushRef="#br0">10678 11814 7903,'6'14'0,"-4"5"39,3 0 1,-4 8 162,-1 1 1,-6 2 50,-4 8 1,-2 0 13,-2 5 1,-1-2-153,1-3 1,-5 1 63,0-6 0,0 1-464,5-6 0,0-6-102,0-3 0,4-5-911,1-4 1298,-1-4 0,-4-12 0,0-2 0</inkml:trace>
  <inkml:trace contextRef="#ctx0" brushRef="#br0">10678 12127 7903,'22'14'285,"-3"0"0,2 5-245,-2 0 1,-1 1-41,-3-1 0,-6-1 479,1 6 0,-1-7-141,5 2 1,-6-8-1945,-3-2 864,3-5 742,-7 2 0,12-6 0,-5 0 0</inkml:trace>
  <inkml:trace contextRef="#ctx0" brushRef="#br0">10280 11686 7887,'1'-8'-178,"4"3"1,-2 4-360,7 1 0,-5 6 257,4 3 215,1 4 1,-1 1 64,0 1 0,-5 5 0,2 2 0</inkml:trace>
  <inkml:trace contextRef="#ctx0" brushRef="#br0">10280 11913 7887,'0'10'-238,"0"-1"791,0-6-337,6 10-179,2-5 1,5 1-46,-4 1 1,-1-2-369,-3 1-86,-4 4 0,6-5 212,-7 6 0,0-4 48,0-1 0,0-4 121,0 4 1,-5-4 263,0 4-55,-6-5 1,8 7 604,-6-7-502,5 7 0,-2-3 344,6 7-180,0-1 0,0 5-85,0 0 0,6 0-288,4-5 0,3 0 149,1 0 1,-5 1-283,1-1 0,-2-5 15,1 1 0,-3-6 126,-6 6 0,0-5 19,0 4 0,-6-1-36,-3 2 0,-4 2-83,-1-2 0,0-2 99,-1 1 1,-4-1-74,0 1 1,0 2 123,5-6-164,0 6 0,1-8 36,4 7 43,3-7 1,7 3 74,4-6 1,4 0 188,10 0 0,3 5 29,7 0 0,4 0-145,0-5 1,11 6-32,-1 3 1,9-2 8,0-3 0,4 3-660,1-3 1,-2 1 280,-3-5 0,-3 0 204,-6 0 1,-7 0-2087,-3 0 2140,-3-6 0,-1-8 0,-1-8 0</inkml:trace>
  <inkml:trace contextRef="#ctx0" brushRef="#br0">11204 11686 7872,'-8'0'1039,"0"6"-261,3 4 0,-1 2-354,-3 3 0,-4 5-197,4 4 1,-10 4-3,-5 5 1,-1-3 1,1 4 0,-3 0-584,3-1 0,-1 1 288,1-6 0,4-1-386,6-3 0,-1-1-123,1-8 0,5 0-1543,-1-10 1285,7 6 836,-3-16 0,-1 4 0,0-13 0</inkml:trace>
  <inkml:trace contextRef="#ctx0" brushRef="#br0">10920 12056 7872,'14'0'0,"0"0"0,0 0 144,1 0 1,-6 1 324,0 4 0,1 1-97,4 4 0,-4 4 124,-1 0 0,-6 0-504,2 5 0,1 2 39,-1-2 1,0 4-679,-5-4 1,0 0 451,0-4 0,0-1 195,0 0 0,-6 0 0,-2 0 0</inkml:trace>
  <inkml:trace contextRef="#ctx0" brushRef="#br0">11090 12183 7872,'14'-14'0,"5"0"-110,0 0 1,8-5-243,2 0 1,-1-6 461,5 1 0,-3-3 522,-1-1 0,-1 4-692,1 0 0,-7 5-11,-3-4 1,-10 5-1124,-4-1 835,3 3 0,-8 4 359,0 2 0,-6-2 0,-9 4 0</inkml:trace>
  <inkml:trace contextRef="#ctx0" brushRef="#br0">11289 11800 7872,'8'6'144,"0"2"88,-3 6 0,-4 7 210,4 2 0,-2 6-78,2 4 0,-3-2 296,2 7 0,0 7-230,0 7 1,-1 3 14,7 2 1,-1-2-161,6-3 1,-3-3-351,-2-6 1,7-7-212,-3-3 1,4-10-257,-4-9 0,0-2 284,0-7 1,-4-3-289,-1-12 1,-6-6-427,2-12 0,-3-2 381,-2-3 1,0-3-9,0-7 0,-7-1 589,-2-4 0,-10-9 0,-3-7 0</inkml:trace>
  <inkml:trace contextRef="#ctx0" brushRef="#br0">11375 11515 7872,'14'8'367,"-5"5"-159,1-4 1,-2-1 63,1 2 1,2 4-315,-6 5 1,4 6-539,-4-1 580,0 3 0,1 1 0,2 1 0</inkml:trace>
  <inkml:trace contextRef="#ctx0" brushRef="#br0">11759 11814 7880,'9'0'174,"0"0"0,-4 1 367,5 4 0,-2-2-570,1 7 1,2-1 60,-6 5 1,0 1-868,-5-1 0,-2 0 835,-3 0 0,-9 7 0,-8 1 0</inkml:trace>
  <inkml:trace contextRef="#ctx0" brushRef="#br0">11659 12141 7880,'2'12'-157,"2"-2"1,9-4 103,6-6 1,6-8 238,-1-6 1,3-6-246,1-9 1,1 1-307,-1-1 1,0-4 87,1 0 277,-7-7 0,5 10 0,-5-4 0</inkml:trace>
  <inkml:trace contextRef="#ctx0" brushRef="#br0">12029 11544 7880,'0'20'0,"0"4"0,0 4 127,0 6 0,0-4 88,0 3 0,-7 2 32,-2-2 1,-4 5-40,-1-5 1,0 0-14,0-5 0,1-1-78,3-3 0,-2 0-230,2-10-714,4 3 703,0-15 0,6-2-291,0-10 0,6-2 170,3-3 1,4-4 8,1 1 0,1-6 155,-1 5 0,2-5-5,3 5 1,-4 0 6,4 5 0,-3 0 176,-2 0 1,1 1 323,-1 4 1,0-3-172,0 8 1,-4-1 348,-1 5 0,-6 6-222,2 4 0,-3 4-99,-2 5 1,0 1-158,0 4 0,-2 3-187,-3-3 1,-1-2-118,-4 2 0,-2-6-545,2 6 1,2-8 727,-1-2 0,0 0 0,-6-6 0</inkml:trace>
  <inkml:trace contextRef="#ctx0" brushRef="#br0">12029 11885 7880,'8'9'0,"-4"1"0,-2 4 462,-2 5 1,0 8-68,0 1 0,0 1 20,0 4 0,-6 2-171,-4-2 1,-3 5-76,-1-5 0,0 5-70,0-5 1,0-5-192,-1-4 0,1-8-818,0-2 1,0-1 579,-1-8 1,1-1 329,0-4 0,0-6 0,0-2 0</inkml:trace>
  <inkml:trace contextRef="#ctx0" brushRef="#br0">11958 12212 7880,'23'1'-189,"1"4"0,0 2 115,4 2 0,1 2 313,-1-6 0,-4 4-241,-1-4 1,1 1-674,4-1 675,-5-3 0,3 4 0,-3-6 0</inkml:trace>
  <inkml:trace contextRef="#ctx0" brushRef="#br0">12455 11601 7917,'10'0'0,"-1"0"0,1 4-8,4 1 1,0 6-71,0-1 1,5 1-70,0-2 1,0 2 207,-5-6 1,5 4-409,0-4 0,0 0 18,-5-5 0,1-2 329,-1-2 0,0-4 0,0-7 0,1 1 0</inkml:trace>
  <inkml:trace contextRef="#ctx0" brushRef="#br0">12711 11643 7917,'-20'14'-525,"2"2"367,-6 3 1,1-3 184,-6 3 0,1 2 59,-1-3 0,1 1 183,0-4 0,5-6-153,5 1 1,3-6 116,6 6 59,3-7 1,7 3-122,4-6 1,9 0-42,10 0 1,3-1 0,1-4 0,2-3-107,3-6 0,-3 0 83,3-1 1,-3 0-296,-1-4 1,-2 1-198,-4-5 0,3 5-256,-7-1 1,-2 3 640,-7 2 0,2-6 0,-4-2 0</inkml:trace>
  <inkml:trace contextRef="#ctx0" brushRef="#br0">12683 11558 7743,'6'14'146,"-4"-3"61,2 3 1,3-1 99,-3 11 0,1 1 113,-5 8 1,0-1-103,0 6 1,0-2-24,0 2 0,-5 0-216,1-10 1,-3 7-205,3-11 1,2-1-398,-3-8 475,4-1-798,-6-6 0,6-3 366,-4-10 1,3-3-217,2-6 0,0-5 695,0 0 0,-6-7 0,-2 4 0</inkml:trace>
  <inkml:trace contextRef="#ctx0" brushRef="#br0">12597 11842 7917,'-12'7'251,"2"2"0,-2 4-79,2 1 0,2 5-121,-1 0 1,1 1-21,-2-1 1,-1-3-258,7 3 1,-1-8-779,5-1 773,0-7 0,1 3-43,4-6 0,3-1 130,6-4 1,7-3 59,3-6 0,-2-1 84,1 1 0,-1 0 126,2 0 0,3 0 120,-3-1 0,3 1 97,1 0 0,5 4-110,0 1 1,-1 1 90,-8-1 1,-4 1-270,-6 3 174,-6 3-229,-1-4 0,-20 12 0,-3 2 0</inkml:trace>
  <inkml:trace contextRef="#ctx0" brushRef="#br0">12654 11956 7917,'8'2'-26,"-3"2"1,-4-1-56,-1 7 0,5-5 267,0 4 1,0 1 403,-5 4 0,0 0-536,0 0 0,0 2 60,0 3 1,0 3 87,0 7 0,0-1-66,0 0 0,0 1 136,0-1 1,1 1-128,4-1 1,1-1-19,4-3 1,2-4-147,-2-6 0,3-1 103,1-3 1,5-4-527,0-6 0,0-2 234,-5-2 0,3-9-618,-3-6 1,4-2 330,-9 3 1,-2-5 494,-3-5 0,4 0 0,0-1 0</inkml:trace>
  <inkml:trace contextRef="#ctx0" brushRef="#br0">12796 12056 7916,'-1'30'598,"-4"3"0,-1 1-438,-4 4 0,-1 2-176,6-7 1,-6 0-21,2-4 0,-4-6 147,-1 1 0,0-7-551,0 2 1,-1-8 235,1-1 0,0-7-385,0 2 0,0-5 278,-1-5 0,3-3 188,2-6 0,-1-2-22,6-3 1,1 2 130,4-7 0,0 5 310,0-5 1,6 1-164,4-6 1,4 2 68,5 4 0,1-2-23,4 6 0,3-5-91,-4 5 0,3 0-246,-3 5 1,7 0 157,-6-1 0,6-5 0,-8-2 0</inkml:trace>
  <inkml:trace contextRef="#ctx0" brushRef="#br0">12981 11586 7881,'0'-8'301,"0"15"1,0 9-40,0 12 0,0-3-90,0 4 0,-1-6-1,-4 6 0,-3 2-127,-6-7 1,4 6 108,1-6 0,1-4-153,-2-1 0,-2-4-221,2-6 0,4-1 128,1-3-790,4-4 645,1-1 0,0-8 11,0-6 0,6 0 86,4 0 1,8-5 29,6 0 1,-2 0-76,2 5 0,-2-1 28,2 1 0,6 2 206,-7 2 0,6 4-87,-10 6 1,0 0 383,-5 0 0,0 6-162,1 4 1,-8 7 460,-2 2 1,-5 11-169,-5-2 1,-2 6 34,-8-1 1,1 1-68,0 4 0,-5 3 6,0-3 1,-6 2-612,1-2 1,2 1 190,-2-6 1,5-4-1073,-5-5 0,6-9 582,-6 0 0,6-8-1508,0-7 1968,2-6 0,-5-8 0,-1-8 0</inkml:trace>
  <inkml:trace contextRef="#ctx0" brushRef="#br0">12853 11984 7881,'19'2'481,"0"3"1,6 3-33,-1 6 0,8 2-60,1 3 0,0 3 59,-4 6 1,4 1 230,0-1 1,5-1-264,-5-3 1,2 1-125,-2-6 0,0 0-1305,10-5 1,3-1 1012,10-4 0,14-3 0,3-6 0</inkml:trace>
  <inkml:trace contextRef="#ctx0" brushRef="#br0">28137 7137 8096,'-8'0'187,"-4"0"1,10 1 553,-3 4 1,-1 8-87,1 6-368,1 6 1,2-3 2,-3 6 0,4 6-15,-4-1 1,3 6 88,2-1 0,0 2-76,0-2 1,0 1-214,0-6 0,0-1 122,0-9 0,0-2-404,0-7 0,0 0-46,0 1-154,0-7-383,0 4 74,0-10 1,0 3 715,0-10 0,0-3 0,0-6 0</inkml:trace>
  <inkml:trace contextRef="#ctx0" brushRef="#br0">28635 7293 8070,'2'9'38,"2"1"0,-1-1 54,7 6 1,-1-6 217,6 1 0,0-7-284,4 2 0,3-4-126,7-1 1,-1-6-38,1-4 0,-5-9 102,-1-4 1,-5 1-87,1-2 0,-8 5 81,-2-5 1,-6 5-44,2-4 0,-5 5-22,-5-1 1,-4 3-36,-10 2 0,0 2 232,-10 2 1,4 4-93,-8 6 0,3 1 474,1 4 1,3 8-210,2 6 0,-1 6 308,6-1 1,-3 3-193,7 1 1,-2 5-12,8 0 0,1 0-80,-2-4 1,7-1-223,-2 1 1,4-6 2,1 1 0,6-11-231,3 1 1,6-9-474,4-1 0,3-4 330,6-4 0,2-9-588,3-6 1,-3-6 361,4 1 0,-6 4 529,-4 1 0,3-3 0,-5-1 0</inkml:trace>
  <inkml:trace contextRef="#ctx0" brushRef="#br0">28948 7137 8070,'6'-8'0,"-3"-3"-173,7 6 0,-6 0 100,6 5 1,-7 2 581,2 3 0,1 7-96,-1 7 0,0 11-215,-5-1 1,0 8 73,0 1 1,-7 5 5,-2 4 1,3-2-116,1 2 0,-2 0-96,3-4 0,-3 1-343,3-11 1,2 1 191,-3-6 1,4-6-509,1-3 37,0-3-205,6-8 0,-4-3 60,2-10 700,-2-3 0,4-19 0,2-3 0</inkml:trace>
  <inkml:trace contextRef="#ctx0" brushRef="#br0">28862 7222 8003,'7'-14'0,"1"1"-43,6 4 0,0-2-76,0 6 1,1-5 356,-1 6 0,5-1-103,0 5 1,0 0 30,-5 0 1,0 1-95,0 4 1,1-2 1,-1 7 1,-5 1-7,1 8 0,-7-3-93,2 3 0,-4-4 65,-1 0 1,0-1-160,0 0 0,0 2-7,0 3 0,-6-8 82,-4 3 1,-4-3-388,-5 3 1,-3-4 15,-6-1 1,4-6-20,0 2 0,2 1 434,-2-1 0,-2 0 0,3-5 0</inkml:trace>
  <inkml:trace contextRef="#ctx0" brushRef="#br0">29218 7194 7975,'-8'0'-949,"0"1"1025,3 4 562,4-4-234,-6 12-280,7-5 1,0 6 55,0 0 1,0 1-102,0-1 0,2 0-7,3 0 0,-2 0 0,6 1-219,-5-1 0,8-6 124,-2-3 0,-2-4-111,1-1 1,1-6 68,4-4 0,-5-9 51,1-4 0,-1-3-183,5 3 0,1-9 65,-1 4 0,-5 2-55,1 7 169,-7-3 111,3 7 0,-17 0-105,-3 11 0,-10 5 4,1 9 0,-3 1-242,3 12 0,-4-1 83,3 2 1,8-2-353,2-3 279,3-3 240,3 5 0,2-7 0,6 0 0</inkml:trace>
  <inkml:trace contextRef="#ctx0" brushRef="#br0">29616 7179 7975,'0'-9'-542,"0"-1"0,-2 2 342,-2-1 209,2-4 0,-6 7 534,3-3 1,2 2-154,-6 7 0,-1 0-254,-4 0 1,-2 7-47,-3 2 1,2 5-6,-7 5 1,7-1 61,-2 5 1,-2-4-13,2 5 0,7-7 39,7 2 0,4 2-16,1-2 0,1 0-223,4-5 0,7 0 77,7 0 0,7-6-349,-3-3 1,6-3 32,4-2 1,2-7-114,3-2 0,1-9 122,-6-1 1,5-11-23,-5 2 0,-4-4-47,-5 4 1,-9 4 363,0 1 0,-1-1 0,-6-5 0</inkml:trace>
  <inkml:trace contextRef="#ctx0" brushRef="#br0">29829 6881 7975,'10'-14'-324,"-1"-1"0,-4 1 129,4 0 1,-4 6 720,5 3-111,-7-3-71,9 7-186,-10-6 0,4 9 11,-6 3 0,0 4 117,0 10 0,0 3 25,0 7 1,-6 5-83,-3 4 1,-4-1-37,-1 1 1,-1 0-135,1 4 0,0 1-23,0 0 0,0-1-124,-1 1 1,6-5 77,-1 0 1,6-7-103,-6 2 1,7-9-311,-2-5 227,4-9 1,1-7-58,0-13 1,0-2 57,0-17 1,4 4-191,1-8 1,6-2 122,-1 2 1,2 0 82,3 4 0,-1 5 93,0 1 1,0 5 140,0-1 1,2 4-112,3 0 0,-5 6 124,1-1 0,-1 7 153,-5-1 0,-1 4-99,2 4 1,-7 6 322,2 9 0,-4-2-136,-1 7 1,0 0 16,0 4 1,2 0-111,3 1 0,-2 1-31,6 3 0,7-3 219,8 3-405,3-9 0,14 3 0,3-5 0</inkml:trace>
  <inkml:trace contextRef="#ctx0" brushRef="#br0">31123 6909 8007,'8'-8'0,"-2"8"88,-6 10 1,0 4 115,0 5 0,0 3 290,0 6 1,0 2-157,0 4 0,-4-3-99,-1 7 1,0 0-11,5 5 0,-5-5-38,1 0 0,-1-1 229,5 6 1,-5 0-117,0-1 1,1-5-76,4-4 0,0-5-177,0-4 0,0 1-269,0-6 0,0-5-589,0-4-86,0-7 1,0 2 891,0-10 0,12-3 0,4-6 0</inkml:trace>
  <inkml:trace contextRef="#ctx0" brushRef="#br0">31564 6923 7986,'0'-14'0,"0"5"-69,0-1 243,0 1 313,0 1 73,0 2-258,6 6 1,-4 6-78,2 3 1,-2 9-120,-2 1 1,0 6 107,0-1 0,-2-2-397,-2 1 1,-4 1-42,-6 5 0,-5-3-273,0-2 0,0 1 190,5-6 0,-5 0-147,0-4 1,0-3 68,4-2 1,6-4-233,-1-6 424,7 0 193,-3 0 65,6 0 1,6 2 54,4 2 1,-2-1 149,1 7 1,1-2-44,4 1 1,-6 9 24,-3-4 0,1 3-24,-1-3 0,-1 5 28,-4 0 1,0 5-100,0-5 1,0 0-82,0-5 0,0 0-193,0 1 0,0-6-272,0 1-131,0-7 0,0 1 520,0-8 0,0-10 0,0-9 0</inkml:trace>
  <inkml:trace contextRef="#ctx0" brushRef="#br0">31493 7293 7986,'9'5'596,"1"-1"1,1-5-458,8-9 1,1-2 32,4-2 1,3-5-26,-3 0 0,2-5-188,3 5 1,-7 0-432,-3 5 0,-3 0-231,-2-1-437,-6 1 803,-2 0 1,-12 1 336,-4 4 0,-2-4 0,-3 5 0</inkml:trace>
  <inkml:trace contextRef="#ctx0" brushRef="#br0">31678 7023 8752,'-2'16'705,"-3"3"1,2 3-397,-6 6 1,4 1-85,-5-1 1,2 5 1,-1 0 1,-4 5-73,4-5 0,3 5-139,1-4 0,3-3-91,2-7 1,0-4-337,0-5 1,2-7 23,3-4 0,2-4-419,8-4 0,4-6-243,0-9 1049,6-3 0,-9-6 0,4-1 0</inkml:trace>
  <inkml:trace contextRef="#ctx0" brushRef="#br0">31720 7293 7986,'-9'9'623,"-1"1"-249,7-7-52,-3 3 0,12-12-139,4-3 0,10-6-307,9-4 1,1-1 111,7-4 1,-5-1-155,1 6 0,-3-5 120,-1 5 0,-7 0-143,-3 5 0,-8 0-407,-2 0 356,-6 0 0,2 4-24,-10 1 1,-2 5 128,-8 0 1,0 2 121,-4 2 0,-2 0 13,-3 0 1,2 0 200,3 0 1,4 6 42,-4 4 1,4-2-70,6 1 1,-2 1 168,6 4 1,0-3-47,5 3 1,0-1-13,0 11 1,0-5-86,0 4 0,0 1-32,0 4 1,0-4-42,0 0 0,0-7-146,0 2 0,2-3 99,3-2 0,3-1-100,6-4 0,0-2-253,0-7 0,5-7 127,0-2 1,6-5-356,-1-5 0,1-2 228,-1-3 0,1-1 27,-6 6 1,0 0-121,-5 5 1,-4 0-274,-1 0 1,-5 4 637,0 1 0,-2 4 0,-2-5 0,0 1 0,0-5 0</inkml:trace>
  <inkml:trace contextRef="#ctx0" brushRef="#br0">32061 7051 7986,'0'-22'0,"0"3"0,0 3-2,0 2 1,0 5 155,0-1 104,0 7 150,0-3-217,0 18 1,0 0-50,0 11 1,0 1-11,0 4 1,0 1 40,0-1 1,-1 2-28,-4 3 1,4-1-23,-4 6 1,3-7-119,2 3 0,0-6-78,0-4 1,0-4 64,0-5-41,0-8 1,0-2-8,0-10 1,5-9-83,0-9 1,6-6 9,-2-4 0,2 1-123,-1-6 0,2 7 33,-2-2 1,3 3-151,1 1 0,0 6-35,0-1 1,-4 11-223,-1-1 7,1 9 617,4-1 0,0 12 0,0 2 0</inkml:trace>
  <inkml:trace contextRef="#ctx0" brushRef="#br0">32374 7066 7986,'0'-15'67,"-1"7"135,-4 4 0,2-3-140,-7 3 52,1-1 1,-5 6-280,-1 4 0,1-2 116,0 7 0,1-1 237,4 6 0,-4 4-33,4-1 1,1 8 10,-2-3 1,2 0 10,-1 0 1,1-1-58,3 2 1,4-2 49,-4-3 1,3-3 0,2 3 1,0-8-234,0-2 0,0-4 113,0 5-425,7-7 1,1 2 105,6-10 1,2-8-41,3-6 1,-4-1-12,4 1 1,-1-3-131,1-7 1,-4 5 98,4 1 1,-3-1 92,-2-4 1,1 1 265,-1 3-9,-6 4 290,-2 5 0,-6 9-45,0 6 0,-6 13 109,-4 10 1,-2 6-26,-3 4 0,-2-1 216,3 5 1,-2-5-331,11 1 0,1-4 19,4-6 1,1 3-620,4-7 1,4-7 258,10-7 1,-1-3-493,5-2 0,-5-2 177,1-3 0,1-3 441,-1-6 0,0-6 0,-5-3 0</inkml:trace>
  <inkml:trace contextRef="#ctx0" brushRef="#br0">32460 7108 7986,'14'0'-61,"0"0"1,2 0-137,3 0 0,-3-5 436,2 1 0,3-6-63,-2 6 1,5-8-177,-5 3 1,1 1-53,-1-1 0,-8 4-346,3-5-88,-3 7-366,-3-3 852,-1 6 0,-14 0 0,-1 0 0</inkml:trace>
  <inkml:trace contextRef="#ctx0" brushRef="#br0">32573 6966 7986,'0'-14'83,"7"0"0,-4 6 29,6 3 1,-6 5 140,2 5 1,-3 3-36,-2 6 1,-2 6-58,-3 4 1,-2 3 27,-8 1 1,1 2-6,0 4 0,0-3-10,-1 7 0,8-6-44,2 1 1,3-8-243,2-1 0,2-5-188,3 4 1,2-10 217,8 1 0,-4-9-169,3 0 1,-3-4-130,8-1 1,-3-6-320,-2-3 0,0-10 148,0-5 551,-6-3 0,5-1 0,-5-1 0</inkml:trace>
  <inkml:trace contextRef="#ctx0" brushRef="#br0">32744 6767 7986,'8'0'878,"4"0"-755,-2 0 0,-2 0 77,1 0 1,-1 2-126,2 2 0,1-1-31,-7 7 1,1-1-181,-5 6 1,0-1 127,0 0 0,0 2-127,0 3 0,-6-2-46,-4 7 1,3-7 62,-3 2 1,1 2-42,-6-2 1,6-2 55,-1-7-207,7 2 194,-3-10 0,7 4-12,4-6 0,-2 0 107,7 0 0,-1 0-6,6 0 1,-6 0 195,1 0 1,-1 0-68,5 0 1,-4 2 72,-1 2 0,-6 4-92,2 7 0,-3 0 346,-2 4 0,-5-1-96,0 5 0,-6 1 23,2 5 0,-2-3-210,1-2 1,-1 1-167,6-6 90,1 7-454,-3-11-157,6 6 1,-6-15 258,7-6 0,5-12-434,0-12 0,6 2 5,-2-2 711,4 0 0,1-4 0,0 0 0</inkml:trace>
  <inkml:trace contextRef="#ctx0" brushRef="#br0">32957 7009 7986,'0'9'432,"0"1"0,0-1-49,0 5 0,-5 2-420,1 3 1,-6-2 69,5 7 1,-1 0 63,1 4 1,4 1 92,-4-1 1,4-4-22,1 0 0,1-6-54,4 6 0,3-11 5,6 1 0,5-9-77,0 0 1,8-4 75,1-1 1,1-11 75,4-3 0,-3-10-54,-2 0 1,-1-2-706,-3-3 1,-2 1 135,-3-1 1,-8-4-78,3 0 1,-9 1 187,0 9 1,-10-3-41,-5 7 1,-4 2 387,-5 8 1,-8 2-126,-6 7 0,-6 3 500,1 7 0,3-1-194,2 10 1,4 2 173,6-2 1,-1 0-270,10-5-402,-4 0 1,18-1 117,0-4 0,8-2-443,11-7 610,-3 0 0,11-13 0,-5-3 0</inkml:trace>
  <inkml:trace contextRef="#ctx0" brushRef="#br0">33412 6938 7986,'8'-10'56,"-3"1"112,-4 5-41,-1-2-37,0 6-25,0 0 1,0 6 0,0 4 1,-1 3 116,-4 1 1,2 6-62,-7 4 0,7-2 169,-2 2 0,-2 0-82,-3 4 1,4 0-36,1 1 1,-1-2-27,1-4 0,-1 3 4,1-7 0,3 0-153,-2-5 0,2 0-463,2 0 18,0-6 0,-2 3 219,-2-6 1,2-2-188,-3-8 0,4-4 150,1-10 1,1-2 42,4-2 0,-2-6 97,7 1 0,-1-1-9,5-4 1,1 3 58,-1 2 0,0 1 143,0 3 0,1-1 237,-1 6 1,0 2-147,0 7 0,0-1 696,1 6-361,-1 1 532,0 4-711,0 0 0,-6 8-94,-3 6 0,-3 2 2,-2 7 0,-2 1-116,-3 4 1,2 2-362,-6 4 1,5-3 184,0 7 0,2-6-615,2 1 0,2-3 81,2-2 602,11 1 0,7-1 0,6 1 0</inkml:trace>
  <inkml:trace contextRef="#ctx0" brushRef="#br0">28507 8530 7997,'-6'-8'409,"4"2"0,-9 9-369,6 6 0,-1 7 26,1 13-26,4-1 1,-7 7 134,3 3 1,-1 3-107,-4 1 0,-2 1-131,2 0 0,-3-2 79,-1-3 0,-5 1-113,0-6 1,2 0-67,8-4 162,2-7 0,1-8 0,-2-7 0</inkml:trace>
  <inkml:trace contextRef="#ctx0" brushRef="#br0">28720 8743 8070,'0'8'146,"0"-2"-141,0-6 0,2 0 437,3 0 1,2 0-89,8 0 1,4 0-233,0 0 1,6-6-64,-1-3 0,2-9-161,3-1 0,-2 0 152,-4 5 0,-2-5-143,-7 0 1,-1 0-73,-4 5-533,-2 0 396,-7 0 0,-2 6 44,-3 3 1,-3 3 281,-6 2 1,-6 8 15,-4 6 1,2 2 233,-2 8 0,2 0-157,-2 4 1,2-1 91,3-3 1,8 1 156,-3-6 0,5 4-59,-1-4 1,4 0-324,6-4 0,1-6 143,4 1 1,3-6-405,6 6 1,7-7 98,2 2 1,4-4-37,2-1 0,-1 0-115,1 0 0,-6-4-205,1-1 1,-2-6 533,2 1 0,-4-2 0,-5-3 0</inkml:trace>
  <inkml:trace contextRef="#ctx0" brushRef="#br0">29147 8487 8087,'0'14'279,"0"1"1,0 0-85,0 4 0,-2 4 101,-3 5 0,4 7-77,-4 3 1,-1 4-145,1 6 0,-4-4 163,4 3 0,-5-3-324,6-1 0,-1-2-59,5-3 1,0-3 14,0-7 1,0-6-409,0-3-677,0-3 481,0-8 1,0-10 733,0-12 0,0-6 0,0-9 0</inkml:trace>
  <inkml:trace contextRef="#ctx0" brushRef="#br0">29047 8601 8045,'10'0'-354,"-1"0"0,1-5 42,4 0 0,0-1 561,0 1 1,1 2 2,-1-6 0,0 6-23,0-2 0,0 3 3,1 2-46,-1 0-105,0 0 0,-6 7-31,-3 2 1,-4 4 94,-1 1 1,-1 2-69,-4 3 1,-3-2-24,-6 7 1,0-7-33,-1 2 1,1-3-85,0-2 1,0 0-97,0 1 1,-1-3-288,1-2 1,0 1-848,0-7 1292,6 7 0,-5-3 0,5 7 0</inkml:trace>
  <inkml:trace contextRef="#ctx0" brushRef="#br0">29346 8573 8041,'6'-8'-526,"-4"1"0,-1 10 557,-5 7 0,-7 1 363,1 13 0,2-1-98,-1 6 0,1-1-161,-2 1 1,4-1-30,6 1 0,-5-6-20,1 1 0,0-7-141,9 2 1,-2-9 16,7-6 1,-1-2-100,5-2 0,2-2 100,3-2 1,-3-9-98,3-6 1,-3-6-45,-2 1 1,-1-1 68,-4 1 1,2-3-7,-6 4 1,0-3 2,-5 3 1,0 2-1,0 7 1,-2 0-48,-3 0 0,-7 6-119,-7 3 1,-5 3 145,5 2 0,-5 2 132,5 3 0,0 3 0,5 6 0,0 0 0,0 6 0,0 3 0</inkml:trace>
  <inkml:trace contextRef="#ctx0" brushRef="#br0">29716 8501 7991,'-10'0'-837,"1"0"1211,5 0-200,-8 0 1,9 0-17,-7 0 1,5 7-10,-4 2 0,1 4 78,-1 1 0,-4 5-104,3 0 0,3 6 124,-3-1 1,7-2-175,-2 2 1,4-2-131,1 2 1,0 1-22,0-6 0,4 0-323,1-5 0,6-6 60,-1-3 0,2-4-177,2-1 1,5-8 103,0-6 1,0-2 413,-4-7 0,-1-1 0,0-11 0,0-1 0</inkml:trace>
  <inkml:trace contextRef="#ctx0" brushRef="#br0">29943 8217 7991,'-8'0'-594,"-5"0"1592,12 0-817,-5 0 0,6 2-76,0 2 0,0 0-7,0 5 0,0 5 62,0 5 0,-5 6-136,0-1 0,-4 5 5,4 4 1,-6-2 37,1 7 1,2-5-4,-1 5 0,4-1-155,-4 1 0,6-4 124,-2-5 1,-1-7-102,1-3 0,0-3-75,5-2 0,0-5 42,0 1-23,0-7 1,0 2 63,0-10 0,0 2-108,0-7 1,2 1 91,2-5 1,3-5-6,2 0 0,4-2 14,-4 2 1,4 2-6,1-7 0,0 7-97,1-2 0,-1 3 87,0 2 0,0 0 166,0-1 1,-4 3 33,-1 2 0,-4 2 442,5 4-233,-7 2 279,3-4-426,0 6 1,-4 1 112,3 4 1,-4 3-78,-1 6 0,0 5-32,0 0 1,0 6-215,0-1 1,0 3-40,0 1 0,0 6-18,0-1 0,2 0-208,3-5 1,3 1 294,6-1 0,6 1 0,2-1 0</inkml:trace>
  <inkml:trace contextRef="#ctx0" brushRef="#br0">30981 8302 8122,'0'-14'0,"0"0"0,0 4 824,0 1 33,-6 6-171,4-3-146,-4 6-301,6 0 1,0 3-1,0 6 0,0 2-124,0 13 0,0 0-45,0 4 0,-5 7-189,0 3 0,-6 4 76,2 6 0,-4 7-124,-1 7 1,0-6-416,-1-3 0,6-6 267,-1 5 1,6-12-458,-6-2 0,7-8 26,-2-7 746,10-2 0,3-7 0,6 0 0</inkml:trace>
  <inkml:trace contextRef="#ctx0" brushRef="#br0">31024 8601 8122,'6'-14'443,"-5"0"160,6-1 0,-6 7-256,4 4 1,-3 4-122,2 4 0,-2 11-107,-2 8 1,-2 4-177,-2 2 0,2 4-314,-3 0 1,4 0 250,1-4 0,0-6-698,0 1 664,6-7 1,2-1 121,6-6 1,-1-9-6,-4-1 1,4-6 172,-4-8 1,2-5 51,-1 0 0,1-8-72,-6-2 0,4-1-169,-4-8 1,4 2 124,-4-2 0,0-1-168,-5 6 0,0 1 71,0 8 0,-6 4 0,-4 6 1,-2 6 27,-3 3 0,1 3 7,0 2 1,0 8-237,-1 6 1,8 2 70,2 8 1,3-5 154,2 5 0,0-7 0,0 4 0</inkml:trace>
  <inkml:trace contextRef="#ctx0" brushRef="#br0">31436 8260 8036,'1'-13'-106,"4"4"1,-2-2 574,7 6 787,-7-6-534,10 9-494,-5-4 0,-1 12-502,-2 4 187,-3 2 0,-2 7 52,0 0 0,-2 6-192,-3-1 0,-7 3-127,-7 1 0,-5 1 190,5-1 1,0-4-163,5 0 1,5-12-184,-1 3-102,7-4 419,-3-3 0,7-2 54,4-6 1,3-5 68,6 0 0,0 1 451,0 4 78,1-7 1,-1 6-245,0-4 1,-4 8 46,-1 2 0,-6 6-49,2-2 1,-3 9-41,-2 1 1,-2 4 43,-3-4 1,4 5-71,-4-5 1,-1 0-92,1-5 0,0 0-374,5 1-990,-6-7 632,4 4 675,-4-10 0,6-2 0,0-8 0</inkml:trace>
  <inkml:trace contextRef="#ctx0" brushRef="#br0">31521 8544 8036,'14'-6'1167,"-4"-2"-746,-1-6 1,6-1-139,4 1 0,1-5-193,-1 0 0,2-4-210,2 4 1,3 0-679,-8 4 1,6 1 481,-5 0 0,-5 5-474,-4-1 790,-7 7 0,-3-10 0,-8 5 0</inkml:trace>
  <inkml:trace contextRef="#ctx0" brushRef="#br0">31649 8331 7731,'-8'0'-102,"2"0"743,6 0 1,0 1-190,0 4 1,0-2-40,0 7 1,0 4-283,0 5 1,0 8-175,0 1 1,-5 2-236,0 8 1,-4 0 223,4 5 0,-4-5-51,4 0 0,0-12-91,5 3 1,0-10-157,0 0 0,2-8 87,3-2 1,-2-6-62,6 2 1,1-10 179,4-4 1,-1 1 2,-4-1 1,8-1 97,-2-4 1,2 1-91,-3 4 0,0-2 221,1 6 1,-6-5-13,1 6 518,-1-1-323,5-1 0,1-1 83,-1-2 0,-5-4-119,1 4 0,-1-9-81,5-1 0,-4-1-129,-1 1 0,-1 2 118,2-7 1,1 7-331,-6-2 1,-1 3-44,-4 2-50,0-1 177,-6 1 1,-2 6 84,-6 3 1,0 4 56,-1 1 0,1 6 161,0 4 0,-5 2-59,0 3 1,5-1-50,4 0 0,1 0 131,-5 0 1,4 5-44,1 0 0,4 2-40,-5-2 0,7-2-115,-1 7 0,2-7-132,2 2 0,0-3 76,0-2 0,2-1-134,2-4 0,4 2-267,6-6 0,7 0 181,3-5 1,1-2-323,-1-2 1,3 0 174,-4-5 1,-1-1-359,2-4 758,-7 0 0,10-7 0,-5-1 0</inkml:trace>
  <inkml:trace contextRef="#ctx0" brushRef="#br0">32047 8373 8036,'0'-14'0,"0"5"-423,0-1 169,0 7 1249,0-3-752,0 6 0,0 6-350,0 4 1,-5 9 137,1 4 0,-1 4-140,5 2 0,0-1 128,0 0 0,0 1-8,0-1 0,0-4 158,0 0 0,0-7-60,0 2 340,0-3-239,0-8-157,0-2 1,2-19-90,2-6 0,-1-6-196,7-3 1,-1-1 138,6 1 0,-1-1-123,0 1 0,0 0-78,1-1 0,-6 7 53,0 3 0,-4 10-623,5 4 207,-7 3 657,3 2 0,1 13 0,0 3 0</inkml:trace>
  <inkml:trace contextRef="#ctx0" brushRef="#br0">32303 8402 8036,'0'-10'0,"0"1"-56,0-1-8,0-4 0,-1 6 858,-4 4-477,3-4 0,-10 6-369,2-3 0,2 5 40,-1 5 0,4 3-115,-4 6 0,-1 2 217,-4 3 0,1 3-6,4 7 1,-4 1 48,4 3 1,-4-3 93,-1 3 0,6-3-113,3-2 0,4-6 86,1-3-323,0-3 0,6-8-45,3-3 1,4-11-91,1-9 1,2-2 134,3-11 1,1 2-95,4-7 1,1-2-138,-6 2 0,2 0 49,-2 5 1,-5 4-384,0 0 275,1 7 449,-14-4 1,4 15-79,-10 6 1,-3 8 540,-6 11 1,0 3-160,0 6 0,4 1-2,1-1 1,5 1-81,0-1 1,2-6 38,2-3 0,2-3-346,2-2 1,11-6 62,8-3 1,4-4-440,2-1 1,-1-6 98,1-3 0,-1-6-395,0-4 721,-5 4 0,3-12 0,-3 5 0</inkml:trace>
  <inkml:trace contextRef="#ctx0" brushRef="#br0">32460 8402 8036,'-7'8'98,"6"-2"1,1-6-336,9 0 1,5-6 442,5-4 0,3-2-62,7-3 0,-2 1-336,-4 0 0,4 0-44,-3 0 0,-2-1-72,2 1 1,-8 0 120,-2 0 187,0 6 0,-12-5 0,4 5 0</inkml:trace>
  <inkml:trace contextRef="#ctx0" brushRef="#br0">32559 8274 8036,'0'-14'-385,"0"0"-48,0-1 1,5 6 603,0-1 1,4 6-25,-4-6 1,1 7 218,-1-2 1,-4 5-133,4 5 1,-3 3-63,-2 6 1,0 2-28,0 3 1,0 3-25,0 6 0,-5 2-121,0 4 0,-4-4 114,4 3 0,0-8-184,5-1 0,0-2 102,0 2 1,0-4-111,0-6 1,0 1-121,0-1 0,0-5-545,0 1 341,7-7 1,-1 2-541,3-10 942,-2-3 0,-1-13 0,2-1 0</inkml:trace>
  <inkml:trace contextRef="#ctx0" brushRef="#br0">32730 8132 8689,'1'11'721,"4"3"1,-3-6-543,2 11 1,-2-6-244,-2 6 1,-2 1-44,-2-1 1,0 5-321,-5-5 0,-1 0 64,-4-5 1,5 0 163,-1 0 1,2-4 51,-1-1 0,1-6 42,3 2 0,4-5-90,-4-5 0,5 2 81,5-6 0,1-1 42,3-4 1,4 1 50,-3 4 1,2-2 118,2 6 1,-4 0 57,-1 5 420,1 0-331,-2 0 1,-2 7-70,-6 2 0,0 4 288,0 1 1,-1 2-102,-4 3 1,2-2-69,-7 7 0,5-5-211,-4 5 0,6-7-292,-2 2 0,-1-3-10,1-2 1,0 0-920,5 0 98,0-6 1039,7-1 0,0-7 0,8 0 0</inkml:trace>
  <inkml:trace contextRef="#ctx0" brushRef="#br0">32858 8359 8036,'0'14'700,"0"1"1,-2-6-410,-3 1 0,4 1-72,-4 8 1,3-4-103,2 4 1,0-3-191,0-2 1,0 1-29,0-1 0,7-5 166,2 1 0,-1-7-260,2 2 0,-1-5 14,5-5 1,-4-3-8,-1-6 0,-1-5 129,2 0 1,1-6 20,-7 1 1,3 2 30,-3-2 0,-2 0 12,3-4 0,-4 4-1,-1 1 0,-1 7 2,-4 2 0,2 1 116,-7 8 0,1 1-115,-5 4 1,0 7-33,-1 8 1,6 0-121,-1 9 1,2-5-221,-1 5 1,-2-5-9,6 4 1,0-8 100,5 4 0,0-12-208,0 8 0,2-11 480,3 1 0,-2-3 0,6-2 0,1 0 0,4-7 0,0-2 0,5-4 0,0-1 0,5 0 0,-5 0 0,5-1 0,-5 1 0,4 5 0,-4-1 0,0 2-87,-5-1 350,1-4 680,-1 12-85,-6-6-295,-2 7 1,-6 2-243,0 3 1,0 3-104,0 6 0,-2 6 18,-2 4 0,-4-2-131,-6 2 1,-1 0-169,1 4 1,1-4 74,4-1 1,-2-4-93,6 5-200,-6-7 63,10 4 0,-6-15 5,7-6 0,7-8-97,2-11 0,4-3 102,1-6 0,0-1-68,0 1 0,5 0 83,0-1 1,0 1 12,-5-1 0,2 1 220,3-1 1,-8 7 340,3 3 340,-2 10-517,-5 3 0,0 7 60,-7 4 1,0 4 117,0 10 1,-5 2-43,0 3 0,-1 1-258,1-6 1,4 4 71,-4-4 0,3 5-498,2-5 1,0 0-594,0-5 119,7 0 0,1-1 339,6-3 478,0-4 0,0-6 0,0 0 0</inkml:trace>
  <inkml:trace contextRef="#ctx0" brushRef="#br0">33625 8160 8036,'-14'0'0,"0"0"69,0 0 0,0 0 143,-1 0 0,-4 7 65,0 2 0,0 4 4,5 1 1,2 0-195,2 0 19,-3 1 1,7-1-128,-3 0 0,2-5 61,7 1 0,2-5-110,3 4 0,3-4 100,6 4 0,5-4-99,0 5 0,4-3-70,-4 3 0,2 3 81,-2-4 1,-3 4 273,3 1 0,-5 0-139,-5 0 0,-2 1 160,-7-1 0,0 0-57,0 0 1,-13 5-101,-6 0 1,-8 6-290,-6-1 1,-10 5 208,-9 4 0,-9 3 0,-4 7 0</inkml:trace>
  <inkml:trace contextRef="#ctx0" brushRef="#br0">3512 10421 8300,'-6'-15'-1455,"4"1"1575,-10 0 0,10 5-43,-3-1 1,-3 5 134,-1-4 1,1 6 98,-1-2 1,4-1-71,-5 1 0,1 0-12,-5 5 1,-5 0-122,0 0 1,-8 2 74,-2 2 1,-5 4-101,-9 7 1,0 5-154,1 4 0,-1 7 127,0 3 1,7 3-202,3-3 0,3 0 24,2 0 1,5-3 105,4 7 0,8-6 31,2 1 0,6-2-31,-2 3 0,3-4 138,2 3 1,7 2-64,2-2 1,4 6-25,1-1 0,0-2 44,1 2 0,-1-4 9,0 3 1,2-3-110,3 3 1,-4-3 70,4 4 0,2-4-63,-2 9 0,0-4 36,-5 9 0,-1 2-90,-4 3 1,-2-1 132,-7 5 1,-8-4-141,-7 9 0,-5-5 202,-9-5 1,1 2 188,0-7 1,-1 0-237,1-4 0,-4-5 15,4 0 1,-4-11-275,8 1 1,4-9 110,1 0 1,5-8-1393,4-1 1457,4-1 0,12 5 0,2 0 0</inkml:trace>
  <inkml:trace contextRef="#ctx0" brushRef="#br0">11161 13520 8283,'0'-14'149,"0"-1"1,2 7-156,3 4 0,-4 8 212,4 6 0,-3 3-180,-2 1 1,1 0-189,4 0 0,-4 0-1146,4 1 668,3-1 640,0-6 0,6 4 0,0-4 0</inkml:trace>
  <inkml:trace contextRef="#ctx0" brushRef="#br0">11147 13761 8283,'-8'15'0,"0"-3"-277,4-2 290,2 2 0,-3-10 555,10 3 0,3-4-275,6-1 0,0 0-666,1 0 373,-1 0 0,0 0 0,0 0 0</inkml:trace>
  <inkml:trace contextRef="#ctx0" brushRef="#br0">11929 13179 8248,'2'-10'680,"2"1"0,4 1-659,7-2 1,-1-2 78,0 2 0,5-7-422,0-2 1,0 0 209,-5 5 0,0-1-228,1 1 0,-8 0 340,-2 0 0,3 0 0,0-1 0</inkml:trace>
  <inkml:trace contextRef="#ctx0" brushRef="#br0">12071 12909 8131,'0'14'-135,"2"0"-68,3 0 1,-4 7 511,4 2 1,-3 0-123,-2 0 1,-2 6-393,-3 4 0,-3 0 89,-6-5 1,0 1-228,0-1 1,-1-4 48,1 0 1,0-2 61,0 1 1,-5 1 135,0-10 0,0 4-17,5-9 1,4-2 546,1-3-355,6-2 459,-4-2 1,14-6-219,2-4 1,8-3 10,2-1 0,7-2-136,-3-3 0,4-1-251,2-4 0,-1-3 414,1 4-358,-7-4 0,4-8 0,-3-1 0</inkml:trace>
  <inkml:trace contextRef="#ctx0" brushRef="#br0">12114 13449 8131,'8'-14'-1221,"4"-7"814,-2-3 1,3 2 461,1-2 0,0 1-118,0-6 1,-1 7 62,-4 3 0,4-3 0,-5 0 0</inkml:trace>
  <inkml:trace contextRef="#ctx0" brushRef="#br0">12114 13207 8131,'0'14'-436,"0"0"0,0 7 195,0 3 0,0 4 246,0 5 0,-5 2 338,0 3 0,-1-3-357,1-7 1,4-1-244,-4-3 1,4-4 256,1-6 0,-7-6 0,-1-1 0</inkml:trace>
  <inkml:trace contextRef="#ctx0" brushRef="#br0">11986 13420 8122,'-21'35'0,"6"0"0,-4 3 0,3-2-194,2-3 0,-2-4 129,-3-1 1,3-1 69,-3-8 0,8-6-208,2-9 0,4-2 203,-5-2 0,1-6 0,-5-2 0</inkml:trace>
  <inkml:trace contextRef="#ctx0" brushRef="#br0">11872 13562 8122,'29'5'-55,"-1"0"1,2 6-103,3-2 1,-3 4 703,4 1 0,2 1-147,2-1 0,4-2-283,6-2 0,2-4 39,7-6 1,0 0-202,0 0 1,-8-1 79,-6-4 0,-7 3-1369,-8-2 1334,-6-4 0,-1-7 0,-7-7 0</inkml:trace>
  <inkml:trace contextRef="#ctx0" brushRef="#br0">12341 13008 8013,'16'-9'-512,"3"-1"0,-1 7 511,5-2 1,-5-1 355,1 1 0,1 0-205,-1 5 1,-5 0-26,-4 0 1,-2 2-106,1 3 1,-3-2 88,-6 6 1,0 7-11,0 8 1,-6-2-28,-3 2 1,-4-7-115,-1 2 1,0 1 16,-1-1 0,3 0-198,2-4 0,-2-6-100,2 1 1,-2-7-28,-3 1 350,-5-2 0,4-2 0,-5 0 0</inkml:trace>
  <inkml:trace contextRef="#ctx0" brushRef="#br0">12270 13179 8013,'10'1'-17,"-1"4"0,-4-3 80,5 2 1,-6 3 642,6-3 1,-7 7-378,2-1 1,-4-2-460,-1 1 0,0 1 54,0 4 1,0 0-199,0 0 1,-6-4-1151,-4-1 1424,-2 1 0,-2 4 0,-1 0 0</inkml:trace>
  <inkml:trace contextRef="#ctx0" brushRef="#br0">12157 13335 8013,'14'14'-367,"0"0"1,0 2 749,0 3 0,-1-3-89,-3 3 1,1 1-98,-7-1 1,6 2-122,-5-2 0,4-8-319,-4 3 192,0-3-180,-5-3-49,0-2 1,0-7 110,0-4 1,-2-3-198,-3-6 0,4 0 112,-4 0 1,3-5 124,2 0 1,0 0 107,0 5 0,7-1 192,2 1 0,5 0-140,5 0 0,2 4 107,3 1 0,1 4 176,-6-5 1,6 7-107,-1-1 0,-4 2 777,-1 2-259,-3 0-329,-2 0 1,-6 6-119,-3 4 1,-10 2-54,-4 3 1,-10 7-21,-5 6 0,-1-1-37,1 1 1,-1-1-278,6-8 1,0 0 80,5-5 1,4-6-825,1-3 0,7-3 108,2-2 743,6-13 0,15-9 0,1-14 0</inkml:trace>
  <inkml:trace contextRef="#ctx0" brushRef="#br0">12995 12667 7798,'-12'6'351,"2"4"1,-2 2-68,2 2 0,-4 7-96,-5 3 1,3 3-12,-3 1 1,2 0-9,-2 1 1,3-5-36,-3-1 1,8-4 125,2 5-301,6-7 1,-4 4 208,7-7-320,0-6 155,0-2 1,7-6-229,2 0 0,4-1 29,1-4 1,5-8-97,0-6 0,6-6-54,-1 1 1,1-2-233,-1-3 0,3 1 75,-4-1 0,-2 1 503,-2-1 0,-3 7-322,-2 3 73,-6 10 481,-2 2 1,-6 14 145,0 2 0,-6 10 493,-4 5 0,-7 8-384,-2 1 1,-2 1 40,2 0 1,2-4-737,-7 3 1,7-8 239,-2-1 0,-2-7-818,2 2 1,0-3 421,5-2 0,0-1-235,0-4 0,0 2 214,-1-6 0,1 1 385,0-1 0,0-3 0,0 10 496,6-10-324,1 11 1,9-12 395,3 4 1,4-4-204,10-1 0,0-6-72,9-3 1,-1-6-232,11-4 1,0 2-401,5-7 0,-7 7-1021,-3-2 1359,-9 3 0,-3-4 0,-7-2 0</inkml:trace>
  <inkml:trace contextRef="#ctx0" brushRef="#br0">13010 13022 7961,'0'14'0,"0"-4"596,0-1-332,0 1 1,0 4 106,0 0 0,-7 1-96,-2-1 0,1 0-153,-2 0 1,-5 0-80,-9 1 1,2 4-180,-2 0 1,0 4 126,-4-4 1,0 2-185,-1-2 1,7-4-112,3 4 0,-1-3 154,1-2 0,1-4-385,9-1 159,-4-5-212,5 2 0,2-6 171,6 0 0,6-11 417,8-3 0,1-10 0,-1 2 0</inkml:trace>
  <inkml:trace contextRef="#ctx0" brushRef="#br0">12981 13164 7961,'37'-14'0,"-3"0"-379,-5 0 0,-1 4-6,1 1 301,-7 6 84,-2-4 0,-12 7 0,-1 0 0</inkml:trace>
  <inkml:trace contextRef="#ctx0" brushRef="#br0">12995 13250 7916,'8'0'1855,"-1"0"-1610,-7 6 1,0 2-28,0 6 0,-3 2-92,-7 3 0,-1 1 91,-13 4 0,2 3-342,-2-3 1,-2 1 112,2-1 1,3 1-225,2-6 1,4-5-13,0-4 0,6-6-592,-1 6 308,7-7 290,-3 3 0,12-7 62,4-4 0,7-1 27,2-4 0,6-3 23,-1 4 0,3-4 60,1-1 1,1 0 18,-1 0 1,-1 6 50,-3 3 1,-4-1 164,-5 1 1,-6 2-97,0 8 1,-5 3 105,0 6 1,-8 0 158,-6 0 1,-2 5-84,-3 0 0,1 0-39,0-5 1,0 0-62,-1 1 0,3-6-367,2 1-203,-2-7-232,10 3 372,-4-6 1,12 0 73,4 0 1,2 0 147,2 0 1,1 0-80,-1 0 1,0 0 319,0 0 0,1 0-89,-1 0 0,-5 5 833,1 0-549,-7 6 1,3-3 58,-6 6 1,-1-5-167,-4 1 1,-5-1-88,-9 5 0,-4 2-332,-10 3 1,1-3 87,-6 3 0,2-8-285,-2-2 0,3-5-129,7 0 0,6-2-903,3-2 1376,-4-6 0,8-9 0,-6-7 0</inkml:trace>
  <inkml:trace contextRef="#ctx0" brushRef="#br0">13422 12880 7916,'9'-8'0,"1"3"0,-1 4-9,6 1 1,0 0 82,4 0 0,-1 5-289,5-1 1,0 1 80,0-5 0,7 0-402,-6 0 1,6-2 535,-6-2 0,3-10 0,1-9 0</inkml:trace>
  <inkml:trace contextRef="#ctx0" brushRef="#br0">13820 12766 7916,'-14'15'0,"0"-1"0,-1 2-113,1 3 0,-6 3 287,-4 6 1,-8-1 304,-1-3 1,-2 6-322,2-7 1,3 6-207,-3-10 0,3 3-54,2-8 0,6 2 95,3-11-66,3-1 65,8-4 1,3 0 17,10 0 0,4-1 12,10-4 1,5 2-14,9-7 1,4 1-29,5-5 0,1 1 0,-1 4 0,-4-6-213,0 1 0,-6 0 83,1-5 1,-9 3-296,-5 2 1,-5 0 159,-5 0 1,-2 4-336,-7 1 619,0-1 0,-7-4 0,0 0 0</inkml:trace>
  <inkml:trace contextRef="#ctx0" brushRef="#br0">13635 12752 7916,'5'10'0,"0"-1"0,4 5 37,-4 5 0,4 7 208,-4-3 1,0 6 154,-5 4 1,0-3-122,0 3 0,0-3-153,0-2 0,-2 1 92,-2-1 1,2-1-191,-3-3 0,2-2-145,-2-3 0,4-8-372,-4 3 1,3-7 43,2 2 0,-1-6-975,-4 2 1420,4-4 0,-12-13 0,5-4 0</inkml:trace>
  <inkml:trace contextRef="#ctx0" brushRef="#br0">13564 13079 7916,'-6'14'0,"3"1"-121,-7-1 1,1 2 113,-5 3 0,4-4 200,1 4 1,-1-3-118,-4-2 1,4 0-14,1 1-87,6-7-151,-4-2 1,9-6-38,3 0 0,4-6 159,10-4 0,3-7-80,7-2 0,-1 0 34,1 5 0,4-2 55,0-3 0,0 5 41,-4-1 0,-1 1 20,0 5 1,-1-2-115,-3 1 1,-8-1-283,-7 6 238,-6 1 1,4 5 140,-7 4 0,-7-2 0,-2 7 0,-10-1 0,-3 5 0</inkml:trace>
  <inkml:trace contextRef="#ctx0" brushRef="#br0">13678 13179 7916,'0'9'-505,"0"1"0,0-6 1469,0 6-569,0-1 0,0 5-72,0 1 1,0 0-115,0 4 0,1-1 13,4 6 1,-3-2-30,3 1 0,-4 4-94,-1-3 1,0 1-183,0-1 0,5-4 121,0-5-975,6-1 729,-3-6 1,6-4-113,0-8 1,-5-11-94,1-8 0,-2-9-232,1-1 0,2-2 365,-6 2 1,6 3 279,-1-3 0,-4 4 0,-1 6 0,3 2-73,-7 13 73,6 2 0,-7 12 143,0 4 0,-2 9 177,-3 4 1,2 0 267,-6 0 1,-1 1-132,-4 4 0,0-1-19,-1-3 1,-4 1-280,1-6 0,-6 0 44,5-5 1,-5-1-146,5-4 0,-4-2 103,4-7 0,-5 0-376,5 0 0,2-2 5,7-3 1,-1-2-112,6-8 0,2 1 54,8 0 0,3 0-75,6 0 1,6-7-204,4-3 1,3-3 188,1-1 0,2 0 99,4-1 1,-4-4 256,3 0 0,-5-5 0,-4 5 0,3-7 0,-5 4 0</inkml:trace>
  <inkml:trace contextRef="#ctx0" brushRef="#br0">13934 12866 8162,'8'6'348,"-4"4"0,-2-2-230,-2 1 1,5 1-71,0 4 1,-1 0 87,-4 0 0,0 2-171,0 3 1,0-3-49,0 3 0,-6-4 95,-4 0 1,3 0-15,-3 4 0,1-8-16,-6 4 0,6-6-119,-1 1 52,7 2 3,-9-10 1,12-2-11,0-10 0,6-2-172,8-2 1,0-5 15,1 0 0,0 0 132,4 4 0,-1 1-105,5 0 1,0 5 82,0-1 1,3 7 230,-8-2 1,6 4 103,-5 1 0,-1 6 246,-9 3 1,2 6-67,-6 4 1,-2-2 177,-8 7 0,-4-1-106,-10 6 1,1 1-39,-5 3 0,5-3-410,-1 3 1,-1-3 108,1-1 0,0-6-1355,5 1 607,-1-7 1,1 2-351,0-9 0,5-5 988,-1-10 0,1-3 0,-6-6 0</inkml:trace>
  <inkml:trace contextRef="#ctx0" brushRef="#br0">13863 13235 7916,'14'0'0,"0"0"0,0 0 284,1 0 1,-1 7 451,0 2 1,7 4-231,2 1 0,4 2-220,2 3 0,5-2 171,4 7 1,3-5-69,2 5 0,0-5-754,-1 4 1,1-1 364,0 2 0,-1 3 0,1-5 0</inkml:trace>
  <inkml:trace contextRef="#ctx0" brushRef="#br0">8673 14771 8064,'0'-8'172,"7"14"1,-1 4-628,3 9 1,4-2 537,-4 2 1,-2-3 49,-2 3-133,2 3 0,-5-6 0,4 4 0</inkml:trace>
  <inkml:trace contextRef="#ctx0" brushRef="#br0">8631 15041 8064,'6'8'372,"3"-3"1,6-4-698,4-1 0,-2 0-13,7 0 0,-5 0 423,4 0 1,-1-1-63,2-4 0,3 2-23,-3-7 0,3 1 0,1-5 0</inkml:trace>
  <inkml:trace contextRef="#ctx0" brushRef="#br0">9398 14216 8064,'-8'7'509,"-3"5"-262,7 7 1,-12 7-157,2-3-46,-10 10 1,3 2 46,-2 3 0,-3-3-321,7-7 0,2-1 42,8-3 335,-4-4-271,11-12 1,-2-1 53,8-7 0,4-7-85,7-2 0,5-9 72,4-1 1,3-4-164,1 4 0,0-6 102,1 1 0,-1 2-107,1-2 0,-2 2 152,-4-2 1,3-3-51,-7 4 1,4 1-62,-4-2 0,-5 7 209,-4-2 190,-7 3 411,3 8 137,-6 2 1,-1 18-159,-4 7 0,-3 8-189,-6 6 1,-5 2-152,0 3 1,-1 3 44,1-3 0,3-2-737,-3 2 1,-2-6 33,2 1 0,0-9-270,5-6 1,-5-2 317,0-2 1,-6-1-126,1-3 1,-1-3 494,1-2 0,-3-3 0,4 3 0,2-4 91,2-1 0,8 0 35,2 0 589,6 0 1,-2 0-290,10 0 1,4 0-109,10 0 1,9-6-203,10-4 0,3-4-330,2-5 0,0-3 173,-1-6 1,4 1-163,-3 3 0,-5-1-452,-15 6 0,-2 5 254,-7 4 0,-4 7-275,-1-2 676,-6 4 0,-1 2-50,-7 4 1,-6 3 220,2 6 1,-4 2 358,-1 3 1,0 3-262,-1 6 1,-4 2 137,0 4 1,-1-4 105,1 3 1,-2 2-133,-2-2 0,-4-2-311,3-7 1,-3 1-112,-1-6 1,4 3-255,0-7 0,1 2-31,-6-8 1,7-1-291,3 2 0,-1-7 274,1 2 0,0-4-357,5-1 699,-1 0 0,1-6 0,0-2 0</inkml:trace>
  <inkml:trace contextRef="#ctx0" brushRef="#br0">9256 14742 8064,'43'-22'-1028,"4"-3"771,1 6 0,4 0 217,-5 5 1,-6 0 42,-8-1 1,-4 3 153,-5 2 1,-4 4-13,-6 6-145,1 0 0,-8 6 0,0 2 0</inkml:trace>
  <inkml:trace contextRef="#ctx0" brushRef="#br0">9541 14742 8064,'0'10'-159,"0"-1"0,-5 2 702,0 8 0,-6-1-289,2 5 0,-9-4-185,-1 5 1,-5-5-201,6 5 0,-6-7 132,5 2 1,0-3-138,5-2 1,-1-4 94,1-1-290,0-6 258,6 4 1,2-9-77,6-3 0,8-1-3,6-4 1,5-2 48,5 2 0,2 2 47,-2-1 1,-2 4-17,2-4 1,-2 6 140,2-2 1,-4 2-176,-5-2 229,-1 3 1,-2-2-92,-2 8 0,-4-1 67,-6 7 0,-5-1-3,1 6 1,-7-1-32,1 0 1,-2 0-57,-3 1 0,6-3 30,-1-2 1,6 1-33,-6-7 54,7 1-164,-3-5 128,12 0 0,2 0-5,6 0 1,0 0 73,1 0 0,-6 0 148,0 0 0,-4 0-50,5 0 0,-7 7 127,2 2 0,-4-1 71,-1 1 1,0 1-159,0 4 1,-6 0-203,-4 0 0,2 1 77,-1-1 0,0-5-185,-6 1 1,1-7-151,0 2 1,0-4-411,-1-1 1,8-1-1071,2-4 1708,3-9 0,2-8 0,0-7 0</inkml:trace>
  <inkml:trace contextRef="#ctx0" brushRef="#br0">9896 14387 8064,'14'-14'123,"-6"6"1,3 3 303,-6 10 1,0 3-238,-5 6 0,0 0-1,0 0 1,0 1-509,0-1 0,8-1 239,6-4 1,2 2-751,7-6 0,1-2 171,4-8 659,1-3 0,6-19 0,1-3 0</inkml:trace>
  <inkml:trace contextRef="#ctx0" brushRef="#br0">10223 14288 8064,'-24'18'-287,"1"1"1,-3 7 572,-7-3 0,3 4-1,-3 2 0,-3 4 120,-2 0 0,1 0-254,-1-4 1,12-7-191,-3-3 0,10-4-14,0 0 1,8-7 212,2-4-261,6-2 1,-1-8 66,14-4 1,1-3-12,13-1 1,-1 0-33,6 0 0,4 0 7,0-1 0,7 1 18,-2 0 1,-4 0-164,-1 0 1,2-1-79,-2 1 1,-4-5 73,-5 0 1,-7 0-99,2 5 1,-8 0 110,-2 0 0,-5-1-44,0 1 0,-2 5 250,-2-1 0,-6 7 0,-2-5 0,-7 3 0,1 4 0,0-5 0,0 6 0,0-2 0,-1-3 0,6 2 0,-1-6 0,6-1 0,-6-4 0,7 0-36,-2-1 228,4 1 65,1 6 0,1 2 1,4 6 0,-3 3 196,2 7 0,3 1-54,-3 12 0,1 6 130,-5 4 0,0 6-154,0-1 0,-1 3-79,-4 2 0,3 0 119,-3-1 1,4-4-498,1 0 0,0-11-410,0 2 0,1-15-128,4 0-105,-3-9 1,4-5-256,-6-10 0,0-9 93,0-4 886,0 2 0,-13-12 0,-2 3 0</inkml:trace>
  <inkml:trace contextRef="#ctx0" brushRef="#br0">10010 14529 8064,'-14'14'0,"-1"7"287,1 3 1,1 2-26,4 3 0,-4-1-120,4 1 0,1-6 91,-2 1 0,6-6-435,-6 0 0,7-6-391,-2-3-553,4-6 757,1 4 1,6-14-108,4-2 1,-3-4 495,3-1 0,-1 0 0,6-1 0,4 0 0,0-4 0,1 3 99,-1-3 0,2-2 140,2 2 0,-1 2 59,-3 8 1,2-2 201,3 6 0,1-5-221,-6 6 1,0-1-189,-5 5 76,0 0-424,0 0-1454,-6 0 1002,-1 0 709,-7-6 0,-7 4 0,-1-4 0</inkml:trace>
  <inkml:trace contextRef="#ctx0" brushRef="#br0">10180 14600 8064,'0'14'0,"0"1"0,0-6 278,0 1 1,0 4-152,0 5 1,0 1-1,0-1 0,0 2-28,0 3 0,0 2-33,0-2 1,0 3-17,0 1 1,0-1 84,0-3 0,0 6-156,0-6 1,0 4 120,0-9 1,2 5-293,3-5 1,-2-5-58,6-5 0,-4-5-46,5 0 0,-3-4 78,3-4 0,3-4-61,-4-7 0,4 0-312,1-4 0,-5-2 590,1-3 0,-1-9 0,6 3 0</inkml:trace>
  <inkml:trace contextRef="#ctx0" brushRef="#br0">10337 14757 8061,'-2'15'-265,"-3"4"1,2-1 613,-6 5 1,4 1 520,-4 5 0,-1-1-710,-4 0 0,0-1 39,-1-3 1,1 1-467,0-6 0,0 0 48,0-5 1,-1-1-363,1-3 463,0-4 1,1-8-74,4-2 0,-2-6-33,6-9 0,0-1 106,5-4 0,0-3-183,0 3 0,7-3 124,2-1 1,4-5-129,1 0 0,0-5 151,0 5 0,4-8 154,-4-2 0,8 3 0,2-7 0,-1-13 0,19 0 0,-14-10 0</inkml:trace>
  <inkml:trace contextRef="#ctx0" brushRef="#br0">10450 14273 8033,'0'-14'346,"0"6"0,-4 8 59,-1 10 0,-6 9 147,1 4 1,-1 4-308,2 2 0,-2 1-59,6 3 1,-6-2-219,2 7 1,1-5 86,-2 5 1,7-8-480,-2-1 1,2-7 218,-2-8-1019,4-6 838,-5-2 0,6-9 5,0-6 1,-5-2 28,0-13 0,0 0 120,5-4 1,8-1 154,6 1 0,2 0-58,8-1 1,1 7 264,8 3 1,-1 3 85,6 2 0,-5 5 81,5-1 0,-8 7-82,-2-2 0,-1 4 64,-8 1 0,-5 6 21,-4 3 1,-7 10 123,2 5 1,-10 8 46,-4 1 1,-6 8-118,-4 2 1,-3-1-474,-6 6 1,-5-3 141,0 3 0,-1-9-482,6 4 0,-1-10 101,1 0 1,6-4-81,3-6 0,3-8 81,2-11 357,0-2 0,0-2 0,-1 0 0</inkml:trace>
  <inkml:trace contextRef="#ctx0" brushRef="#br0">10365 14643 8033,'21'0'0,"2"0"0,4 6 711,2 4 1,1 4-227,3 5 0,-2-2 368,7 7 1,-4 0-331,3 4 1,-3 1-195,4-1 1,-7-1-411,2-4 1,4-2 80,1-7 0,9 7 0,4 1 0</inkml:trace>
  <inkml:trace contextRef="#ctx0" brushRef="#br0">14844 13093 7954,'14'0'-18,"0"0"37,0 0 0,7 0 699,3 0-406,9 0 1,-2 0-191,7 0 0,-4-1-245,3-4 0,0 2-489,1-7 1,1 1 126,-6-5 485,1 6 0,-6-5 0,0 5 0</inkml:trace>
  <inkml:trace contextRef="#ctx0" brushRef="#br0">15356 12852 7971,'0'-10'346,"0"1"-230,0 6 895,0-4-655,6 7 1,3 0-261,10 0 1,-1 2 29,5 3 1,1 1-67,5 3 0,-3 4 6,-2-4 0,1 4-138,-6 1 1,5 1 65,-5-1 1,0 5-101,-5 0 1,-1 1-69,-4-1 0,-2 3 59,-7 7 0,-8-4 44,-7 3 0,-7-1 44,-11 11 0,-13 2-311,-15 7 35,29-19 0,-1 1 1,-8 3-1,-2 1 1,4 2-1,-1 1 1</inkml:trace>
  <inkml:trace contextRef="#ctx0" brushRef="#br0">16152 12454 9118,'-8'-7'865,"3"6"-676,10-4 1,3 2-22,6-2 0,2 2-154,3-7 165,3 1 1,2-4-581,-1 4 1,-5-4-631,1 4-603,3 2 1634,-6-5 0,4 10 0,-6-4 0</inkml:trace>
  <inkml:trace contextRef="#ctx0" brushRef="#br0">16237 12582 7941,'-19'26'69,"0"-2"0,0-5 124,5-9 407,6-4 111,2-6 1,9-2-404,6-2 0,2-4-302,13-7 0,0-4-93,4 0 1,-4 1 131,0 3 0,-7 1-886,2 0 0,-3 4 841,-2 1 0,0 6 0,0-4 0</inkml:trace>
  <inkml:trace contextRef="#ctx0" brushRef="#br0">16223 12468 7941,'-8'0'0,"-5"6"33,4 4 0,1 2 59,-2 2 1,1 7 1300,-5 3-574,0 9-458,6-3 0,-3 9-59,6-5 0,-5-1-156,6-5 0,1 1-94,7-1 1,4-6-18,6-3 1,7-5-179,3-4 0,1-4 145,-1-6 1,2-2-146,-2-2 1,3-9-786,1-6 0,-1-6 409,-3 1 1,1 2-958,-6-2 1476,0 1 0,2-6 0,1 1 0</inkml:trace>
  <inkml:trace contextRef="#ctx0" brushRef="#br0">16493 12411 7776,'8'6'-197,"-3"4"0,-4 9 357,-1 4 0,0 4 483,0 2 0,0 5-162,0 4 0,0 3-417,0 2 1,5 0-185,0-1 0,1 1-296,-1 0 1,1-7 25,4-3 1,-3-6-268,-2-8 0,-2-2 657,7-12 0,-7-7 0,3-5 0</inkml:trace>
  <inkml:trace contextRef="#ctx0" brushRef="#br0">16465 12368 7941,'6'-8'0,"2"2"233,6 6 0,0 0-37,0 0 1,1 0 223,-1 0 0,0 0-130,0 0 1,1 2-99,-1 2 0,-5 0-7,1 5 0,-2 1 13,1 4 1,-3 0-78,-6 0 0,0 2-198,0 3 1,-6-2-100,-3 7 0,-9-5 100,-1 5 0,0-5-572,5 4 353,0-5-46,0 2 1,-1-6-235,1 1 1,5-7-247,-1-4 821,7-2 0,-3-2 0,6 0 0</inkml:trace>
  <inkml:trace contextRef="#ctx0" brushRef="#br0">16806 12439 9450,'-14'21'393,"-1"3"0,3 2-187,2 3 0,-1-1-24,6 1 1,1-1-64,4 1 1,0-6-354,0 1 0,6-8 178,4-2-307,2 0 1,2-12 116,1 3 0,-1-5 7,0-5 0,-4-8 98,-1-6 1,-6-4 55,2 4 1,-2-7-24,2 3 1,-4-4 46,4-2 1,-3 2 26,-2 4 1,0-4 34,0 3 0,-5 4-218,0 1 0,-4 8-185,4 1 119,0 7 1,1-2 64,-1 10 0,0 3 218,5 6 0,6 0 0,2 1 0</inkml:trace>
  <inkml:trace contextRef="#ctx0" brushRef="#br0">17147 12354 7994,'-6'-8'578,"-2"-4"1,-6 10-149,-1-3 1,1 5-267,0 5 0,-2 4 59,-3 10 0,3-1 0,-3 5 0,8-4-5,2 5 0,1 0-28,-1 4 0,2-1-22,7-3 0,0 1-93,0-6 0,7 5-228,2-5 0,4-5 119,1-5 0,6-5-577,4 0 0,5-10 344,4-8 0,1-5-297,4-5 0,-1-4-96,-4-1 0,-8 1-910,4-5 1570,-10 3 0,1-5 0,-6-1 0</inkml:trace>
  <inkml:trace contextRef="#ctx0" brushRef="#br0">17346 11942 7994,'0'-10'-21,"0"1"0,2 4 655,2-4 1017,-2 5-1135,11-2 0,-12 17-88,4 3 0,-3 16-126,-2 4 1,0 7-41,0 6 0,0 10-128,0 9-1510,-7 4 1559,-1 1 1,-1-6-5,-1-4-836,7-2 653,-3-15 1,6 0-384,0-15-123,0 2 39,0-15 0,5-3 92,-1-13 0,6-13 377,-5-11 0,4-4-631,-4-5 1,6 1 603,-2-6 0,-1 2-180,2-2 0,-6 3-17,6 7 0,-2 1 302,1 3 0,2 4 396,-6 5 475,6 1-574,-3 6 0,0 13 353,-3 9 1,-2 15-117,2-1 1,-4 5-205,4 0 0,-4 2-260,-1 3 0,7-2-416,2-2 0,4-6 270,1 0 0,0 1 0,1-7 0</inkml:trace>
  <inkml:trace contextRef="#ctx0" brushRef="#br0">16194 13093 7961,'-9'0'0,"-1"0"-399,7 7 183,-3-6-9,0 6 601,4-7 143,-4 0 1,4 0-9,-3 0-112,4 0-276,-5 0 0,7-5 167,4 0-120,-4 0 159,6 5-141,-1 0 1,0 2-29,4 3 1,-2 3 42,-3 6 1,-4 0-112,4 0 1,-4 2-139,-1 3 0,0 3 77,0 6 0,0 2-114,0 4 1,0 2 10,0 7 1,0-1 24,0 1 1,0-5-136,0 0 1,0 0-45,0 4 1,0-10-287,0-4 1,2-10-387,3-4 247,-4-6 0,10-11-295,-6-7 946,0-6 0,1-12 0,2 0 0</inkml:trace>
  <inkml:trace contextRef="#ctx0" brushRef="#br0">16251 13150 7961,'0'-8'-48,"0"-4"152,0 4 370,-6 0 296,4-5-458,-4 12-89,6-6 111,0 7 266,0 0-462,6 0 1,-2-1-87,5-4 1,1 2 61,4-7 1,0 7-164,0-2 0,0 4 56,1 1 0,-6 0-152,1 0 1,-6 6-79,6 4 241,-7 9 15,3-4 1,-6 12-220,0-3 167,0 3 16,-6 1 0,-2 2-11,-6 3 0,0-1-5,-1 6 0,0-5-1,-4 5 1,1-8-6,-5-2 0,5-1-5,-1-8 1,3-1 18,2-9-3,6 4-132,2-12 0,8 6 45,2-7 0,9-7 35,6-2 1,6-4-37,-1-1 1,1 0-137,-1 0 1,3-5 219,-4 0 1,0 1-12,0 9 1,-5-2 114,1 6 0,-8 0-93,-2 5 0,-6 7 516,2 2-223,-3 4-68,-9 7 0,-1 2 154,-6 7 1,0 1-207,0 3 0,-1-5-88,1 1 0,0-2-273,0-8-672,0 6 61,-1-9 384,8-2 257,0-8 1,9-6-1277,3 0 1441,2-6 0,14-8 0,1-8 0</inkml:trace>
  <inkml:trace contextRef="#ctx0" brushRef="#br0">16706 13349 7961,'0'-14'-47,"0"0"-31,0 0 245,0-1 0,-6 3 291,-4 2 0,-2 4-250,-2 6 1,-5 5-61,0-1 0,-2 12 146,2-2 0,3 12-89,-3 2 1,4 1 321,0 4-305,1 3-153,6-6 0,0 3 54,4-9 0,2 1-38,-3-6 0,5-1-206,5-9 0,-2-3 104,7-6 1,-1 0-90,5 0 0,2-11-802,3-3 404,-3-10 317,5 2 1,-7-8-960,0-3 447,7 3 382,-6-5 0,1 7-92,-6-1 1,-3 3 272,3 2 1,-2 3 306,-3 7-332,-4 6 0,6 3 161,-7 10 0,-5 9 127,0 10 1,-1 5-8,1 4 0,3-2 1355,-2 7 1,2-6-859,2 1 1,2-5-740,2-4 1,4-3-96,7-7 1,-1-6-1412,0-3 1272,0-4 356,0-7 0,1-2 0,-1-6 0</inkml:trace>
  <inkml:trace contextRef="#ctx0" brushRef="#br0">16763 13349 7961,'14'8'-262,"1"-2"1,4-12 1127,0-3-366,-1 2-416,3-12 1,-5 10-267,3-10 0,-3 3 88,-2 2 1,0 0-208,0-1 0,-4 3-318,-1 2 619,-6-2 0,4 4 0,-7-6 0</inkml:trace>
  <inkml:trace contextRef="#ctx0" brushRef="#br0">16934 13150 8714,'-2'19'866,"-3"0"1,2 11-488,-6-1 1,4 13-139,-4 1 1,1 7-36,-2-2 1,4-6-117,6-4 0,0-8-148,0-1 1,6-4-377,4-11 0,2-3-1357,3-11 930,-1 0 282,6-12 579,-4-4 0,11-19 0,-5-1 0</inkml:trace>
  <inkml:trace contextRef="#ctx0" brushRef="#br0">17190 13150 7961,'-15'0'262,"4"2"6,-3 3 0,3 4 445,-8 10 0,-1-2-281,1 7 1,0 1-174,5 8 0,4-3-85,1 4 0,5-4-1,0-2 1,2-1-312,2-3 1,2 1 140,2-6 0,4-2-523,7-7 1,0-4 148,4-6 1,-3 0-53,3 0 1,2-6-12,-2-4 1,4-4-249,-4-5 0,0-3 9,-5-6 673,-6-1 0,5-6 0,-5-1 0</inkml:trace>
  <inkml:trace contextRef="#ctx0" brushRef="#br0">17275 12909 7961,'8'0'1120,"-2"7"-635,-6 8 1,0 7-143,0 11 1,0 3 50,0 7 1,-1 0-130,-4-1 0,2 1 0,-7-1 0,6 1-230,-6 0 1,7-7 88,-2-3 1,4-4-83,1-6-366,0-2-87,0-13 1,1-5 74,4-12 0,-4-3-246,4-11 0,3-1 115,2-4 1,-3-6-157,3 1 0,-1 0-47,6 5 448,-7 6 27,4-5 0,-4 11 142,6-3 307,-6 10 194,5 2 1,-12 15-27,4 6 1,-3 7 441,-2 7 1,0 1-402,0-1 1,0 5-5,0 0 1,4-1-1353,1-8 420,6 3 435,-3-12 1,6 6-1059,1-7 1096,5-6 0,-4-2 0,4-6 0</inkml:trace>
  <inkml:trace contextRef="#ctx0" brushRef="#br0">17915 13079 7961,'8'-14'431,"-4"0"0,-2-1-150,-2 1 1,0 5 307,0-1 1,-6 7-415,-4-2-191,-2 4 169,-3 1 1,-4 1-4,0 4 1,-4 3-87,4 6 1,-5 2-155,5 3 0,0 2 126,5 2 1,1-2 32,4-7 1,3 0 48,6 0-231,0 1 1,6-3 76,3-2 1,10-4 81,5-6 1,3 0-167,1 0-39,1 0 114,-1 0 1,1 0-140,-1 0 1,-4 0 164,-1 0 0,-7 2-18,-2 2 1,-1 4 83,-8 6 0,0 1 146,-5-1 0,-2 2 157,-3 3-324,-3-4-6,-6 12 0,-2-6 183,-3 3-111,4 2-115,-6-10 0,7 3-101,0-9 0,-1-4-74,1-6 1,5-3-365,-1-7 1,7-2-34,-2-17 1,4-1-346,1-8 0,4-3 940,1 3 0,13-9 0,-3-4 0</inkml:trace>
  <inkml:trace contextRef="#ctx0" brushRef="#br0">18057 12852 7961,'14'-24'128,"0"0"0,1 7 275,-1-2 1,0 8 108,0 1 0,-4 7-110,-1-2 0,-6 7-25,2 8-154,-3-1-98,-2 18 0,0-3-57,0 9 1,-7-2 1,-2 7 1,-4 0-192,-1 5 0,0-7 136,0-3 1,-1-3-53,1-1 0,5-9-592,-1-5 260,7-1-7,-3-6 256,6 0 103,6-2 0,2-11-44,6 0 37,0-6 1,1 5 32,-1-3 1,0-3-25,0 8 1,-4-1 293,-1 5-106,-6 0 0,4 2 351,-7 2-220,0 4-141,0 13 1,0-1 204,0 4 1,0 3-169,0-4 0,0 4-56,0 2 0,-5-2-27,0-4 0,0-2-147,5-7 0,2-1-1235,3-4 570,-4-2 125,12-14 0,-10-2-420,7-10 0,-2-8 366,1-6 1,2-2-446,-6 2 1069,6 3 0,-10-11 0,6 4 0</inkml:trace>
  <inkml:trace contextRef="#ctx0" brushRef="#br0">18256 13022 7858,'8'-9'54,"-3"-1"0,3 6 128,1-6 0,-1 5 23,1-4 1,6-1-1,4-4 1,6 0 422,-1 0-406,-4 0-55,7-1 0,-5 1 188,7 0-132,-7 0-81,4-1 1,-14 8-22,2 2 26,-3 3 1,-3 4-118,-4 3 0,-4 7 40,-4 7 0,-4 6-179,-6-1 1,-2 8-4,-3 1 0,3 2 92,-3-2 1,3-2 109,2 7 0,1-5-26,4 5 1,-2-6 20,6 1 0,0-8-72,5-1-107,7-7 0,1 2-417,6-9 1,5-4 225,0-6 1,0-8-729,-5-6 465,0 0 298,-6-7 0,3 2-297,-6 0 0,0-1 92,-5 1 1,0 8 454,0-3 0,0 3 0,0-4 0,-7 3 0,-2 2 0,-9-1 0,-1 6 0,1 1 0,3 4 0,-4 0 0,0 0 0,0 0 0,5 0 0,5 4 654,-1 1 321,7 6-255,-3-3 1,7 0-338,4-3 1,3-4 35,6-1 1,7-1-225,2-4 1,0-3-202,0-6 1,1-2-616,4-3 0,-1 3 27,-3-3 1,1 4 593,-6 0 0,6 1 0,-2 0 0</inkml:trace>
  <inkml:trace contextRef="#ctx0" brushRef="#br0">18739 13093 7912,'0'8'464,"0"5"-284,7-12 0,1 6 313,6-7 1,0-2-297,0-3-208,1-2 126,-1-8 1,0-4-193,0 0 0,5-4-22,0 4 0,-2-2-157,-7 2 1,1 3 181,-6-2 0,-1 2-90,-4 2 1,-1-1 63,-4 1 1,-3 0-150,-6 0 1,-2 4 120,-3 1 1,3 6 57,-2-2 0,2 3 460,2 2 1,4 7-4,1 2 0,1 4 175,-2 1 1,-1 0-231,6 0 0,-4 2 111,4 3 0,-4-3-20,4 3 1,-1 1-15,1-1 0,3 7-204,-2-3 1,2 3 13,2-3 0,0 4-176,0-3 0,0 3 112,0 1 1,6 0-106,4 1 0,-1-7-271,5-3 0,-2-5-379,6-4 1,5-4 599,0-6 0,10-6 0,4-2 0</inkml:trace>
  <inkml:trace contextRef="#ctx0" brushRef="#br0">16322 13932 7922,'-9'-6'-140,"-1"6"0,7 8-273,-1 11 0,-3 3 646,2 6 1,-4 12 822,4 2 0,-4 9-321,4-4-297,-6 7-297,9-10 1,-4 10-42,6-7 0,0 1-125,0-6 1,0 4-201,0-3 1,2-5-86,2-15 0,0-4-384,5-9 1,1-4 693,4-6 0,6-6 0,2-2 0</inkml:trace>
  <inkml:trace contextRef="#ctx0" brushRef="#br0">16408 14401 7922,'6'8'0,"-3"3"655,7-6 0,-1 1-232,5-1 1,1-3 298,-1 2-239,6-2-449,2-2 0,5-6-163,-3-4 1,3-4 85,-3-5 1,-4-2-203,-1-2 1,-3-3 40,-2 7 0,-4-4-148,-1 4 1,-6-2 2,2 2 72,-10 10 120,4-10 1,-12 17 224,3-2 0,-7 2 40,-2 2 0,-1 6 207,1 4 1,1 7 5,-5 2 0,5 6 168,-1-1 1,5-2-56,5 2 0,-3-2-59,8 2 0,-1-2-181,5-3 1,2-3 33,2 3 0,9-5-407,6-5 1,6 2-230,-1-6 0,4 0-400,6-5 0,-3-2 95,7-3 0,-6-2-1145,1-8 1858,-3-5 0,5-2 0,1-7 0</inkml:trace>
  <inkml:trace contextRef="#ctx0" brushRef="#br0">17033 14160 7922,'0'-15'-193,"0"1"-64,0 6 0,-6 2 578,-4 6 1,-2 0 15,-2 0 0,-1 11-63,1 3 0,0 10-59,0 0 0,0 2 170,-1 3 1,1-2-143,0-4 1,6 4 116,3-3 0,4-2-331,1 2 1,1-8 81,4-2 1,3-2-93,6-7 0,0 0 105,1-5 0,-1-2-769,0-2 287,0-4 15,7-13 0,-5 4-317,2-7 0,-2 0 189,-1-4 1,-1 0-219,0-1 1,-5 1 392,1-1 1,-7 7 295,2 3-276,-4 3 276,-1 8 171,0 2 0,0 8 140,0 2 1,-1 6 95,-4 9 1,3-2 385,-2 7 0,2 0-397,2 4 0,0 1 21,0-1 1,0-6-365,0-3 0,2-3 64,2-2 1,4-6-893,7-3 0,-6-4 108,1-1 1,-3-6-826,3-4 1492,-4-2 0,1-9 0,0-1 0</inkml:trace>
  <inkml:trace contextRef="#ctx0" brushRef="#br0">17175 14088 7922,'10'0'445,"-1"0"0,-1 8-173,2 7 0,1 0 13,-6 9 1,4-2-93,-4 2 0,0 3-95,-5-4 1,0 0 114,0 0 0,1-5 0,4 1 0,-4-4-73,4 0-110,-3-1 209,-2-6-229,0-2 1,0-8 8,0-2 0,1-4-151,4-6 1,-2-7 49,7-3 0,-1-1-122,5 1 0,1-1 49,-1 6 1,-5-5-77,1 6 1,-1-1-709,6 4 0,-3 6 239,-2-1 1,1 6 699,-7-6 0,7 7 0,-3-3 0</inkml:trace>
  <inkml:trace contextRef="#ctx0" brushRef="#br0">17502 14145 7922,'8'-6'486,"-1"4"-84,-7 2 1,0 10-86,0 9 0,-2-2 49,-3 7 1,2 0 203,-6 4-351,6 1-79,-10-7 1,11 3-145,-2-6-8,2 0 340,2-11-82,0 4 1,2-12-441,2 0 0,0-12-626,5-12 0,0-3 208,6-1 1,-3-5-313,-2-1 1,2-4-42,-2 5 530,3 0 472,-6 11 0,6-3-13,-3 6 137,2 0 0,2 11 381,1 3 0,-7 5-294,-4 5 0,-2 9 163,-2 10 0,0 3 285,0 1 1,0 2-205,0 3 0,0-3-472,0 3 1,0-7-513,0-3-736,0-5 908,0 2 1,1-12 319,4-3 0,-3-16 0,4-5 0</inkml:trace>
  <inkml:trace contextRef="#ctx0" brushRef="#br0">17787 13747 7922,'9'0'0,"1"0"1305,-7 0-886,3 13 1,-7-2 214,-4 13-473,-3-1 113,-6 6-232,0-1 1,-1 1-136,1-1 1,0 1 144,0-1 0,0-1-107,-1-3 1,7-4-169,4-6-530,-4 0 421,6-6 0,-3-8-110,10-9 0,3-4 192,6-1 1,1 1 198,-1 4 0,0-4 265,0 4-138,7 2-81,-5 1 0,4 6 135,-6 0 0,0 0 121,1 0 1,-6 6 265,1 4 0,-7 7 108,2 2 1,-4 7-205,-1-3 0,-5 4 150,1 2-313,-7-1-141,9-6 1,-9 3-102,6-6 0,0 0-289,5-4-1053,-6-1 690,5-6 1,-6-8-590,7-10 1,5-7 1224,0-2 0,6-13 0,-3 2 0</inkml:trace>
  <inkml:trace contextRef="#ctx0" brushRef="#br0">17957 13904 7922,'15'-7'784,"-1"6"1,-1-4-256,-4 10 0,-3 4 70,-6 10 0,0 3-137,0 7 1,0-1-197,0 1 1,-4-1-83,-1 0 0,-5 1-151,6-1 0,-1-6 25,5-3 0,-5-3-289,0-2-1251,1-6 1115,4-1 1,4-18-850,1-4 614,6-8 227,-9 1 1,10-7-122,-2 1 1,-2-1 212,1 1 1,1 4 209,4 0 0,-5 9 62,1 0 0,-5 8 251,4 7 0,-4 0-240,4 0 1,-5 11 26,0 3 0,-2 11 7,-2 4 0,0-1 158,0 5 0,0-3 205,0-1 1,0-3 223,0-2 0,0-3 924,0-7-379,6 0-1166,2-6 0,6-2 0,0-6 0</inkml:trace>
  <inkml:trace contextRef="#ctx0" brushRef="#br0">18284 13946 7922,'8'-19'205,"-3"0"0,-3 0 964,-2 5-313,0 0-410,0 6-169,-7 2 1,4 6-113,-6 0 1,-1 1 53,-4 4 0,0 5-48,0 9 1,4 3-45,1 6 1,5-4-209,0-1 0,2-4 31,2 5 0,0-11-256,0 1 1,0-8-198,0 4 1,6-7 215,4 2 1,3-10 38,1-5 0,0-4 127,0-5 0,0 3 148,1-2 1,0 2-78,4 2 0,-3 1 217,3 3 1,-3 4-111,-2 6 1,0 2 124,1 2 1,-3 7 487,-2 13-354,2 6-155,-10 19 1,4 2 248,-6 6 1,0-1-193,0 1 0,0 5-212,0-1 0,-4 4 121,-1-8 1,-6 2-167,1-12 0,-2-1 289,-3-8 1,-4-10 238,1-9 1,-6-8-231,5-1 0,-6-7-112,1 1 1,-1-10-349,1-8 1,-3-2-256,3-8 0,4-4-318,1-5 1,3-7-53,2 2 1,1-3 825,4-1 0,2-1 0,7 0 0</inkml:trace>
  <inkml:trace contextRef="#ctx0" brushRef="#br0">19138 13605 7932,'4'-9'40,"1"-1"1,1 7 93,-1-2 0,1 10 140,4 4 0,1 6 221,-6 4 0,4 4-272,-4 11 1,0 2 23,-5 6 1,0-4 41,0 0 0,0 2-90,0 7 1,-2-9 27,-3 0 0,4-8-44,-4-6 1,-1-4 184,1-6-119,0-6 1,5-3-37,0-10 0,0-9-480,0-10 1,3-4 203,7-5 0,-1 1-535,10-6 1,3 7 27,2-2 0,-2 3-271,2 1 0,-5 7 209,5 3 0,-7 0-233,2 5 1,-3-2 864,-2 11 0,0-6 0,0 3 0</inkml:trace>
  <inkml:trace contextRef="#ctx0" brushRef="#br0">19465 13705 7932,'-8'-7'536,"-5"6"16,5-6 0,-5 9-121,4 3 0,-2 4-136,6 10 1,-4-1 81,4 5 1,-5 1-179,6 4 1,-1 6-134,5-1 0,0-5 186,0-4-157,0-7-13,0 4-385,6-13 1,2-8-582,6-10 421,1-9 294,-1-3 0,-5-6-1094,1-1 554,-1 1 355,6-1 1,-1 6-153,0-1 0,-5 7 50,1-2 364,-7 3 70,3 8 0,-6 5 282,0 12 0,0 7 682,0 12 1,-1 3-440,-4 2 0,4-2 293,-4 7-445,3-6-354,2 3 1,0-12-395,0 1 0,0-11-12,0 1 36,7-9 1,-4-1 372,6-8 0,-6-4 0,4-7 0</inkml:trace>
  <inkml:trace contextRef="#ctx0" brushRef="#br0">19578 13733 7932,'10'-9'267,"-1"-1"1,2 5 429,8-4 1,-1 4-374,5-4 1,-1 4-92,2-5 1,1 3-518,-6-3 0,5-3-102,-5 4 1,-5 3-1147,-4 1 851,-7-3 681,3 6 0,-6-4 0,0 6 0</inkml:trace>
  <inkml:trace contextRef="#ctx0" brushRef="#br0">19735 13491 7932,'-7'15'366,"4"0"173,-6 4 0,1 5 63,-2 9 0,-2-1-107,2 6 0,2 0-78,-1 4 0,6 1-105,-2 0 1,3-1-40,2 1 0,0-2-278,0-3 0,7-5-267,2-9 0,4-5-188,1-10 0,2-3-695,3-6 0,-3-12-1087,3-7 2242,-4-6 0,6-10 0,1-1 0</inkml:trace>
  <inkml:trace contextRef="#ctx0" brushRef="#br0">19863 13790 7932,'4'9'788,"1"1"0,6-1-271,-1 6 1,1-6 17,-2 1-315,4-7-25,-5 3 0,6-6 27,0 0 1,5-8-85,0-6 0,0-2-95,-5-8 1,-4 1-139,-1-6 1,-4 6-336,4-1 1,-5 5 308,0-5 1,-7 5 13,-2-4 0,-6 4-622,2-5 1,-8 8 375,-2 2 0,0 1 248,4 9 1,1-1 216,0 5 0,0 6 471,-1 4 1,1 9-100,0 4 0,6 4 356,3 2 1,-1 5 388,1 4-648,1-3-281,4 6 1,0-9-40,0 6 0,4-2-117,1 2 1,6-3-182,-1-7 0,7-1-278,2-3 0,2-6-1400,-3-8 1715,5-4 0,11-12 0,3-2 0</inkml:trace>
  <inkml:trace contextRef="#ctx0" brushRef="#br0">20687 13307 7937,'8'14'99,"0"8"49,-3 6 0,-2 7-79,6 8 0,-4-2 160,5-3 1,-7-4-87,2-5 1,2-2-60,3-4 1,-2-7-552,1-6 0,-4-7 36,5 2 0,-1-12 431,5-7 0,0-6 0,1-9 0</inkml:trace>
  <inkml:trace contextRef="#ctx0" brushRef="#br0">20886 13420 7937,'15'7'-193,"-1"2"0,5-1-338,0 1 1,4-5 312,-4 0 0,2-7 271,-2-2 1,-3-7-335,3-2 281,3-1 0,-7-18 0,6 3 0</inkml:trace>
  <inkml:trace contextRef="#ctx0" brushRef="#br0">21199 13264 7937,'-6'20'0,"3"3"0,-7 5 0,5 0 534,-4 1-187,6-1-62,-10 1 1,5-1 131,-6 1 1,0-7-379,0-3 0,1-4-261,3 0 0,-2-7 75,2-4 0,-2-2-160,-3-2 1,0-2 306,-4-2 0,-3-11 0,-7-7 0</inkml:trace>
  <inkml:trace contextRef="#ctx0" brushRef="#br0">20687 13591 7937,'0'20'0,"0"-2"-61,0 6 0,7-7-1,2 2 1,2 1 440,-1-1 0,1 0-83,-7-5 1,6 1-390,-5-1 0,-1 0-73,-4 0 0,0 1-109,0-1 1,-1-5 143,-4 1 1,2-7-96,-7 2 0,6 1 4,-6-1 1,2-2-137,-1-8 1,-2 2 357,6-7 0,-1 1 0,1-5 0,3 0 0,-2-1 0,4 0 1,4-4 0,9 3 102,6-3 1,6-2-46,-1 2 0,14-4 106,4 4 0,6-5 134,-1 5 1,-4 0-69,0 5 0,-2 0 263,-8-1-206,0 1-69,-11 6 1,-1-3-266,-7 7 1,-6 0-45,-3 9 1,-4 0-86,-1 9 0,-8-3-7,-6 8 0,-7 3-238,-7 2 0,-5 3 84,0 1 0,-7-4 85,2 0 1,2-7 239,-2 2 0,8-3-2,2-2 0,5-5 463,9 1-357,0-7 1,8 3 111,6-6 1,12 0 4,12 0 1,3 0 71,1 0 1,-4-4 13,0-1-339,-7 0 1,2 7-55,-9 2 1,-4 0 18,-6 5 0,0 1 2,0 4 0,-6 0 74,-4 0 1,-3 0-16,-1 1 0,5-6 0,-1 1 56,7-7 84,-3 9 0,9-10-102,6 3 0,2-4 169,13-1 1,-2 5-88,2 0 1,1 6-91,-6-2 0,0 6 41,-5 3 1,-1 0 3,-4 6 0,-2-5 52,-7 4 0,-2-1 74,-3 2 0,-7 1 21,-7-6 0,-5 5-123,5-5 1,-6 0-140,1-5 1,-1-4 134,1-1 0,-1-6-6,6 2 0,2-10-19,7-4 0,4-10-87,6-5 1,13-4-62,5-6 0,12 4-217,4-3 0,5-1-198,-1 0 1,3 1 225,2 5 0,-7 1 285,-3 3 0,-3-3 0,-1 5 0</inkml:trace>
  <inkml:trace contextRef="#ctx0" brushRef="#br0">21441 13520 7937,'8'-8'-35,"4"-3"17,-2 6 0,4-6 155,5 2 1,-2-2 252,7 1 1,-2-3-421,2 4 1,-4 1 54,-5-1 1,-1 5-210,0 0 193,0 2 1,-1 8-11,-4 4 1,-2 10 110,-7 9 0,0 1 136,0 8 1,-2 1-114,-3 9 1,2-4 136,-6 3 1,4-3-80,-4-1 0,5-2-55,0-3 1,0 0-122,0-10 1,2-2 0,-3-12-511,4-6 171,-5-2 1,2-12-244,-5-4 0,-1-7 34,-4-2 0,-2-6 533,-3 1 0,-3-3 0,-6-1 0</inkml:trace>
  <inkml:trace contextRef="#ctx0" brushRef="#br0">21327 13690 7937,'8'-6'0,"9"5"127,-2-4 0,4 2 285,-1-2 1,3 3-116,3-2 1,1 2 143,-6 2-126,6 0-173,-9 0 0,3 2-162,-10 2 0,-4 4 73,-10 6 0,-2 2-138,-8 3 0,-4-1 78,0 5 0,-4-1 128,4 2 0,1-2-72,9-3 0,1-8 109,3 3-240,4-9 1,5 0-108,11-10 1,13-4-237,1-10 0,8-3 138,1-7 287,-3 1 0,6-7 0,-5-1 0</inkml:trace>
  <inkml:trace contextRef="#ctx0" brushRef="#br0">22152 13079 8462,'0'14'380,"0"1"1,0-1-291,0 0 1,-5 0-166,0 0 0,-4 1-257,4-1 0,-4 0-265,4 0 1,-5 0 265,6 1 0,-8-3 22,3-2 1,-4 2 308,-1-2 0,0-2 0,0 1 0,0 1 0,-1 4 157,1 0 127,6-6 0,8-2 245,10-6 1,7-6-185,2-3 1,11-6-289,-2-4 1,10-1-114,0-4 0,2-1-200,-2 6 0,-4-5 193,-5 5 1,-7 0-28,-3 5 1,-8 6-235,-2 4 98,-5 2 0,-4 8 261,-10 4 1,-9 9 25,-5 4 1,-1 4 142,2 2 1,-9 4-53,3 0 0,3 5 129,2-5 1,2 0-79,-2-4 1,4-2-35,5-4 0,3-2 155,2-7-2,4-6-408,6-2 1,6-6 79,4 0 0,7-6-415,2-4 206,6-2 79,-3-2 1,7-1-93,-1 1 1,1-2-19,-1-3 0,1 4-119,-1-4 0,-4-2 191,-1 2 0,-10 0 87,1 5 0,-4 0 509,-1 0-240,4-1 2,-11 7 0,2 2 7,-8 6 1,-4 11-32,-7 3 0,-4 12 12,0 2 1,-6 5 76,1 5 0,-1 2-24,2-7 1,0 2 39,4-2 0,8-8-135,-3 3 0,9-9 169,1 0-470,2-3 0,4-8 18,2-3 1,9-4 6,6-1 0,2-6-86,-2-3 1,1-6-249,4-4 1,1 4 112,-6-4 0,0 1-135,-5-1 1,-4 4 169,-1-4 0,-6 8 332,2 1-86,-3 1 86,-2 1 61,0 1-45,-7 7 263,-1 0 602,-6 7-260,6 1-170,2 6 1,6-5-542,0 1 196,0-7 0,0 5-446,0-3 111,6-4 229,-4 5 0,4 1 0,-6 1 0</inkml:trace>
  <inkml:trace contextRef="#ctx0" brushRef="#br0">22393 13506 7906,'-6'7'-78,"4"0"1,-4-6-173,6 4 715,0-3-219,0 10-271,6-4 0,1 2 7,2-1 1,2-4-201,-6 4 1,5-4 234,-6 5-17,1-7 0,-5 9 0,0-4 0</inkml:trace>
  <inkml:trace contextRef="#ctx0" brushRef="#br0">21967 13449 7906,'-6'-8'1568,"4"2"-1523,-4 6 1,6 6 354,0 3 0,1 4-227,4 1 1,1 2-196,4 3 0,2-3 43,-2 3 0,3-8-217,1-2 0,-2 1 24,-2 4 0,2-5-226,-2 1 1,-2-7 128,1 2 1,1-4-75,4-1 1,0-8-371,0-6 1,5-2 712,0-7 0,7-1 0,-4-4 0</inkml:trace>
  <inkml:trace contextRef="#ctx0" brushRef="#br0">22393 13363 7906,'15'-7'0,"-6"-5"0,1 8 362,-7-1-145,3 5 0,-6 6 50,0 4 1,-2 2-129,-2 3 1,1-1-189,-7 0 0,1 5 69,-6 0 0,1 0-155,0-5 0,-5 5 154,0 0 0,5-5-139,4-4 1,6-5-218,-6 4 168,7-6 0,-2 3 11,10-6 70,3 0 1,6 0-7,0 0 1,1 0 10,-1 0 1,0 0-95,0 0 0,-4 0 9,-1 0 68,-6 0 1,4 2-29,-7 3 33,0-4 37,-7 12 0,-2-4-31,-10 10 1,-3-1 53,-7 6 0,-1-1 125,-3 6 1,-3-1-106,-7 0 0,0 6 122,1-1 1,5 0 369,4-5-494,3 1 175,8-7 0,3-1 904,10-7-663,2 0 0,9-6 135,3-3 0,11-10-204,12-5 0,8-4-289,12-5 0,-2-1 106,6-4 1,-2-1-126,2 6 1,-3-7-85,-6 3 1,-2 2-320,-3 2 1,-3 3-336,-7 2 1,-6 2-355,-3 2 162,-3 4 480,-8 6 1,-8 0 427,-10 0 0,-2 0 0,-2 0 0,-7 6 0,-1 2 0</inkml:trace>
  <inkml:trace contextRef="#ctx0" brushRef="#br0">22379 13648 7604,'-1'14'589,"-4"0"0,3-3-109,-2 3 1,2-1-61,2 11 1,0-5-107,0 4 1,2 6-52,2 4 0,-1 8-31,7 2 0,-5 6 0,4 8 0,-4-2-316,4-3 1,-5 2 133,0-7 1,3-1-337,-3-8 161,1 3-66,1-11 0,-4 0-506,3-6 232,-4-7-189,-1 4 654,0-7 0,-6-6 0,-2-2 0</inkml:trace>
  <inkml:trace contextRef="#ctx0" brushRef="#br0">8744 15553 8045,'0'-8'815,"0"2"-555,0 6 0,0 6 740,0 3-713,0 10 1,0 3-164,0 7 0,0 4-4,0 0 1,0 5-164,0-5 0,0 7 102,0-2 0,0-2-85,0 2 0,0-6-162,0 1 0,0-3 76,0-2 0,-1-4-245,-4 0 0,3-7-57,-2 2-1170,-4-10 1584,6-2 0,-10-20 0,4-3 0</inkml:trace>
  <inkml:trace contextRef="#ctx0" brushRef="#br0">8773 15581 8045,'14'-14'-155,"0"0"-85,0 0 0,5-1 392,0 1 0,2 0 344,-2 0 1,-2-1-387,7 1 0,-7 2-3,2 2 1,2-3-166,-2 4-33,0 3 109,-11-1-102,4 7 0,-5 2 199,2 3 1,-3 4-14,-6 10 1,0 5 33,0 9 1,0-1 136,0 6 0,0 1-6,0 8 0,2-1-97,3 6 1,-2 0-159,6 5 0,-4-6-172,5-4 1,-6-4-297,6-5 0,-7-3 143,2-7 0,1-6-611,-1-3 228,-1-3 319,-10-2 0,-2-6 377,-6-3 0,-7-16 0,-1-5 0</inkml:trace>
  <inkml:trace contextRef="#ctx0" brushRef="#br0">8773 15766 8045,'6'14'2,"4"0"1,-3-6 195,3-3 1,4-3 573,5-2 0,6-8-556,-1-6 0,3-2-462,1-8 1,-4 7 48,0-2 1,-7 3-455,2 2-913,-3-1 1126,-8 8 0,-2 8-110,-6 13 548,-12 7-23,2 14 1,-17 1 22,3 7 0,-7-1 78,-2 1 1,0-7 33,4-3 0,5-3 214,1-1 408,5-7-58,-2-1 0,13-15-243,7-6 0,13-6-244,11-9 1,4 0-137,5-4 1,-3-2-249,4-3 1,-4-1-39,-2 6 1,-6-5-322,-3 5 1,-3 5-75,-2 5 628,-6 6 0,-2-4 0,-6 7 0</inkml:trace>
  <inkml:trace contextRef="#ctx0" brushRef="#br0">8915 15539 8045,'0'-8'-653,"0"3"804,0 10 0,0 4 349,0 10 0,0 10-167,0 8 0,0 11 93,0 4 0,0 3-192,0 2 0,0-2 14,0-2 0,5-1-378,-1-10 95,1 4-274,1-16 1,-2 3-291,5-9 1,-4-3 32,4-7 566,1 0 0,4 0 0,0 0 0</inkml:trace>
  <inkml:trace contextRef="#ctx0" brushRef="#br0">9441 15340 8045,'-8'1'-257,"3"4"0,4 3 441,1 6 1,-5 5 317,0 0 1,1 6 26,4-1-396,0 3 0,0 1 1,0 1 0,4-1-159,1 0 0,1 7 70,-1 3 1,-3 3 101,2 2 0,-2-1-214,-2 1 0,0-7 14,0-2 60,0-4-169,0-8-94,0-8 1,2-16 6,2-12 1,3-6-193,2-9 1,4-1 99,-4-3 1,7 5 37,-2-1 1,4 5 447,-9 5 0,4 10-44,1 0 1,0 5-20,0 4 0,-4 2 89,-1 3 1,-4 3 268,5 6 1,-7 5-126,1 0 0,0 1 104,0-1 0,-2-3-78,3 3 0,-5-3-69,-5-2 1,2 0-210,-7 0 0,1-4-57,-5-1 1,-1 1-176,1 4 0,-6-1 4,-4-4 0,2 2-190,-2-6 1,5 0-1102,-5-5 738,7 0 235,-3-7 483,12-1 0,-5-18 0,5-4 0</inkml:trace>
  <inkml:trace contextRef="#ctx0" brushRef="#br0">9782 15354 8045,'-9'1'301,"-1"4"1,7 3 82,-2 6 1,-1 0-140,1 1 1,1 4-66,4 0 1,0 6 32,0-2 0,4 4 0,1 2 0,1 4 59,-1 0 1,-2 7 14,7-2 0,-7 3-109,2 1 1,-4 1-149,-1 0 1,0-6-17,0 1 48,0-6-8,0-4 1,0-2-572,0-7 1,0-5-250,0-5-1010,0-6 1043,0-9 0,0-10 733,0-12 0,-6-13 0,-2-3 0</inkml:trace>
  <inkml:trace contextRef="#ctx0" brushRef="#br0">9754 15411 8045,'9'-10'-354,"1"1"0,-5 1 460,4-2 1,0-1-54,6 6 0,-1-4 748,0 4 0,5 1-254,0 4 1,2 0-135,-2 0 1,-4 6-285,4 3 0,-3 4-125,-2 1 1,-4 0 24,-1 1 1,-6-1-193,2 0 0,-3 5 202,-2 0 1,-7 1 92,-2-1 1,-10-3-37,-5 3 0,-3 2-155,-1-2 1,0 4-196,-1-4 0,-2 0 103,2-5 151,-3 1 0,17-1 0,-6 0 0</inkml:trace>
  <inkml:trace contextRef="#ctx0" brushRef="#br0">10308 15467 8222,'16'-6'370,"3"-3"0,5-6-194,9-4 0,3-3-109,7-6 1,0 0-20,-1-1 1,-5 7-510,-4 3 0,-13 10 12,-1 4-648,-12 3 1097,5 9 0,-24 7 0,-4 8 0</inkml:trace>
  <inkml:trace contextRef="#ctx0" brushRef="#br0">10365 15482 7756,'8'6'901,"-2"3"-650,-6 10 1,0-1 115,0 6 0,-1-1-425,-4 6 0,3-3 76,-2-2 1,2 1-187,2-6-183,0 0-220,0-11 287,0-1 87,6-26 0,1 6 17,2-15 1,4 9-61,-4 0 0,9 3 347,1 2 1,0 6-99,-5 3 0,0-1 198,0 1 1,-4 0 380,-1 5-210,-6 7 1,4 0-96,-7 8 1,-2-1 2,-3 0 0,-2 0-83,-8 0 0,1 1 86,0-1-874,0 0 383,-1 0-560,1-6 1,6-3 222,4-10 1,2-9-35,2-10 1,2-3 572,2-1 0,4 0 0,6-1 0</inkml:trace>
  <inkml:trace contextRef="#ctx0" brushRef="#br0">10564 15411 8045,'14'-23'-264,"1"5"253,-1 2 176,0 2 1,0 6-46,1 3 1,-8 5 171,-2 5 0,1 4 29,-1 10 0,0 5-109,-5 9 0,0 5 19,0 9 0,-5-1 20,0 6 1,1 2-21,4 7 0,0-7-8,0 3 1,-2-6 27,-3-4 1,4-6-22,-4-13 0,4-5-11,1-4-242,0-4 160,-7-7 1,6-13 30,-4-9 0,3-11-2282,2-3 1015,0-1 696,0-18 0,0 7-296,0-12 0,0 5-144,0-5 647,0 6 0,0-9 0,0 4 0</inkml:trace>
  <inkml:trace contextRef="#ctx0" brushRef="#br0">10763 15340 8045,'7'-8'0,"0"1"-77,8 7 1,-6 0 306,1 0 1,-6 5 270,6 0 0,-7 11-133,2-2 1,-4 9-55,-1 1 0,0 3-134,0 1 1,-4 6-89,-1-1 1,-6 2-207,1-2 1,4-3 110,1 3 0,-1-9-146,1-5 1,0-8-230,5-2 0,2-6-438,3 2 0,-4-11 276,4-9 0,1 0-15,-1-9 1,5 7 554,-6-2 0,1-3 0,1-1 0,2-5 0</inkml:trace>
  <inkml:trace contextRef="#ctx0" brushRef="#br0">10863 15524 8069,'8'7'186,"3"-4"112,-7 6 1,3-1 106,-2 2 0,-2 1-247,6-7 0,-4 6-96,4-5 1,-4-1-1197,5-4 585,-1 0 423,5 0 1,-4-1 125,-1-4 0,1-3 0,4-6 0</inkml:trace>
  <inkml:trace contextRef="#ctx0" brushRef="#br0">11104 15240 8045,'10'14'643,"-1"0"1,-5 2-281,0 3 0,-2 3 126,-2 7 0,-2-1-173,-2 1 0,-4 5-85,-7 4 0,1-1-172,0 1 1,0-1-40,0 6 1,-1 0-177,1-1 1,-5-5-155,0-4 1,0-3-479,5-2 1,1-10 462,4-4 325,-4-9 0,5-5 0,-6-8 0</inkml:trace>
  <inkml:trace contextRef="#ctx0" brushRef="#br0">11048 15638 8045,'28'6'0,"0"2"0,1 6 0,-2 1 113,-4-1 1,4 0-108,-3 0 1,-3 1-622,-2-1 615,-4 0 0,6 0 0,1 0 0</inkml:trace>
  <inkml:trace contextRef="#ctx0" brushRef="#br0">11503 15055 8045,'0'-8'921,"0"15"1,0 2-759,0 10 0,1 3 7,4 2 0,-4 3-93,4 1 0,-2-1-674,2-3 0,-2 1 597,7-6 0,-7 0 0,3-5 0</inkml:trace>
  <inkml:trace contextRef="#ctx0" brushRef="#br0">11659 15027 8045,'8'12'-502,"3"-7"-164,-6 9 1,6-4 546,-2-1 1,4 2 118,1-6 0,7 0 0,1-11 0,6-2 0</inkml:trace>
  <inkml:trace contextRef="#ctx0" brushRef="#br0">11958 14956 8045,'-8'22'-2,"-5"0"-3,4-3 1,-4 3 178,-1 6 0,-5 1 204,0-1 1,-2-1-394,2-3 0,3-2-356,-2-3 0,2-5 121,2 0 0,-5-1-124,0-8 0,-2-1-456,2-4 830,-3 0 0,-6-6 0,-1-2 0</inkml:trace>
  <inkml:trace contextRef="#ctx0" brushRef="#br0">11531 15254 8043,'-21'7'0,"6"-4"-3,-4 6 0,3 1 188,2 4 0,4 5 128,1 0 1,6 4 122,-2-4 1,3 5-177,2-5 0,2 5-15,3-5 1,-2 1-356,6-1 112,1-3-251,-2-2 0,3-1-772,-7-4 222,7-2-656,-3 5 1455,0-10 0,-1 4 0,-7-6 0</inkml:trace>
  <inkml:trace contextRef="#ctx0" brushRef="#br0">11432 15496 8043,'1'-13'-144,"4"4"1,-2-4 210,6 4 0,3-4 32,6-1 0,0 0 498,6-1 0,6-4-158,7 0 0,5-6-411,0 2 0,6 0-55,-1 0 0,-6 7-27,-8 2 0,-4 1-255,-6 8-140,-2 1 1,-13 10 206,-3 3 0,-12 9-94,-7 1 0,-2 6-801,-7-1 645,-8-4 492,1 7 0,-17-5 0,3 7 0</inkml:trace>
  <inkml:trace contextRef="#ctx0" brushRef="#br0">11588 15510 8039,'-14'14'38,"6"1"154,1-8 0,14 5-52,2-8 0,4 1 50,1-5 1,7-2-370,2-2 0,-1 1 26,2-7 0,-2 7-145,2-2 262,-3 4-149,-7 1 63,-6 0 1,-8 1 56,-10 4 1,-2 3 293,-3 6 0,1-1-87,0-4 0,1 4 148,4-4 0,-2 4-85,6 1 0,0-4-147,5-1 0,7-1 26,2 1 1,5-2-66,5-7 0,-1 4-10,5 1 0,-5 0-456,1-5 352,-4 6 0,-7 2-46,-3 6 0,-3 1 452,-2-1 1,-8 5-52,-7 0 1,0 4-27,-9-4 0,0 0-117,-4-4 0,4-1 1,0 0 1,7-6-17,-2-3 1,3-4-159,2-1 0,6-1-168,3-4 1,5-5 117,5-9 1,3-1-295,6-4 1,5-3 82,0 4 0,7-4-57,-3-2 0,4 6-38,2-1 412,-1 0 0,0-10 0,1-3 0</inkml:trace>
  <inkml:trace contextRef="#ctx0" brushRef="#br0">12043 15297 7962,'9'0'-110,"1"0"0,-5 0-289,4 0 0,-4-5 1031,4 0 0,1-6-255,4 2 0,6-5-207,4-5 0,-2 3-147,2-3 1,-2 3-8,2 2 1,1 6-60,-6 3-134,0 4 0,-11 9 244,-3 6 1,-4 6 12,-1 9 0,-6 1 371,-4 3-215,-2 3-99,4 1 1,-3 4 290,6-3-163,-6 3-54,9-5 0,-4 5-23,6-3 1,-1 3-58,-4 2 1,3-1-177,-3 1 1,2-7-86,-1-2 1,2-4-349,-3-2 1,-1-6-231,1-3 1,-6-5 318,2-4 0,1 1-170,-2-6 1,1-7 57,-5-8 0,1-10 501,3-9 0,-8-12 0,2-9 0</inkml:trace>
  <inkml:trace contextRef="#ctx0" brushRef="#br0">12071 15567 7956,'0'-24'280,"0"1"0,0 10-58,0-1 1,7 4 218,2 1-163,-3 2-58,7 7 1,-5 0 163,6 0 1,2-4-216,3-1 1,-3 0-134,3 5 1,-8 0 36,-2 0-282,-6 0 1,4 2-290,-7 3 293,0 2 116,0 8 1,-7 4-106,-2 0 0,-8 6-30,-2-1 0,-5 2 92,5 3 0,0-1 112,5 1 0,0-7 188,-1-3 0,7-3 40,4-2 14,2-6 1,4-2-353,2-6 0,6-6 105,9-4 1,-2-2-568,7-3 592,0 1 0,10-6 0,3-3 0</inkml:trace>
  <inkml:trace contextRef="#ctx0" brushRef="#br0">12526 15112 7899,'-8'0'-939,"2"-6"810,6-2 0,6 0 293,4 3 0,4-1 305,5 1 0,-2-4-181,7 4 1,-5 0-115,5 5 1,-7 0-107,2 0 1,-8 2-122,-1 3 0,-7 2 20,2 8 0,-9 5 30,0 4 0,-12 3-103,2 1 0,-10 1 16,0-1 1,-3-1-155,-1-3 0,-1 1 123,1-6 0,1 0 29,3-5 1,4-6 8,6-3 36,6-4 1,3-1 108,10 0 0,9 0-67,10 0 1,3-5 126,1 1 56,0-7-164,1 9 1,-5-9 15,-1 6 1,-5-4-37,1 4-5,-4 0 14,0 5 1,-7 7-7,-4 2 1,-8 4 40,-6 1 0,-7 0-41,-2 0 0,-5 1 22,5-1 1,-5 5 64,5 0 0,-1 0 132,1-5 1,8-5-80,-3 1 0,4-1 106,1 6 1,2-6-132,7 1 1,7-7 20,2 1 1,5-2-143,5-2 1,3 0 130,7 0 1,-1-6-441,1-4 0,-2-2-27,-4-3 1,-2 1-181,-7 0 1,0 0 98,1-1 0,-8 1 20,-2 0 1,-3 5 405,-2-1 0,-7 1 0,0-6 0</inkml:trace>
  <inkml:trace contextRef="#ctx0" brushRef="#br0">12654 15411 7899,'-9'14'-289,"-1"0"1,7 2 492,-2 3 1,4-2 442,1 7 0,0-5-290,0 5 0,0-7-144,0 2 0,0 1-186,0-1 1,0 0 80,0-5 0,0 1-352,0-1 0,0-5-37,0 1 1,0-5-642,0 4 658,6-6 0,-4 2-87,2-10 1,0-4-147,0-10 497,-2-3 0,11-7 0,-6 1 0</inkml:trace>
  <inkml:trace contextRef="#ctx0" brushRef="#br0">12740 15382 7899,'14'-14'-370,"0"6"0,-1 3 618,-4 10 0,-3 3 523,-6 6 0,2 5-451,3 0 0,-4 5-77,4-5 1,-3 0-443,-2-5 0,0 0-345,0 0-501,0-6 543,0-1 251,0-20 1,1-1-286,4-10 0,-3-4 536,2-1 0,3-2 0,-3-12 0,3 3 0,-3-7 0,0 3 0,5 1 0,0 7 0,6 3 0,-6 7 0,1 3 0,-6 10 27,6-1 1,-5 9 193,4 0 0,-4 10 160,4 5 1,-6 9 233,2 4 1,-3 12-95,-2 8 1,0-1-114,0 6 0,0-3-202,0 3 1,0-2-34,0 6 1,0-6 26,0 1 0,0-4-92,0-5 0,-2-1-186,-3-8 0,2 1 74,-6-11 1,4-7-92,-4-7 1,-1-3-122,-4-2 0,4-8 107,1-6 0,-1-2-1171,-4-8 669,6-6 192,-4 0 1,9-5-638,-7 7 1056,7 0 0,-10-7 0,5-2 0</inkml:trace>
  <inkml:trace contextRef="#ctx0" brushRef="#br0">13024 15240 7899,'28'-13'191,"1"4"1,-2-4 347,-4 4 1,4-4-194,-3-1 1,-4 1-117,-1 4 1,0-4-373,-4 4 1,0 1-139,-10-2 0,5 6-1026,-6-6 726,1 7-183,-5-3 763,0 6 0,-6 0 0,-2 0 0</inkml:trace>
  <inkml:trace contextRef="#ctx0" brushRef="#br0">13223 15169 7899,'0'14'214,"0"0"1,0 1 50,0-1 1,0 2 12,0 3 1,0 1 83,0 4 0,0 7-146,0-2 1,0 4-90,0 0 1,-2 2 102,-2 3 0,2-2-178,-3-3 0,4-7-203,1 2 0,0-9-446,0 0 1,0-8 115,0-2 1,0-7-423,0-2 0,1-8 189,4-11 714,-3-3 0,4-13 0,-6-1 0</inkml:trace>
  <inkml:trace contextRef="#ctx0" brushRef="#br0">13237 15439 7899,'0'-27'-40,"0"3"1,5-1 2,0 6 0,4 0 252,-4 5 0,6 0 172,-2 0 0,4-1-126,1 1 1,-3 5-14,4-1 1,-8 1-218,12-5 0,-11 6 132,6 3 1,-7 3-145,2 2 1,-4 2 54,5 3 1,-7 9-126,1 10 0,-2 2 45,-2 3 0,-5 6-24,1 3 0,-3-2-428,2 2 230,4 0 135,-5-2 1,4-1-711,-3-7 0,4 1 393,-4-1 1,3-4 409,2-1 0,-6-5 0,-2 2 0</inkml:trace>
  <inkml:trace contextRef="#ctx0" brushRef="#br0">13237 15482 7899,'0'-15'248,"0"1"1,2 6 561,2 4-156,4 2 0,7 2-643,-1 0 0,-5 0 34,1 0 0,-5 0-248,4 0 103,-6 0 62,3 6-408,-6 2 1,0 8 189,0 3 0,0-2-14,0 7 0,-6-5 225,-3 5 0,-2-1 95,1 6 1,-1-2 67,6-4 1,1-2 27,4-7-178,0-6 1,1-5-105,4-12 0,3-2-181,6-13 0,5-6 13,0-8 1,0 2-258,-5-2 0,5 0 561,0-5 0,6-6 0,-3-1 0</inkml:trace>
  <inkml:trace contextRef="#ctx0" brushRef="#br0">13536 15098 7899,'12'-30'0,"-2"6"0,-4 7 3,-6 3 224,0 6 1,-1 3 184,-4 10 1,2 4-203,-7 10 0,1-2-13,-5 7 1,4 5-34,1 4 1,5 0-97,0-5 0,2-6-544,2-3 298,0-3 1,2-3-67,2-4 1,4-9 87,7-9 1,-1-5-56,0-5 0,5 3 80,0-3 0,5 3 19,-5 2 0,1 1 69,-1 4 0,3 2 11,7 7 1,-6 7 254,1 2 1,-7 10-61,2 5 0,-8 9 179,-1 5 0,-7 3 21,2 2 0,-5-1-6,-5 1 1,2 0-77,-7-1 1,1-1 5,-5-3 0,-2 2-72,-3-7 0,-3 0 20,-7-4 0,-4-3-349,0-2 67,0-10 55,-2-1 0,5-13-422,-3 0 1,9-8 88,5-11 0,5-3-81,5-6 0,2-1 94,7 1 1,8-1-20,6 1 1,4 1 43,10 3 0,-1-1 80,11 6 1,0 0 206,4 5 0,7-7 0,2-1 0</inkml:trace>
  <inkml:trace contextRef="#ctx0" brushRef="#br0">9114 16647 8195,'-8'0'1382,"2"0"-667,-1 0-479,6 0 0,-4-4-272,10-1 10,-4-6-42,12 9 1,-10-6 118,7 4-157,-7 2 0,5-4 99,-3 6 1,-4 1 31,4 4 1,-4-2 108,-1 7 0,0-6-20,0 6 1,0 1 151,0 8 1,0-2-99,0 7 1,0 0 16,0 4 0,0 1-90,0-1 1,0 0 28,0 1 1,0 4-219,0 0 0,2 0 63,3-4 0,-4-5-375,4-1 215,3-5 1,-2 2 23,4-6 0,-2-6 99,-4-3 24,-2-3 0,6-2-11,-3 0 31,-4 0 1,10-8 115,-6-7 1,6-5-98,-1-9 1,-3 1-232,3 0 0,-1-6 137,6 1 0,-1-5-72,0 5 0,-1 0 116,-4 5 1,4 1 146,-4 3 1,-1-1-113,2 6 0,-6 0 98,6 5 0,-7 4 119,2 1 1,-2 4 143,2-5-78,-4 7-153,6-3-121,-7 6 0,1 0 36,4 0-22,-4 0 1,11 2-169,-8 2 0,3-1 126,-3 7 0,-1-7-49,7 2 1,-5 1 19,4-1 15,-6 6 37,10-3 0,-11 8 228,2 3 0,3-2-57,-3 7 0,3-1 78,-3 6 1,-2 6-120,3 2 0,1 0-47,-1 1 0,6-7 10,-2 2 0,-1-7-148,2-3 1,-2-5-25,1 1-36,4-10 165,-12-2-62,12-7 1,-10 0 40,7 0 1,-7-8 5,1-7 0,3-5-18,-2-9 1,-1-1 8,-4-3 1,5-3-26,0-7 1,4 2-12,-4 3 1,4-3-14,-4 3 1,6-3 35,-1-1 1,2 4 176,3 0 1,-6 6-114,1-1 1,-3 8 217,3 1 0,1 11 120,-6-1-258,-1 3-452,-4 3-676,0 2 987,0 6 0,0 6 0,0 2 0</inkml:trace>
  <inkml:trace contextRef="#ctx0" brushRef="#br0">10323 16932 8372,'-2'14'-259,"-3"0"0,4 0 104,-4 1 0,3 4 349,2 0 1,0 1-233,0-1 1,0-3-177,0 3 1,0-3 53,0-2 0,-1 0 160,-4 0 0,-3 0 0,-6 1 0</inkml:trace>
  <inkml:trace contextRef="#ctx0" brushRef="#br0">10763 16221 8372,'-8'2'173,"4"2"1,0 6 7,0 9 0,2 3 263,-3 6-263,4 1 0,1 5-10,0 4 1,0 2-8,0-2 0,0 3-75,0-3 0,0-2 87,0 2 1,5-5-242,-1 5 1,1-6 154,-5 1 1,0-5-179,0-4 0,-2 0-38,-2-10-180,2 3 242,-4-15 0,1-2-116,0-10 0,1-10-359,4-9 1,6 1 187,3-5 1,4 3 137,1 1 0,0 7 13,1 3 1,-1 5 369,0 5 0,0 2 64,1 7 1,-1 7 51,0 2 0,0 5-99,0 5 0,-4-1 32,-1 5 1,-1-4 223,2 5 0,1-7-70,-6 2 1,-1-1 80,-4 1 0,0-4 17,0 4 1,-8-1-168,-6 1 0,0-4-457,-5 4 1,-3-3-526,-2-2 0,2-1 523,-2-3 155,1-4 0,-12-6 0,-1 0 0</inkml:trace>
  <inkml:trace contextRef="#ctx0" brushRef="#br0">22991 11075 7884,'-8'-8'98,"1"1"-186,7 7 155,0 7-73,0 1-71,0-1 77,0 6 0,0 1 0,0 8 0</inkml:trace>
  <inkml:trace contextRef="#ctx0" brushRef="#br0">23019 11544 7904,'0'8'-294,"0"4"0,-2-4 150,-2 6 1,2 5-21,-3 0 164,-3 7 0,7 2 0,-5 8 0</inkml:trace>
  <inkml:trace contextRef="#ctx0" brushRef="#br0">23005 12041 7904,'0'15'299,"0"-1"-249,0 0 0,0 0-50,0 0 0,0-4 223,0-1 1,0 1 372,0 4 0,-5 0-1335,0 0 1,1 1 738,4-1 0,-7 0 0,-1 0 0</inkml:trace>
  <inkml:trace contextRef="#ctx0" brushRef="#br0">23033 12596 7904,'0'19'391,"0"0"0,0 4-53,0-4 0,0 0-108,0-5 1,-5 1-100,1-1 1,-1 0-163,5 0 1,0 2-221,0 3 1,0 2 250,0 2 0,0 4 0,0-5 0</inkml:trace>
  <inkml:trace contextRef="#ctx0" brushRef="#br0">23047 13207 7904,'-6'28'-214,"5"1"214,-4-1 0,2-4 627,-2 0 1,3-2 271,-2 2-818,2 2 1,2-10 73,0 3-194,0-9 0,0-2-183,0-4 0,0-1-547,0 7 1,0-5 768,0 4 0,0 1 0,0 4 0</inkml:trace>
  <inkml:trace contextRef="#ctx0" brushRef="#br0">23019 13761 7881,'-6'15'0,"4"-1"295,-3 0 1,4-4 226,1-1 372,0 1-630,0 4 1,0-5-291,0 1 0,0-6-282,0 6 0,0-5 308,0 4 0,-7 7 0,0 6 0</inkml:trace>
  <inkml:trace contextRef="#ctx0" brushRef="#br0">23005 14259 7866,'0'16'0,"0"3"0,0-3 187,0 3 1,0-4 341,0 0 1,-5-6 28,0 1-319,1-1 1,4 5-1027,0 0 0,0-4 787,0-1 0,0 1 0,0 4 0</inkml:trace>
  <inkml:trace contextRef="#ctx0" brushRef="#br0">23005 14885 7858,'0'14'140,"0"0"1,0-5 255,0 1 0,0-1-183,0 6 1,-5-1-61,0 0 1,1 0-1818,4 1 1664,0-1 0,0 6 0,0 2 0</inkml:trace>
  <inkml:trace contextRef="#ctx0" brushRef="#br0">23033 15567 7765,'-14'6'0,"4"2"-14,1 6 1,6-4-171,-2-1-89,4 1 0,1 4-121,0 0 394,0 0 0,0 1 0,0-1 0</inkml:trace>
  <inkml:trace contextRef="#ctx0" brushRef="#br0">23033 15979 7765,'-8'16'182,"4"3"1,0-3-227,0 3 0,2-3 96,-3-2 1,4 0 334,1 0-605,0 0 1,1 2-392,4 3 0,-3-3 111,2 3 498,-2 3 0,4 0 0,2 7 0</inkml:trace>
  <inkml:trace contextRef="#ctx0" brushRef="#br0">23047 16605 7765,'0'20'0,"0"-4"0,0 3-105,0 3 165,0 0-177,0 0 1,5-1 52,0-7 0,0-4-197,-5-1 0,0 1 190,0 4 1,0 0 46,0 0 0,0 0 129,0 1 1,0 4-159,0 0 0,0 6-6,0-1 0,0 2 19,0 3 40,0-7 0,-7 11 0,-1-3 0</inkml:trace>
  <inkml:trace contextRef="#ctx0" brushRef="#br0">23062 17515 7765,'0'28'0,"-5"0"-51,0 1 1,0-5-76,5-1 1,0-5 309,0 1 1,0 1-69,0-1 0,2 0-379,3-5 1,-2-1 5,6-4 0,-5 4-2,0-3 0,-2 2 187,-2 2 1,0-4-9,0-1 0,0-4 80,0 5 0,0-1 0,0 5 0</inkml:trace>
  <inkml:trace contextRef="#ctx0" brushRef="#br0">23076 18112 7765,'-8'1'395,"3"4"0,-1-2-304,1 7 1,0 1-209,5 8 1,0-2-11,0 7 1,0-5-133,0 4 1,2-4 133,3 5 0,-4-7-108,4 2 0,1-3-65,-1-2 0,0 1 106,-5-1 0,0 0 308,0 0 0,0-4-12,0-1 1,0 1 17,0 4 0,0 0-254,0 0 1,0 1 131,0-1 0,6 6 0,2 2 0</inkml:trace>
  <inkml:trace contextRef="#ctx0" brushRef="#br0">23389 11075 8121,'-7'14'-294,"6"0"-72,-4 0 1,2 0 650,-2 1 0,4 5-1,-4 4 0,3 1 60,2-1 1,0 3-27,0-4 0,0 4-50,0 2 1,5-1-122,0 1 1,4-3-185,-4-2 0,4-3-38,-4-7 1,6-1-341,-1-4 0,-2-3-418,1-6 833,0 0 0,6-12 0,-1-4 0</inkml:trace>
  <inkml:trace contextRef="#ctx0" brushRef="#br0">23588 11075 8121,'14'-10'5,"0"1"0,0 4 209,1-5 0,0 3 29,4-3 1,3-3-6,7 4 1,1-2-172,3 1 0,3-2-61,7 2 0,4-1-68,1 2 1,6-2 127,-2 6 1,-2-6-120,2 1 1,-6 3 101,2-3 0,8 1-250,6-6 1,6 1 161,3 0 1,3 3-114,-3-3 0,2 7 382,-11-7 1,1 3-93,-2-3 0,4 0 157,6-1 0,5 1-175,0 0 0,-5 4 6,-5 1 0,-4 0-47,4-6 0,1 6 18,4-1 0,1 2-170,4-1 1,-5-2 33,0 6 0,-7-4-67,-12 4 0,-2-1 93,-2 1 1,-4 3-89,3-2 1,-2 0 116,-3 0 1,-4 2-9,0-3 1,-6 4 289,1 1 0,-9 0-230,-5 0 0,-4 0 769,0 0-636,-8 0 0,0 0-103,-7 0 45,0 0-182,0 6 0,0-3 33,0 7 0,0-6-1,0 6 0,0-1-10,0 6 0,-5-1 18,0 0 1,-4 5 0,4 0 1,-4 6 213,4-1 0,-6 9-57,1 5 0,-1 3 0,2 2 1,-4 1-76,4 3 0,1-2-602,-2 2 0,7-3-160,-2-1 0,-1-5-448,1 0 1,-4-8 403,4-2 722,-6 1 0,-3-7 0,-8 6 0</inkml:trace>
  <inkml:trace contextRef="#ctx0" brushRef="#br0">23488 11672 8011,'-8'-7'7,"-4"6"1,10-7 278,-3 3-183,4 4 1,1-7 331,0 3-216,6 3 1,2-4 61,6 6 0,0 0-25,1 0 0,4 0-71,0 0 0,6 0-60,-2 0 0,4 0-157,2 0 0,6-5 63,2 1 1,16-3-190,3 2 0,6 4-49,0-4 1,-7 2 123,7-2 0,-9 4 5,4-4 0,6 3 243,-1 2 0,9-4 95,-31 2 0,1-1 0,33-7-383,-34 8 0,0 0 1,36-5 10,-9 3 1,5 2 158,-10-3 0,7-1-58,7 1 0,-2 1 80,7 4 0,-11-5-152,1 0 1,-10 0 92,1 5 0,-8-4-39,-2-1 1,0 0 167,5 5 1,-7 0-8,-2 0 1,-6 2 105,-4 2 0,2-2-173,-7 3 1,-2-4 157,-7-1 1,1 0-246,-6 0 0,2-4 361,-2-1 1,-3-5-405,3 6 1,-8-6 16,-2 5-238,-6 1-18,4-3 0,-9 6-396,-3-4 1,-4 8 699,-10 2 0,-3 6 0,-7-3 0</inkml:trace>
  <inkml:trace contextRef="#ctx0" brushRef="#br0">24498 10876 7998,'1'-13'-84,"4"3"372,-3-2 142,10 10-68,-10-10-192,10 10 0,-10-3-75,3 10 1,-4-2 28,-1 7 0,0-1 33,0 5 1,0 5 31,0 0 1,0 7-30,0-3 0,0 6 18,0 4 0,0-2 22,0 7 0,0-4 55,0 3 1,0-3-73,0 3 0,0-3 223,0 4 0,0-5-86,0 5 1,0-5-42,0 5 0,-1-5-90,-4 5 0,3-5-170,-2 5 1,-3-8 124,3-2-279,-1 1 1,5-13-177,0 3 171,0-10 58,0-3 0,0-9-1269,0-6 583,0-1 14,6-10 1,-4 1-1571,2 0 2324,-2-7 0,4 4 0,2-6 0</inkml:trace>
  <inkml:trace contextRef="#ctx0" brushRef="#br0">23758 11245 8018,'-8'0'690,"-4"0"-591,10 0 0,-4-1 174,6-4 0,1-1-29,4-4 1,5-3 16,9 4 0,0 1-4,9-1 0,-3 1-146,8-2 0,2-1 16,-2 6 0,1 1-57,-6 4 0,-1 0-306,-3 0 0,-4 0-372,-6 0 1,1 0-428,-1 0 1035,-6 0 0,4 0 0,-4 0 0</inkml:trace>
  <inkml:trace contextRef="#ctx0" brushRef="#br0">23957 11217 7432,'0'9'884,"0"1"0,0 1-473,0 8 0,0-2-66,0 7 1,-1-2 39,-4 2 1,2 2-361,-7-2 1,7 1 109,-2-1 0,4-3-1697,1-7 1562,0 0 0,6-6 0,2-2 0</inkml:trace>
  <inkml:trace contextRef="#ctx0" brushRef="#br0">25450 10762 8034,'0'-8'359,"0"-5"248,0 12-344,0-6-114,0 7-210,0 0 119,0 7 1,0-4-125,0 6 1,0 1 171,0 4 0,0 0-95,0 0 0,0 1 78,0-1 1,0 5 72,0 0 1,0 6 4,0-1 0,0-2-7,0 2 0,0 4 16,0 5 0,-1 7-69,-4-2 1,3 3 13,-2 1 0,-3-4-27,3 0 1,-1-5 36,5 5 0,-2-6-131,-3 1 1,4-5 102,-4-4-284,4-3-191,7-7-733,-5-6 692,12-8 413,-11-8 0,4-13 0,-6-1 0</inkml:trace>
  <inkml:trace contextRef="#ctx0" brushRef="#br0">24810 11117 7939,'0'-9'-347,"0"-1"-63,0 7 1,0-5 478,0 3 1,2 4 1075,3-4-864,-4 4 0,7 2-143,-3 4 1,-3-2 45,2 7 1,3-1 9,-3 5 1,1 5 6,-5 0 1,2 5 23,2-5 1,-2 4-8,3-4 1,-2 5-15,2-5 0,-4 5 45,4-5 0,1 0-151,-1-5 0,4 0 95,-4 0 1,2-4-153,-3-1 1,-1-6 30,7 2 0,-5-3 39,4-2 0,-1-3-5,1-7 1,4 1-123,-3-10 1,-3-3-328,3-2 183,-1-3 115,6-1 0,-1-1-481,0 1 0,-4-5 236,-1-1 0,-4 3-557,4 7 1,-6-1 90,2 6 1,1 0 755,-1 5 0,6-7 0,-3-1 0</inkml:trace>
  <inkml:trace contextRef="#ctx0" brushRef="#br0">25749 10890 7958,'-14'0'-72,"-1"0"1,6 0 1440,-1 0-565,7 0-191,-9 0-283,10 0 0,-1 0 36,12 0 1,1 0-87,9 0 0,4 0-197,6 0 0,-1 0 106,6 0 1,0-2-276,-1-3 1,-1 4-323,-8-4 0,1 4-428,-6 1 1,0 0 346,-5 0 1,-6 1-674,-3 4 1162,-4-4 0,-1 12 0,0-5 0</inkml:trace>
  <inkml:trace contextRef="#ctx0" brushRef="#br0">25934 10947 8939,'-10'1'655,"1"4"0,4 9-408,-5 10 0,1 3 0,-5 1 1,-5 7 48,0 3 0,1 1-90,9-1 1,-4 2-649,4-7 0,3 0 442,1-5 0,3 1 0,2-1 0</inkml:trace>
  <inkml:trace contextRef="#ctx0" brushRef="#br0">23133 12212 8106,'-8'-10'-156,"3"1"0,-1 4 691,1-4 878,0 6-1038,12-4 0,2 7-283,10 0 0,-2 7-507,7 2 0,-5-1 264,5 1 0,-1-1-258,6 2 1,-1 1 141,1-6 267,-7-1 0,5-4 0,-5 0 0</inkml:trace>
  <inkml:trace contextRef="#ctx0" brushRef="#br0">23460 12056 8106,'1'14'-194,"4"0"1,-2 0 427,7 0 1,-7-4 526,2-1 1,2-4 28,3 5-590,3-7 0,1 3 55,0-6 0,-5 0-187,1 0 1,-2-2-392,1-2-68,-2 2-140,-7-4 1,-7 17-495,-2 3 491,-10 16 316,-10 0 1,-2 13-170,-7-1 0,6-4-196,-1 0 459,3-6 0,8 3 1,2-7-1</inkml:trace>
  <inkml:trace contextRef="#ctx0" brushRef="#br0">23730 12013 8120,'11'0'512,"3"0"1,-3 0-359,8 0 0,3-2-262,2-2 1,3 2-285,1-3 1,-4-1 112,0 1 0,-7-4 279,2 4 0,-3 0 0,-2 5 0</inkml:trace>
  <inkml:trace contextRef="#ctx0" brushRef="#br0">23716 12240 8120,'-8'15'0,"1"-6"834,7 1-526,0-7 0,7 1-408,2-8 0,10 1-78,5-7 0,-2 1-135,2-6 1,-1 1 21,6 0 1,-7 1-574,-3 4 864,-3 2 0,-2 1 0,0-2 0</inkml:trace>
  <inkml:trace contextRef="#ctx0" brushRef="#br0">23773 12098 8233,'-15'14'1395,"6"2"-1040,-1 3 1,1 3-184,-5 7 1,4-1 103,1 1 1,6-1 29,-2 0 0,3-1-122,2-3 1,0 1-1,0-6 1,7 0-322,2-5 1,5-1 94,5-4 1,3-2-582,7-7 342,5 0-107,-4-7 0,10 4-342,-7-6 0,0-1 274,-4-4 1,-6 5-547,1-1 1002,-6 1 0,2-5 0,-6-1 0</inkml:trace>
  <inkml:trace contextRef="#ctx0" brushRef="#br0">24100 12155 8060,'0'19'-374,"0"0"0,-2 6 889,-3-1 0,4 3-74,-4 1 0,-1 1-213,1-1 1,0-1-101,5-3 0,-5 2-157,1-2 0,-1-2-380,5 2 1,0-2 264,0 2 1,-5 1-555,0-6 1,-1 0 144,1-5 553,4-6 0,-12 5 0,5-5 0</inkml:trace>
  <inkml:trace contextRef="#ctx0" brushRef="#br0">24071 12212 8060,'14'-22'-639,"1"3"447,-1 9 1,0-1 190,0 7 1,-4-6 419,-1 5 108,1 1 0,4-1 111,0 0-199,-6 0-344,5 5 1,-12 7 2,4 2 0,-4 4-134,-1 1 0,0 0 116,0 0 1,-4 5-20,-1 0 0,-6 7-43,1-3 0,-7-1-124,-2 2 0,0-2-256,5 2 0,-3-3 170,2-7 0,-2-5-1201,7 1 739,4-7 654,0 3 0,6-12 0,0-2 0</inkml:trace>
  <inkml:trace contextRef="#ctx0" brushRef="#br0">24313 12155 8037,'0'14'-177,"0"0"0,-2 1 1035,-3-1-315,-2 6-226,-1-4 1,0 6-219,3-3 0,3-3 77,-2 3-120,2-3 14,8-2-262,2-6 0,7-2 150,-1-6 1,-2-6-134,-2-4 1,1-4-35,-6-5 1,1 4 105,-1-4 0,-4-2 64,4 2 20,-3-6-35,-2 9 17,0-5-35,-7 7 1,-1 6-87,-6 4 1,5 4 20,-1 4 1,7 4-171,-2 6 0,4 5 307,1 0 0,0 0 0,0-4 0</inkml:trace>
  <inkml:trace contextRef="#ctx0" brushRef="#br0">24668 12027 8037,'-14'8'0,"-2"5"143,-3-4 0,-1 5 300,-4 5 1,-3 2-102,3 3 1,4 2 9,1-2 0,5-3-261,4-2 197,-2 3-116,10-13 1,-3 10-118,10-9 0,3-3 131,6 3 0,0-7-523,1 2 1,4-4-80,0-1 1,4 0-351,-4 0 0,5-1 178,-5-4 0,1-3 588,-1-6 0,-3-7 0,5-1 0</inkml:trace>
  <inkml:trace contextRef="#ctx0" brushRef="#br0">24825 11842 8007,'0'14'574,"-2"5"209,-3 0 0,2 7-298,-6-3 1,1 9-71,-2 1 0,-2 7-191,2-2 0,-2 1 0,-3-1 0,6 1-157,-1-5 0,6-6 123,-6-4 0,7-12-675,-2 3-85,4-11 46,1 3 1,4-14 176,1-2 1,5-5-212,-6-5 0,7 3 204,-1-3 1,-2 3 11,1 2 0,-1-5 162,2 0 1,1 5-35,-7 4 407,8 1-87,-5 1 1,1 3 242,-3 10 0,-2 3-102,2 6 1,-3 7 81,2 2 0,-2 4-145,-2 2 0,0-6-48,0 1 1,0-5-137,0 5 0,0-1 0,0 6 0</inkml:trace>
  <inkml:trace contextRef="#ctx0" brushRef="#br0">22991 13022 7984,'-23'0'0,"3"-1"0,6-4 700,-1 3-274,8-4 1,2 6-7,10 0 0,9 0-219,9 0 0,0 0 28,0 0 0,1 0-55,4 0 0,2 0-103,4 0 1,-3 0-387,7 0 0,-2 0 216,2 0 1,2 0-845,-7 0 1,-1 0 150,-9 0 792,-2 0 0,-1-6 0,2-2 0</inkml:trace>
  <inkml:trace contextRef="#ctx0" brushRef="#br0">23332 12880 7984,'14'0'0,"0"0"0,0 0 0,1-2 55,-1-2 0,2 2 80,3-3 0,-2 4 285,7 1-23,-7 0-261,4 0 1,-9 1-202,-2 4 59,2 3-16,-10 0 0,4 9-20,-6-2 0,-6 4-158,-4-1 0,-9 0 82,-4 6 0,-6-1-154,-4 6 0,-3-6 93,-7 1 1,2-7-577,3 2 755,3-3 0,7-2 0,0 1 0</inkml:trace>
  <inkml:trace contextRef="#ctx0" brushRef="#br0">23687 12752 8026,'0'-8'235,"0"15"83,0 2 0,0 18-103,0-3 1,0 7-41,0 2 0,-5 7 74,1-2 1,-1 3-75,5 1 0,-5-4 2,1 0 1,-3-5-94,2 5 0,2-6-145,-6 1 1,6-4-186,-2-6-740,3-2 598,2-13 0,0-8-318,0-10 0,0-9 706,0-4 0,-6-11 0,-2-2 0</inkml:trace>
  <inkml:trace contextRef="#ctx0" brushRef="#br0">23659 12795 8026,'6'-14'0,"2"6"68,6 3 0,0 3-70,1 2 1,-1 7 498,0 2 0,-4 4-251,-1 1 1,-4 5-283,4 0 1,-6 0 75,2-5 0,-3 5-155,-2 0 1,-2 0 69,-3-5 1,-2 5-100,-8 0 1,1 0-83,0-5 1,0 0 137,-1 1 0,1-1-52,0 0 99,0-6 37,6 5-26,2-12 0,7 6 15,4-7 1,3 0 196,6 0 1,5 0-110,0 0 1,5 1 128,-5 4 1,4 3-42,-4 6 1,0 0-11,-5 0 0,-1 1-1,-4-1 0,-1-5 137,-3 1 0,-3-1 104,2 5-207,-8 1 0,-6-1-132,-9 0 0,3-4-136,-2-1 0,0-4-146,-1 4 0,3-6 135,-3 2 1,4-3-1226,0-2 195,1 0-71,6 0 1196,2-7 0,6 0 0,0-8 0</inkml:trace>
  <inkml:trace contextRef="#ctx0" brushRef="#br0">24114 13022 8026,'8'-14'54,"-2"6"1,-8 2 162,-2 6 0,0 1 26,-5 4 1,0 1-231,-6 4 1,1 3-10,0-4 1,0-1-9,-1 1 156,1 1 0,2 4-18,2 0 1,-1-4 116,6-1 0,1 1-123,4 4 1,0-5 272,0 1-228,0-1 0,0 6-185,0-1 1,4-5-61,1 1-271,6-7 57,-3 3-72,6-6 1,-1-6 131,-4-4 1,4-2-9,-4-2 0,-1-5-25,2 0 1,-7 4 90,2 6 423,-4 0-109,6 1 313,-6-5-131,6 11 117,-7-4-148,0 12-28,0-4-335,0 4 154,0-6-254,0 0 107,6 0 71,-5-6 143,6 4 242,-7-4-310,0 6-30,0 0 90,-7 0-333,6 0 235,-5 0-93,6 0-29,0 0 36,0 6 95,-7-4-22,6 4 0,-6-4 85,7 3-76,0-4-23,0 12 1,0-10 22,0 6 1,0-4 5,0 5 1,0-6 111,0 6 30,0-1 1,0 6-119,0-1 0,0-5 7,0 1 0,7-5-252,2 4 1,4-6-282,1 2 1,6-5-382,4-5 0,1-3 832,-1-6 0,9-6 0,-3-3 0</inkml:trace>
  <inkml:trace contextRef="#ctx0" brushRef="#br0">24270 12980 9706,'16'0'301,"3"0"1,-2 0-299,7 0 0,-5-5-390,5 0-568,-1-6 955,-1 9 0,-1-10 0,-7 4 0</inkml:trace>
  <inkml:trace contextRef="#ctx0" brushRef="#br0">24355 12866 7780,'0'16'638,"0"3"1,-1 3-312,-4 6 1,-1 2 95,-4 3 1,-1-1-145,7 6 1,-6-7-40,5 3 0,1-6-419,4-4 1,4 1-347,1-6 0,6-6-96,-1-9 1,7-2 115,2-2 505,6-6 0,-3-2 0,7-7 0</inkml:trace>
  <inkml:trace contextRef="#ctx0" brushRef="#br0">24697 12923 7992,'-7'-8'-93,"-2"3"1,-4 4-139,-1 1 1,-7 1 396,-2 4 1,-3 7 372,3 7 1,-4 7 18,3-3 1,2 4-135,-2 2 1,12-6-76,-2 1 0,9-5-219,0 5 1,5-7-130,5 2 1,4-3-51,10-2 0,-1-6-294,5-3 0,1-4-32,4-1 0,-1-4-374,-3-1 1,1-11 236,-6 2 1,0-8-780,-5 3 1291,1-7 0,-1 4 0,0-6 0</inkml:trace>
  <inkml:trace contextRef="#ctx0" brushRef="#br0">24754 12695 7992,'0'14'0,"0"7"-116,0 3 1,0 4 387,0 5 0,-5-1 524,0 6 1,-6-5-295,2 5 1,-4-5-102,-1 5 0,4-6-232,1 1 0,1-3 85,-2-2 0,4-6-531,6-3-239,0-9-627,0-4 760,6-25 1,2 6-326,6-15 1,-4 4 292,-1 1 1,1-3-48,4 7 0,-1-4 265,-4 4 1,4 1-10,-4 9 1,-1-2 387,2 6 1,-6 0 125,6 5 1,-7 7 266,2 2 1,-4 10-185,-1 5 1,0 1 247,0-1 1,0 3-443,0-4 0,0-1-274,0 2 0,0-6-629,0 0 706,7-2 0,1-2 0,6 1 0</inkml:trace>
  <inkml:trace contextRef="#ctx0" brushRef="#br0">25351 12766 7992,'0'-22'57,"0"2"1,-2 5 34,-3 1 1,-3 6 471,-6 4 0,-2 2-136,-3 2 0,2 6-472,-7 4 0,1 2-2,-6 3 0,7 4 29,3 0 1,5 1 63,5-1 1,-3-3-149,8 3 0,1-8 145,7-2 0,6-1-156,9 2 0,1-4-13,4-6 0,1 2 83,-6 2 1,6-2 2,-1 3 0,-2-2 105,2 2 1,-7-2 122,2 6 1,-8-4-5,-1 4 0,-7-4 174,2 5 0,-4-1-107,-1 5 0,0 1 63,0-1 1,-6 0-195,-3 0 1,-9 0-76,-1 1 1,-1 4-439,1 0 1,3-5 97,-3-5 0,3-1-1162,2 2 137,0-4-304,-1-6 1623,8-13 0,0 4 0,7-12 0</inkml:trace>
  <inkml:trace contextRef="#ctx0" brushRef="#br0">25493 12667 7991,'14'0'0,"-4"0"265,-1 0-197,-6 0 1,2 6 479,-10 4 0,-3 4-276,-6 5 0,0 3-317,0 6 1,-5-1 84,0-3 0,0 1-72,5-6 0,4 0-112,1-5-193,5 1 0,-2-6-543,6 0 379,0-5 402,6 2 1,2-6 101,7 0 1,-6 0 247,1 0 0,-6 2-158,6 2 1,-6 4 136,6 6 1,-7-4 400,2-1 1,-4 2-258,-1 8 1,0-3 50,0 3 1,0-2-77,0 2 1,-4-3-488,-1 3 1,0-3-246,5-2 1,-1-4-1153,-4-1 1161,3-6 1,-4-3 373,6-9 0,6-10 0,2-3 0</inkml:trace>
  <inkml:trace contextRef="#ctx0" brushRef="#br0">25592 12809 7988,'15'-14'0,"-1"4"80,0 1 0,5 4 119,0-4 1,0 5 602,-5 0 1,0 2-295,1 2 1,-6 0-458,1 0 0,-7 2-28,1 2 0,-2 1-47,-2 9 1,-6-1 71,-4 11 0,-2-5-171,-3 4 0,1 1 194,0 5 0,0-1 3,-1 0 0,3 2 251,2 4 0,-1-4-93,7 3 0,-6-5-344,5-4 219,1 3 11,4-11 0,6-1-333,3-5 1,-1-7-183,2 2 1,4-5-312,5-5 0,0-3 159,-5-6 1,-1-5-333,-4 0 1,2-5 363,-6 5 0,0-1 517,-5 1 0,-7 3 0,0-5 0</inkml:trace>
  <inkml:trace contextRef="#ctx0" brushRef="#br0">25635 12980 7988,'-13'1'84,"4"4"1,-4 3 168,4 6 1,2-4 746,3-1-627,2 0 1,4 1-386,2-1 1,4-5 26,7 0 1,0-7-31,4-2 1,2-6-177,3 2 1,-4-4-474,-6-1 0,4 5 664,-4-1 0,3 1 0,-9-6 0</inkml:trace>
  <inkml:trace contextRef="#ctx0" brushRef="#br0">25777 12980 7974,'2'14'-36,"3"0"1,-2-4-71,6-1 1,1-6 449,4 2 1,5-4-72,0-1 1,4 0-173,-4 0 0,5-6-17,-5-3 0,0-4-16,-5-1 0,0 0-203,1-1-169,-7-5 1,-2 4-138,-6-3 94,0 3 0,-6 4 44,-4 2 0,-7 4 117,-2 6 1,-2 0 136,2 0 1,3 1-133,-2 4 1,-3 3 406,2 6 1,5 5 86,4 0 1,2 5 246,-1-5 0,-2 1-89,6-1 1,0 2 245,5 3 0,2 1-317,3-6 0,7 0-177,7-5 1,5-1-511,-5-4 0,8 2 287,1-6 0,1-7 0,5-6 0</inkml:trace>
  <inkml:trace contextRef="#ctx0" brushRef="#br0">22991 13932 7872,'-15'0'483,"1"0"117,6 0 0,8 5-265,10 0 1,2 4-148,3-4 1,0 1-161,4-1 0,3-4 120,7 4 0,1-8-652,3-2 1,-3-6 291,3 2 0,0 1-710,-4-2 1,-4 6 921,-11-6 0,1 1 0,-1-6 0</inkml:trace>
  <inkml:trace contextRef="#ctx0" brushRef="#br0">23218 13847 7908,'14'0'-186,"0"-5"-68,1 0 0,4 1 367,0 4 0,6 0 378,-1 0 1,2 1-243,3 4 0,-7-2-121,-3 7 1,-3-6 39,-2 6 0,-6-1-95,-3 5 0,-4 2-149,-1 3 0,-1-1 76,-4 5 1,-3-5-184,-6 1 0,-5 1 53,0-1 1,-2-2-183,2-7 0,5 3-124,0-4-43,0-3 479,6 1 0,0-14 0,2-1 0</inkml:trace>
  <inkml:trace contextRef="#ctx0" brushRef="#br0">23701 13577 7908,'0'-8'-296,"-6"14"1,-2 8 481,-6 10 0,0 4 541,0 1 0,-1 6-317,1 7 1,0 3-61,0 2 1,1 5 204,4 10 0,-2-9-152,6 4 1,0-9-269,5-1 0,2-14-274,2-4 1,4-12-348,6-3 0,1-1 288,-1-8 0,0-7-243,0-8 1,1-4-697,-1-5 0,0-1 37,0-4 1100,-6-3 0,5-1 0,-5-9 0</inkml:trace>
  <inkml:trace contextRef="#ctx0" brushRef="#br0">23701 13975 7908,'0'14'328,"7"0"142,2 0 1,4-4-95,1-1 1,5-5-96,0 0 1,6-4-244,-1-4 1,1-4-27,-1-7 0,3 1-21,-4 0 1,-4-2 47,-4-3 1,-3 3-139,-7-3 0,0 4-430,-5 0 1,-2 6 242,-3-1 1,-7 3-78,-7-3 0,-6 4 120,1 6 0,2 0 319,-2 0 0,7 1 20,-2 4 1,3 5 78,2 9 1,4 3 110,1 6 1,6 1 387,-2-1 0,3 0-150,2 1 0,0-1-135,0 1 1,2-7-708,3-3 0,7-3 265,7-2 1,8-6-864,1-4 0,3-5 286,6-9 0,-3-1 630,4-12 0,-7-7 0,4-7 0</inkml:trace>
  <inkml:trace contextRef="#ctx0" brushRef="#br0">24199 13776 7908,'-6'8'0,"3"4"149,-7-2 0,1 7 305,-6 2 1,1 6-56,0-1 1,0 3-183,0 1 1,4 1-60,1-1 1,5-4 85,0 0 1,2-7-294,2 2 0,2-3-14,2-2 0,0-6-11,5-3 0,1-4-117,4-1 0,0-6-163,0-4 1,0-9-222,1-4 0,-1-4 231,0-2 0,0 1-130,0 0 1,-4 4 115,-1 0 0,-4 7-62,5-2 551,-7 3-111,3 8 1,-6 3 149,0 10 1,0 8 394,0 6 1,0 8-185,0 1 0,0 0 242,0 6 1,0-6-530,0-4 1,0-4-63,0-6 1,0-4-388,0-1 72,6-5 1,-4-4-404,3-10 0,-2-3 178,2-1 508,-4-6 0,6-2 0,-7-7 0</inkml:trace>
  <inkml:trace contextRef="#ctx0" brushRef="#br0">24327 13804 7769,'8'6'-347,"0"4"598,-3 9 1,-4 1 500,4 4 0,-4 3-441,-1-3 0,0 6-94,0-2 1,0 2 68,0-11 1,0 0 73,0-5-231,0 0-66,0-6 1,0-3-227,0-10 1,7-9-74,2-10 0,-1-2-236,2-3 1,-1 2-68,5 4 0,2-3 204,3 7 1,-3 0-360,3 5 0,-3 0 323,-2 0 1,-2 4 370,-2 1 0,3-1 0,-6-4 0</inkml:trace>
  <inkml:trace contextRef="#ctx0" brushRef="#br0">24611 13818 7908,'0'10'0,"0"-1"1,0 1 39,0 4 1,0 0 250,0 0 1,0 5 202,0 0 1,0 2-256,0-2 1,-4-3-40,-1 3 1,0-4-283,5 0 167,0-7-216,-6-2 154,4-6 1,-4-8-558,6-6 0,1-1 52,4-3 1,-3-3-13,3 2 0,2-5 224,3 5 1,1-1 38,-2 1 0,4 8 416,-3-3 1,2 4-124,2 1 0,-4 2 204,-1 7 7,1 0 0,-2 8 194,-3 6 0,-4 2-135,-1 8 0,0-5-18,0 5 1,0-1-197,0 6 0,-1-7-248,-4-3 0,3-3-1228,-3-2 785,4-6 160,1-2 0,0-9 68,0-7 1,0-1 344,0-12 0,0-1 0,0-4 0</inkml:trace>
  <inkml:trace contextRef="#ctx0" brushRef="#br0">24796 13676 7908,'13'-14'-51,"-4"0"1,4 1-26,-4 4 1,-1-2 718,2 6 1,-7 0 1,3 11-340,-6 4 0,0 3-225,0 1 1,-1 0-36,-4 0 0,-3 7 115,-6 2 1,4-2-378,1-2 1,-1-3 79,-4-2 0,2 0-41,2 0 1,-1-4-118,6-1-136,1-6 201,4 4 1,1-14-422,4-2 418,3-4 0,6-1 128,0 0 1,0 4-80,1 1 186,-1 6 1,0-4 379,0 7-170,-6 0 0,-2 2 331,-6 3 1,0 4-164,0 10 1,0-3 209,0 3 1,-4 3-211,-1 2 1,-4-2-108,4 2 1,-5-5-570,6 4 1,-6-5-165,5 1 0,1-8-1345,4-2 669,0-6 1136,0 4 0,0-20 0,0-3 0</inkml:trace>
  <inkml:trace contextRef="#ctx0" brushRef="#br0">24910 13761 7908,'14'-14'-574,"0"0"1174,1 6 0,-6 3 52,1 10 1,-7 3-225,1 6 0,-4 2-90,-4 3 0,1 3-185,-7 7 1,5-1-116,-4 0 1,6-1 41,-2-3 1,-1-3-326,1-7 102,0 0-123,5-6 1,0-3-418,0-10 1,2-5 293,2-9 0,0-1-219,5-4 1,1-3 194,4 4 0,-2-3 42,-2 3 0,3 2 401,-4 7 0,4 0 15,1-1 1,0 8-44,0 2 184,1 3 0,-8 13 453,-2 4 0,-3 7-295,-2-3 1,0 6-94,0-1 1,-2 1-294,-3-1 1,4 1-433,-4-6 0,4 0 244,1-5 230,0 0 0,0 0 0,0 1 0</inkml:trace>
  <inkml:trace contextRef="#ctx0" brushRef="#br0">25294 13804 7908,'12'-14'-4,"-2"0"1,1-2 47,-6-3 0,4 3 233,-4-3 1,0 8-34,-5 2 1,-2 1-329,-3-2 1,-3-1 54,-6 7 0,0-1 71,0 5 0,-2 6 105,-3 4 1,3 2-5,-3 2 0,5 2-39,5 3 0,1-3-84,3 3 1,3-8-211,-2-2 208,2 1 0,8-2-160,4-3 0,-2-4-17,1-1 0,1 0-24,4 0 1,-5 0-49,1 0 40,-1 0 161,6 0 0,-8 6 30,-2 4 0,-3 10 449,-2 9 0,0 6-205,0 7 0,0 7 196,0 3 1,-7 4-101,-2 1 1,-5-1 50,-5 1 1,3-5-64,-3 1 1,-1-8-29,1 3 0,-5-10-155,5-5 0,-6-6 83,1-8 0,-3-2-412,-1-12 1,-1-7 166,1-7 0,1-10-492,3-5 0,-3-4-217,4-6 1,2 3-1567,2-7 2292,3 6 0,2-15 0,0 3 0</inkml:trace>
  <inkml:trace contextRef="#ctx0" brushRef="#br0">25663 13591 7896,'0'14'-100,"0"0"-54,0 1 1,0 0 736,0 4 1,0 3-173,0 7 0,0-1-190,0 1 0,0-1-25,0 1 0,-1-3 154,-4-2 1,4 3 33,-4-3-323,3-4 165,2 1-274,0-7 0,0-14-189,0-10 0,0-5 162,0-14 0,7 2-244,2-11 0,8 2-193,2-2 0,5 2-391,-5 3 1,5 9 401,-5 0 0,0 7 501,-5 3 0,6 0 0,3-1 0</inkml:trace>
  <inkml:trace contextRef="#ctx0" brushRef="#br0">25948 13705 7896,'-2'-13'6,"-3"4"0,4 1 508,-4 3-298,4 3 1,-1-4-85,-3 6 1,2 2 39,-6 2 1,4 4-41,-5 6 0,1 2 7,-5 3 0,4-3 14,1 3 0,1 1-49,-2-1 1,4 0-59,6-4 0,0-1-82,0 0 0,0-5 39,0 1-108,0-7 0,6 3-119,4-6 1,-2 0-130,1 0 1,1-1 19,4-4 0,-5-3-237,1-6 0,-1 0 206,6 0 0,-6-1 66,1 1 0,-6 5 298,6-1 0,-7 7 6,3-3 1,-6 12 268,0 4 1,0 8 384,0 6 1,0 3-298,0 1 1,0-4 158,0 0 1,0-7-374,0 2 1,0-3-701,0-2 203,7-6 1,-6-8 234,4-9 0,1-6 113,-1-4 0,6-3 0,-3-6 0</inkml:trace>
  <inkml:trace contextRef="#ctx0" brushRef="#br0">26005 13705 7896,'9'0'-165,"1"0"554,-1 0 1,5 0-230,1 0 1,-1 0-32,0 0 0,0-5-204,0 0 1,-1-1-689,-3 1 95,2 4 484,-10-12 1,4 10 183,-6-7 0,0 7 0,0-3 0</inkml:trace>
  <inkml:trace contextRef="#ctx0" brushRef="#br0">26118 13520 7896,'0'14'436,"0"0"1,0 2-100,0 3 0,-4 3 162,-1 7 0,-5-1-178,6 0 0,-7 7-40,1 3 0,-1 2-233,2-3 1,-2 5 58,6-5 1,0-7-579,5-1 0,0-5-128,0-1 0,0-7-1705,0-6 2304,0-7 0,6-10 0,2-8 0</inkml:trace>
  <inkml:trace contextRef="#ctx0" brushRef="#br0">26161 13847 7896,'14'0'0,"1"5"197,-1-1 1,5 6 356,0-6 1,0 6-215,-5-5 1,5-1-52,0-4 1,0 0-256,-5 0 1,0-6 116,0-3 0,-4-4-452,-1-1 1,-6-5 6,2 0 1,-3 0-188,-2 5 0,0-1 224,0 1 1,-8 0-58,-6 0 1,-1 1 78,-4 4 1,-1-2 60,1 6 1,0 0 399,5 5 1,0 0-134,-1 0 0,6 7 494,-1 2 0,7 4-71,-1 1 1,-3 2 160,2 3 0,1-2-229,4 7 1,0-7 39,0 2 0,0 2-188,0-3 1,0 3-28,0-2 1,1-2-244,4 7 1,5-7 73,8 2 1,0-3-796,6-2 0,-1-6-287,6-3 1,1-3 977,3-2 0,3-7 0,7-1 0</inkml:trace>
  <inkml:trace contextRef="#ctx0" brushRef="#br0">27071 11928 8033,'-8'0'-218,"2"6"1,6 2 217,0 6 0,1-5 1238,4 1-751,3-1 1,6-1-145,0-3 0,5-3-323,0-2 1,7-2-221,-3-3 0,4-4 126,2-10 0,-6 2-264,1-7 1,-7 6 143,2 0 0,-4-3-18,-6 2 1,-3 5-301,-6 4 333,0 1 1,-6 1 72,-3 3 1,-10 4 89,-5 1 1,-3 4 217,-1 1 1,-1 8-80,1 1 0,1 0 227,3 5 0,-3 2-81,4-2 1,2 6 29,2-1 0,8-2 14,2 1 1,5 0 116,0 0 1,4 4-94,4-3 1,9-4 35,6-1 1,6 2-598,-1-2 0,3-5 203,1-5 0,1-1-446,-1 2 1,1 1 466,-1-6 0,1-1 0,-1-4 0</inkml:trace>
  <inkml:trace contextRef="#ctx0" brushRef="#br0">27142 12482 7344,'8'2'345,"-3"2"1,-4 4 47,-1 6 0,5 7-83,0 3 1,0 3-71,-5 1 0,0 7 109,0 3 1,-5 3-334,0 1 10,-6-5 1,5 2 47,-4-6 0,2-4-164,4-6 0,0-5 220,-5 1-273,6-3-206,-4-9 218,7 0 0,0-9-263,0-3 0,2-2 68,3-8 0,3 0-66,6-4 0,0 3 229,0-3 0,1 5 86,-1 4 1,5-1-55,0 6 0,0 1 95,-5 4 0,-2 1 419,-2 4 0,1 3-213,-6 6 0,0 0 415,-5 1 0,0-1-136,0 0 0,-2 0 42,-3 0 1,-3 1-236,-6-1 0,0-2-241,0-2 1,-5-2 112,0-3 0,-5-4-218,5 4 0,0-5-933,5-5 0,1-4 192,4-10 831,2 3 0,7-11 0,0 5 0</inkml:trace>
  <inkml:trace contextRef="#ctx0" brushRef="#br0">27469 12624 8050,'8'-14'-1416,"-2"0"1061,-6 0 1,0 4 1235,0 1 0,0 4-254,0-5 1,-6 7-171,-3-2 1,-6 4-244,-4 1 1,4 1 14,-4 4 1,3 2-44,2 2 0,-1 4-15,1-4 1,6 4-107,4 1 53,2 0 0,2 0-294,0 1 0,6-1 46,4 0 1,4-4-62,5-1 1,-3-4 129,3 4 1,1-4-55,-1 4 0,0-4-263,-5 5 272,1-1 0,-8 5 83,-2 1 1,-6 0-27,-9 4 0,-3 3-45,-15 7 1,4-2-95,-4-4 0,1 3 188,8-7 0,-6 0 0,3-5 0</inkml:trace>
  <inkml:trace contextRef="#ctx0" brushRef="#br0">27384 13307 8086,'-10'0'-411,"1"0"0,4 1-3,-4 4 381,-1 3 1,1 11 146,-1 0 1,1 6 270,-5-1 0,1 7-175,3 2 0,-1 2 116,7-2 1,-6-1 124,5 6 1,1-7-123,4 3 1,0-6-153,0-4 0,1-1-158,4-8 1,3 0-239,6-10 1,0 0-12,1-5 0,0-8-321,4-6 1,-3-2-391,3-8 941,3 1 0,-6-6 0,4 1 0</inkml:trace>
  <inkml:trace contextRef="#ctx0" brushRef="#br0">27512 13406 8086,'8'0'170,"-2"6"41,-6 4 0,0 9 54,0 5 1,-2-2 201,-2 1 1,-3 3-102,-2 7 1,-4-3-132,4 3 0,2-5-166,3-4 0,-3 1-72,3-6 1,-1 0-346,5-5 258,0-6-233,0-1 97,6-26 0,2 6 37,6-15 1,1-2-229,-1-3 1,6-2 118,4 2 1,3 3-43,1-4 0,1 4 250,-1 2 0,1 6 97,-1 3 1,-1 5-119,-3 4 1,-4 5 100,-6 10 0,-6 9-461,-3 10 471,-3 9 0,-2 4 0,0 5 0</inkml:trace>
  <inkml:trace contextRef="#ctx0" brushRef="#br0">27924 12667 8293,'0'-8'626,"0"2"0,2 6 0,2 1-479,6 4 1,3-2 50,1 7 0,2-7-137,2 1 0,6-2 34,9-2 0,4-2-144,5-2 0,3-4-459,2-6 0,-4-1 276,-1 1 1,-5 0-324,-9 0 1,-6 6 554,-3 3 0,-3-3 0,-2 0 0</inkml:trace>
  <inkml:trace contextRef="#ctx0" brushRef="#br0">28450 12454 8056,'14'9'-566,"1"1"1,-1-7 861,0 1 1,5 3-100,0-3 1,5 6-79,-5-5 0,6-1-22,-1-4 1,1 0 147,-1 0 0,-4 0-92,-6 0 0,0 0 136,1 0 1,-7 2-226,-4 3 0,-10 3 14,-8 6 1,-13 2-486,-11 3 407,-9 9 0,-4 2 0,-6 5 0</inkml:trace>
  <inkml:trace contextRef="#ctx0" brushRef="#br0">29147 12880 7717,'8'0'530,"-2"0"1,-1-6-390,0-4 0,4-4-176,-4-5 1,4-3 88,-4-6 0,6-1-87,-2 1 1,-1-5 20,2-1 1,-1-4-69,6 5 1,-1-1 87,0 0 0,0 9-36,0-3 0,1 9 64,-1 0 0,-5 3-21,1 2 0,-2 4 16,1 1 0,4 6-22,-4-2 1,-1-1 20,2 1 94,-7 0-57,9 5 0,-5 2 14,2 2 0,-2 4 0,-7 6 0,1 2 217,4 3 1,-3 3-59,2 7 1,-2-1 3,-2 1 0,0-1-82,0 1 1,0-1-168,0 0 1,0-1-35,0-3 0,5 1-163,-1-6 0,3-1 92,-3-9-84,-2-3 0,9-7-71,-6-4 0,4-4 88,-4-10 1,4 0-141,-4-10 0,6 4 116,-1-8 1,-2 3 13,1 1 0,-4 6 71,4-1 1,-4 7-11,5-2 1,-6 4 26,6 6 199,-7 3 0,8 7 216,-6 4 1,-1 8-117,-4 5 0,-1 13 99,-4-3 0,2 5-16,-7 0 1,6 2-169,-6 3 1,7 1-53,-2-5 1,4-1-106,1-5 0,0-6-158,0-3 0,1-8-973,4-1 1173,3-7 0,6-9 0,0-10 0</inkml:trace>
  <inkml:trace contextRef="#ctx0" brushRef="#br0">29275 12084 8131,'-14'2'0,"-1"2"0,0-1-192,-4 7 1,3-1 109,-3 6 0,-2-1 423,2 0 1,0-1 8,5-4 0,-5 4-118,0-4 0,-1 4-24,1 1 0,3 2 115,-3 3 1,5 3-41,4 6 1,-1 6 147,7-1 0,-1 8-156,5 1 1,0 1-18,0 5 1,1 2-287,4 2 0,-2-1 118,7 1 0,-1-2-82,5 3 0,2-4-120,3-7 0,-1-6-89,5-2 1,-4-9 194,5-1 0,0-7 89,4 2 1,2-3 35,3-2 1,7-6-71,2-3 0,11-4-126,-6-1 0,2-1 111,3-4 0,-11-5-105,2-9 1,-5-4 12,0-10 0,-5-4-4,-10-5 0,4-4 15,-3-6 0,-2 0-140,2-10 0,-2 5-21,2 5 1,1-3 104,-6 3 1,0-4-124,-5-1 1,-6 2 98,-3 3 0,-5-2 99,-5 7 1,-8 1 33,-6 8 1,-6 5 185,1 9 0,-7-1-96,-2 6 1,-2 5 156,2 4 0,1 2 3,-6-1 0,0-2 39,-4 6 1,4-4-214,0 4 1,1 0-6,-1 5 1,4 0-114,5 0 1,2 7-326,4 2 1,2 4-623,7 1 0,0 2 983,0 3 0,-1-4 0,1 6 0</inkml:trace>
  <inkml:trace contextRef="#ctx0" brushRef="#br0">30270 12468 8089,'14'0'738,"0"0"1,2 0-357,3 0 0,3 0 188,7 0 1,6-7-356,2-2 1,9-4-7,2-1 1,5 0-576,-1 0 1,-3 0-60,-1-1 0,-10 3-384,-5 2 1,-5-1 434,-4 6 374,-3 1 0,-14-3 0,0-1 0</inkml:trace>
  <inkml:trace contextRef="#ctx0" brushRef="#br0">30796 12283 8373,'14'-9'0,"1"-1"0,-1 7-244,0-2 1,0 4 80,0 1 1,1 0 808,-1 0 0,-5 4-273,1 1 0,-5 6-245,4-1 1,-6 2 55,2 2-84,-4 1 1,-1-1-210,0 0 1,-4 0 151,-1 0 1,-8 1-348,-1-1 0,-2 5-151,-7 0 0,-1 1-166,-4-1 0,4-3 217,0 3 0,2-3-173,-2-2 577,4-6 0,6 5 0,-1-5 0</inkml:trace>
  <inkml:trace contextRef="#ctx0" brushRef="#br0">31336 12141 8314,'-8'0'-1108,"2"1"1241,6 4-29,0-3 1,0 6 185,0-4 0,0 4-120,0 6 0,0 2 186,0 3 0,0 3 44,0 7 0,0-1-74,0 1 1,0 5 7,0 4 1,-1 3-91,-4 2 0,-3-2-54,-6-3 0,6 1 26,3-5 0,-1-3-34,1-7 1,0-4 214,5-5-255,0-7 1,2-2 66,3-6 0,2-13-10,8-6 0,4-8-323,0-6 0,6-3 100,-1-7 0,2-4-30,3 0 1,-1-6-138,1 6 0,-2-2-110,-4 2 0,-2 7-131,-7-2 0,-4 13-257,-1 1 0,-6 9-1653,2 0 2342,-4 9 0,-1-2 0,0 4 0</inkml:trace>
  <inkml:trace contextRef="#ctx0" brushRef="#br0">31933 12368 8471,'-14'0'314,"0"0"677,0-6-207,0 4-340,6-4-263,1 6 0,9 0-182,3 0 0,9-2-48,10-2 0,4 1 131,5-7 0,-1 1-161,6-6 1,-5 1 130,5 0 0,-11 1-840,1 4 0,-3-2 2,4 6 786,-7 0 0,-2-1 0,-5-2 0</inkml:trace>
  <inkml:trace contextRef="#ctx0" brushRef="#br0">32260 12155 8249,'15'0'-578,"-1"0"44,0 0 1,-4 0 151,-1 0 0,1 0 1139,4 0 1,0 5-302,0 0 0,-4-1-189,-1-4 0,-6 2-184,2 3-167,-3 2 1,-9 12 119,-2 0 0,-5 2-104,-5-2 1,1-2 47,-5 7 0,1-5 59,-2 5 1,3-7-328,7 2 1,0-3-156,0-2 443,6-6 0,1 4 0,7-4 0</inkml:trace>
  <inkml:trace contextRef="#ctx0" brushRef="#br0">32801 11885 8545,'-14'0'-323,"-1"6"280,1 4 1,5-2 687,-1 1 1,1 5-305,-6 5 1,1 2-339,0-2 0,0-3 71,0 3 1,4 1-7,1-1 0,4 0-173,-5-5 1,7 0 70,-1 1 1,-3-6-292,2 1 0,-6-1 68,2 5 1,-2 0-47,1 1 0,-2-1 53,2 0 0,-2 0 3,-3 1 87,1-1-21,6 0 272,-4 0 1,12-6-89,0-3 1,6-4 185,8-1 1,0 0-121,1 0 0,4 2 248,0 3 0,-2 3 18,-8 6 0,4 0 20,-3 0 0,-4 2-144,-1 3 0,-4 3 90,-1 7 1,-6-1 31,-4 0 0,-2 1-120,-2-1 1,-1 5-50,1 1 1,0-1 49,0-5 0,1-1-284,4-3-381,2-4-22,7-5 1,8-15 150,6-10 1,7-10-86,7-14 0,-4-2-1373,0-7 1780,-1 1 0,6-7 0,-1-2 0</inkml:trace>
  <inkml:trace contextRef="#ctx0" brushRef="#br0">32715 12155 8545,'15'-14'-1138,"-1"0"1,6-2 1612,4-3 0,-2-2-207,2-2 1,0-3-226,4 7 0,-1-1-227,-3 1 1,-4 5 183,-6-1 0,1-5 0,-1 4 0</inkml:trace>
  <inkml:trace contextRef="#ctx0" brushRef="#br0">32900 11899 8545,'-8'2'-202,"4"2"0,2 0-253,2 5 1,0 1 866,0 4 0,0 0-28,0 0 1,0 0 24,0 1 0,0-1-116,0 0 0,-2 5-291,-2 0 1,1 5 91,-7-5 1,5 1-111,-4-1 1,4-3 96,-4 3-285,6-3 0,-4-7-463,7 1 509,0-7 1,2 2-144,3-10 1,2-3 69,8-6 0,-1-1-217,0 1 0,0 5-239,1-1 687,-8 7 0,6-9 0,-5 4 0</inkml:trace>
  <inkml:trace contextRef="#ctx0" brushRef="#br0">32787 12340 8545,'0'9'-1172,"0"1"1495,0-1 0,0 6-12,0-1 0,0 0-262,0 0 1,0 0 103,0 1 0,0 4-157,0-1 0,1 1 50,4-4 0,-4-1-185,4 0 1,-3 0 26,-2 1 0,0-6-516,0 0 264,0-5 0,1 2-166,4-6 279,-3-6 0,4-2 122,-6-6 0,0-1 47,0 1 1,0 0 124,0 0 0,0 4 55,0 1 0,2 1 1,2-2 1,-1-1 681,7 7-396,-1-8 1,6 6-121,-1-3 1,0 2 230,0 7-71,1 0-236,-1 0 12,-6 0-307,-2 7 1,-8 1 131,-2 6 0,0 0-163,-5 0 1,-5 5 38,-5 0 1,-5 5 66,5-5 0,-5 4-86,6-4 1,0 0 58,9-4 0,-2-6-324,6 1 65,0-7 1,7-8 316,2-9 0,11-23 0,7 0 0</inkml:trace>
  <inkml:trace contextRef="#ctx0" brushRef="#br0">33298 11871 8545,'-6'-8'-452,"-3"3"0,1 3 704,-2 2 1,1 7-102,-5 2 1,-1 4 228,1 1 0,5 5-154,-1 0 1,7 6-326,-2-1 1,4-2 132,1 2 0,0-5-378,0 4-260,0-5 430,6 2 1,-3-7-345,7-3 318,-7-4 1,8-12-180,-6-4 0,-1-4 53,-4-5 0,0 1 326,0-5 0,0 1-32,0-2 1,2-3 31,3 3 0,-4 4 238,4 1 0,-2 0-106,2 5 1,-2-4 353,6 9-282,1-4 1,4 1 234,0 2 1,1 2-67,-1 4 0,0 2 183,0-3-392,0-3 0,1 5-270,-1-6 96,0 6 0,-4-4 74,-1 7 0,-6 2-337,2 3 1,-3 4 112,-2 10 0,-2 3-41,-3 6 1,-3 1 89,-6-1 0,5 1 8,-1-1 1,1-4-65,-6 0 1,3-5-146,2 4 1,2-7-219,4-2 530,2 0 0,-10-6 0,4 7 0</inkml:trace>
  <inkml:trace contextRef="#ctx0" brushRef="#br0">33227 11999 8545,'-9'4'0,"-1"1"345,7 0-118,-3-5 0,7 0 238,4 0 0,8-6-320,6-4 1,6-3-373,-1-1 1,3 0 103,1 0 1,-11 0-705,-2-1 11,-4 7 609,3 2 1,-8 6-73,-6 0 0,-6 8 46,-8 6 0,-5 0 215,0 5 1,-6 2 26,1-2 1,-3 5 298,-1-5 1,5 0-101,4-5 241,4 0-168,7 0 0,1-4-8,7-1 1,8-6-294,7 2 0,0-5 51,9-5 1,-5 2-155,5-6 0,-5 4 53,4-5 0,-5 3-239,1-3 0,-4-1 176,0 6 0,-6 1-299,1 4 235,-7 0 0,2 1-207,-10 4 1,-5 7 403,-9 7 0,-3 7 0,-6-3 0,-1 3 0,1-3 0,-7 9-90,-3-4 0,-3 4 13,-1-4 0,4-4 90,0 0 1,6-2 219,-1 2 0,9 1 307,5-6 0,5-5 71,5-4-138,-4-1 0,15-1-30,2-3 0,6-4-165,13-1 0,9-6-142,11-4 1,6-4-146,8-5 0,-2-3-50,-3-6 1,2-2 64,-7-3 0,-1 3-478,-8-4 1,-5 6 238,-9 4 1,-5 4-1514,-10 5 1746,-3 1 0,-6 0 0,0 0 0</inkml:trace>
  <inkml:trace contextRef="#ctx0" brushRef="#br0">33369 11984 8545,'0'-7'-372,"0"0"822,0 7 0,0 2-149,0 3 1,-1 4-86,-4 10 1,4 3-5,-4 7 1,-1 7 11,1 7 1,-2 1-52,3 8 1,2-2 37,-3 3 0,-1 2-244,1-3 1,1-3 68,4-2 0,0-2-535,0-3 0,0-1 103,0-3 0,4-3-125,1-7 1,0-1 193,-5-3 0,0-4-462,0-5 512,0-1 1,-6-6-161,-4-4 0,-3-4 437,-1-4 0,0-10 0,0-9 0,0-5 0</inkml:trace>
  <inkml:trace contextRef="#ctx0" brushRef="#br0">33213 12411 8545,'14'-8'-1317,"1"-5"2513,-1 12-688,-6-5 1,-2 7-204,-6 4 0,0 3-78,0 6 0,-2 0 34,-2 0 0,-4 2-119,-6 3 1,-1-2-170,1 7 0,-5-6-230,0 1 1,-1-4 203,1 0 1,3-1-669,-3 0 1,5-5 204,4 1 0,2-7 516,4 2 0,2-10 0,-4-3 0</inkml:trace>
  <inkml:trace contextRef="#ctx0" brushRef="#br0">33313 12482 8545,'14'0'0,"5"0"115,0 0 0,0 0 335,-5 0 0,-5 2-19,1 2 0,1-1 225,8 7 0,-3-5-749,3 4 0,3-4 93,1 4 0,4-5 0,2 2 0</inkml:trace>
  <inkml:trace contextRef="#ctx0" brushRef="#br0">24654 14686 8176,'0'-8'-197,"2"1"-50,2 7 0,-1 0 780,7 0 0,-2 2 151,1 3-544,4 3 1,-5 1-194,6 1 0,0-1 47,1 5 0,-1 0 131,0 1 1,0 0-15,0 4 1,1-1 13,-1 5 1,-2 1-73,-2 5 0,-4 5-4,-6 4 0,0 3-116,0 2 1,-1 6 57,-4 3 0,-3-3-162,-6-2 1,4-7-108,1-2 0,4-13 99,-4-1 1,4-8-521,-5-7 0,7-4 699,-1-10 0,-4-9 0,0-8 0</inkml:trace>
  <inkml:trace contextRef="#ctx0" brushRef="#br0">24697 15112 8162,'0'14'-354,"0"0"425,0 1 0,0 0 316,0 4 0,0-3-139,0 3 1,0 2 59,0-2 0,0 1-46,0-1 0,1 2 119,4 2 1,-3 3 77,2-7 0,3 4-68,-3-4 1,7 0-299,-1-5 0,-1-1-134,6-3 0,-4-6-240,8-8 0,3-17-223,1-12 0,9-10-604,1-9 1,7 0 796,-2-10 0,9-2 0,-22 31 1,1 1-1</inkml:trace>
  <inkml:trace contextRef="#ctx0" brushRef="#br0">24100 15965 8015,'-5'14'0,"0"0"0,0 1 0,5-1 0,2 0-56,3 0 0,-2-4 698,6-1-509,1-6 1,6 4-117,2-7 1,0-2 3,6-3 1,-7-9-4,2-9 0,-3 0-170,-2 0 1,0-1 120,0-4 0,-6 1-85,-3 3 1,-3-1 0,-2 6-17,0 0 1,-2 6 51,-3 4 0,-3 2 3,-6 7 0,-2 2 24,-3 3 0,-1-4-3,-4 4 1,-1 1 112,6-1 0,-6 1-96,1-1 1,3-2 299,2 7 1,5-5-86,5 4 0,-2 1 198,6 4 0,0 6-6,5 4 0,0 3-35,0 1 0,2 5-146,3 1 1,-2 4 8,6-5 0,1-5-217,4-4 0,5-2 56,0 2 1,6-10-437,-1-9 1,3-4-64,1-1 1,0-12-255,1-7 1,6-11 717,3-4 0,3-11 0,1 0 0</inkml:trace>
  <inkml:trace contextRef="#ctx0" brushRef="#br0">24483 15510 8150,'0'-8'0,"0"2"0,7 6 0,-4 0 0,6 0 0,-5 6 0,0 4 0,-2 4 0,-2 5 0,0-2 0,0 7 0,-2 0 0,-2 4 0,-4-6 0,-7 11 0,1-3 0</inkml:trace>
  <inkml:trace contextRef="#ctx0" brushRef="#br0">24028 16392 7262,'0'14'326,"0"0"1,0 5 8,0 0 1,0 6-49,0-1 1,0 3 16,0 1 1,0 2-69,0 3 1,-4-1-24,-1 6 1,-6-2-54,1 2 1,3-5-100,-3-9 1,7-4-292,-2-5 172,4-1-334,-6-6 1,6-8 192,-4-10 1,3-9-142,2-4 1,5-3 44,0 3 0,6 1-95,-2 3 0,4 4 221,1 1 1,0 2 272,1 7 1,-1 0 46,0 5 0,0 2-94,1 2 1,-6 4 142,0 7 0,-4 0-27,5 4 1,-7-3 5,2 3 0,-4-3 16,-1-2 1,0 0 29,0 0 1,-6 1-189,-4-1 0,-2-1-138,-2-4 0,-2 2-336,-3-6 0,3 4 207,-3-4 1,-2 0-474,3-5 0,-1-2 703,4-3 0,1-9 0,0-8 0</inkml:trace>
  <inkml:trace contextRef="#ctx0" brushRef="#br0">24384 16505 8153,'0'-8'-435,"-2"2"304,-2 6 1,-6 6 422,-9 4 1,2 7-46,-7 2 1,7 2-13,-2-2 1,3-4-143,2 4 0,1-3 126,4-2-173,2 1-186,7-1 0,2-6-58,3-4 1,4-2 108,10-2 1,-3 0 2,3 0 0,-2 2 37,2 2 1,-3-2-42,3 3 0,-3-2 82,-2 2 1,-1-2 87,-4 6 1,-3-4-37,-6 4 1,0 1 174,0 4 0,-6-4-235,-3-1 0,-6 1 54,-4 4 0,4-2-175,-4-2 1,3 1 91,2-6-797,-1-1 842,1-4 0,0-6 0,0-2 0</inkml:trace>
  <inkml:trace contextRef="#ctx0" brushRef="#br0">24626 16349 8109,'0'14'112,"0"0"0,-2 7-74,-3 3 1,-3 2-311,-6 3 1,0-1 185,0 1 86,-1-1 0,1 7 0,0 1 0</inkml:trace>
  <inkml:trace contextRef="#ctx0" brushRef="#br0">24014 17173 8165,'0'-14'-877,"0"6"1426,0 2-189,7 19 0,-6 1-69,4 10 1,-4 2 83,-1-2 0,0 8-129,0 1 0,0 2-86,0-2 1,0 3-14,0 7 1,-1-5-169,-4 0 1,4-2 157,-4 2 0,-2 1-114,3-6 1,-3-1-121,3-8 1,1 1-10,-7-6-14,7 0 0,-3-10 44,6 1-351,0-7 175,0-9 0,0-5-147,0-13 0,6 0 135,3-4 1,2-2 32,-1-3 1,1 9 333,-6 0 0,4 7-100,-4 3 302,0 6-231,1 1 0,-4 14 80,2 2 0,-2 6 74,-2 3 0,-5-5 35,0 6 0,1-11-90,4 6-51,0-3-685,0 3 189,0-6-1032,0-1 1406,6-14 0,-4-1 0,4-6 0</inkml:trace>
  <inkml:trace contextRef="#ctx0" brushRef="#br0">24085 17316 8013,'-6'-8'-579,"4"1"687,-4 7 170,6 0 592,0 0-760,0 7 1,0 5 21,0 7 1,-2 7-2,-2-3 0,-4 9 44,-6 1 1,1 7-15,4-3 0,-4 4 70,3 2 0,3-2-73,-3-3 0,7 2 64,-2-7 1,4-5-141,1-4 1,6-8-131,3-2 1,10-1-137,5-9 0,1-2-431,-1-12 0,3-2-510,-3-17 1,1 4 46,-1-8 1078,-4-3 0,1-7 0,1-8 0</inkml:trace>
  <inkml:trace contextRef="#ctx0" brushRef="#br0">24284 17202 7688,'0'14'-45,"0"7"504,0 2 1,0 4-79,0 2 0,0-1-143,0 0 0,0 7-42,0 3 0,0 8-3,0 1 1,0-1-55,0-8 1,0-3-214,0-7 1,0-6-336,0-3 323,0-9 246,0-4 0,0-17-133,0-3 1,0-16-237,0-3 0,2-7 8,3-3 1,3 1-59,6-1 1,2 1-133,3-1 0,-2 7 138,7 2 1,-1 6-958,6 4 1210,-1-3 0,1 12 0,-1-6 0</inkml:trace>
  <inkml:trace contextRef="#ctx0" brushRef="#br0">25436 16519 8033,'0'-14'-17,"0"6"0,2 2 0,2 6 1,9 2 1265,6 2-758,6 4 0,-1 2-121,9-1 1,5-6-265,9 2 0,4 1-100,6-1 1,0-2 130,0-7 1,-2-4-508,-3-7 0,-9 1 228,-10 0 1,-5 0-669,-4 0 1,-4 4-79,-5 1 888,-1 5 0,-13-2 0,-2 6 0</inkml:trace>
  <inkml:trace contextRef="#ctx0" brushRef="#br0">26104 16292 8033,'10'0'-136,"-1"0"0,-1 6 136,2 4 0,-3 2 735,-2 3 1,-3-1-184,3 0 1,-4 2-117,-1 3 1,0-3-238,0 3 1,0-2 28,0 2 0,-5-2-87,1 7 1,-12 0-132,2 4 1,-9 2-770,5 3 1,-8-3 460,3 3 0,-3-7 298,3-3 0,-4-5 0,5 2 0</inkml:trace>
  <inkml:trace contextRef="#ctx0" brushRef="#br0">26630 16719 7937,'-6'7'-13,"4"0"175,-4-7 0,4 0 82,-2 0 0,2-7-110,-3-2 1,4-5-175,1-5 0,1 0 133,4-10 1,3 3-193,6-12 1,0-2 35,1-7 0,-1 1-34,0-6 0,2 6 16,3-1 0,-3 4 55,3 5 0,0 3-40,-5 7 61,3 6 1,-14 3 29,7 9 17,-7 4 1,3 12 15,-6 4 0,0 4 147,0 5 1,-4-2-49,-1 7 0,0 6 135,5 8 1,0 3-54,0 2 1,0-2-15,0-3 0,0 1-174,0-6 0,0-1 30,0-8 0,5-4-53,0-6 0,4-4-408,-4-1 132,6-6 1,-5-3 111,4-9 1,1-4-32,-7-1 0,8-6 43,-3-4 1,-1-3-311,1-1 0,1-7 99,4-3 1,0 3-37,0 2 1,1 5 237,-1 4 1,-5 3 190,1 7 0,-5 2 343,4 2 0,-6 5-249,2 10 1,1 9 97,-1 10 0,0 6-47,-5 8 1,0-5 91,0 10 1,0-5-222,0 0 0,0-4-360,0-5 0,0-7-64,0-3 1,0-3-908,0-2 1257,0-6 0,0-2 0,0-6 0</inkml:trace>
  <inkml:trace contextRef="#ctx0" brushRef="#br0">26616 15951 8105,'-20'6'0,"4"2"-41,-3 6 0,1 7 149,-1 2 0,4 6 394,-4 4 0,3 3-90,2 7 1,-1 6-150,1 3 0,0-1-40,0 1 0,6 0-1,3 5 0,4-2 4,1-3 0,6 2-2,3-7 1,4 2-187,1-1 0,7-4 134,2 3 1,4-7-254,2-2 1,-1-11 56,1 1 0,4-11 156,0-2 0,2-8-147,-2-7 1,2-1-219,3-4 0,7-14 153,-2-9 0,4-10 106,1 0 0,-4-5-255,3-4 1,-4-2 260,-5-3 0,-8-3-220,-6 2 1,-7-2 80,2-2 0,-8 0 46,-1 1 1,-7-1-46,1 0 1,-7 5 87,-1 0 1,-14 6 11,-1-2 1,-8 4-32,-6 1 1,-9 2 158,-11 3 0,0 10-122,1 9 1,-4 10 222,4 4 1,3 10-195,2 4 1,9 10-306,5 5 1,4-4 53,6-1 1,4 2-512,9-2 733,4 0 0,12-5 0,2 0 0</inkml:trace>
  <inkml:trace contextRef="#ctx0" brushRef="#br0">27697 16320 7664,'14'0'198,"6"5"324,4 0 0,4 1-171,6-1 1,-4-3-359,3 2 0,-3-2 56,-2-2 0,5 0-598,1 0 0,-6 0 106,-4 0 443,-7 0 0,10-6 0,-5-2 0</inkml:trace>
  <inkml:trace contextRef="#ctx0" brushRef="#br0">28066 16164 8035,'11'6'0,"4"4"0,-4-4 270,8-1 0,1 1-26,-1-1 1,6 4-93,-1-4 0,1 5 32,-1-6 0,1 3-23,-6-3 1,-1 0-17,-9 5 1,2-4 2,-6 4 1,-2 1 12,-8 4 1,1 2-138,-11 3 0,1-2-469,-14 7 1,1-7 300,-11 2 0,2 2-720,-2-2 1,-2 0 385,7-5 0,5-6 478,4-4 0,6-2 0,-2-2 0</inkml:trace>
  <inkml:trace contextRef="#ctx0" brushRef="#br0">28521 16065 8035,'8'1'209,"-3"4"0,-4 3-139,-1 6 0,0 5 695,0 0 1,0 6-257,0-1 1,0 3-135,0 1 0,5 5-62,0 0 1,1 2 122,-1-2 1,1-3-367,4 4 0,2-11 116,-2-4 1,3-5-78,1-4 0,5-4 46,0-6 1,4-8 33,-4-6 0,5-13-86,-5-11 0,5-3-97,-5-1 0,4-6-106,-4 1 1,5-7-267,-5 2 0,5 2 272,-5-3 1,0 9 116,-5 2 1,-5 0-1650,1 9 1,-7 6-320,2 8 1945,-4 10 0,-1-4 0,0 5 0</inkml:trace>
  <inkml:trace contextRef="#ctx0" brushRef="#br0">29161 16264 8105,'10'0'114,"-1"0"1,2-5-195,8 0 0,0-4-170,9 4 1,6-6 451,13 1 0,4-7-61,5-2 0,0 0-584,-4 5 1,-3 0 180,-7-1 1,-7 6 261,-6-1 0,-1 1 0,-6-5 0</inkml:trace>
  <inkml:trace contextRef="#ctx0" brushRef="#br0">29716 16022 7949,'14'-14'0,"0"6"82,0 3 0,2 3 179,3 2 1,-3 2 83,3 3 0,1 3-123,-1 6 0,0 0 136,-5 0 0,-1 1-206,-4-1 0,-2 6-242,-7 4 0,-8 0-117,-6 4 0,-7-3-991,-7 9 1198,-1-4 0,1 4 0,-1 3 0</inkml:trace>
  <inkml:trace contextRef="#ctx0" brushRef="#br0">30398 15595 8116,'8'0'92,"5"0"0,-6 0 0,6 2 103,-3 3 1,2 3 53,-2 6 1,1 6 185,-2 4 0,-3 3-338,-6 1 0,-1 1-252,-4-1 0,-3 1-20,-6-1 0,-5-1 184,0-3 1,0 1-73,5-6 1,-3 0-17,2-5 0,-2-4-121,8-1 0,1-6-50,-2 2-224,7-4 171,-3-1 213,6 0 1,1 2 239,4 3 0,-2-4-91,7 4 1,-2 3 211,1 1 1,2 6-15,-6 4 0,0 1 1,-5 4 1,0 3-99,0-4 0,-5 4 2,0 2 1,-4 4 156,4 0 1,-5 2-101,6-2 0,-1-5-65,5 1 0,0-2 176,0-8-632,0 0 9,0-5 0,6-13-150,4-5 1,-2-14 126,1-5 1,1-11-119,4-3 1,-5-3-486,1 2 1,-7-1-56,2 5 974,-4-5 0,6 3 0,0-7 0</inkml:trace>
  <inkml:trace contextRef="#ctx0" brushRef="#br0">30426 15866 8116,'15'-15'-16,"-1"3"16,0 2 0,7-2-74,2 2 0,6-3 51,4-1 1,-1-2 81,5-3 0,-5 4-56,1-4 0,-4 3-579,-6 2 228,-2-1 1,-9 1-11,-2 0 1,-5 5 357,-10-1 0,2 2 0,-7-1 0,6 1 0,-6 3 0,2 2 0,-1-7 0,1 7-22,3-1 256,4 2 47,-6 8 0,7 2 92,0 6 1,0 1 203,0-1 0,0 2-141,0 3 0,0-2-68,0 7 1,0-1-368,0 6 1,-8-6 54,-6 1 0,-2 0-69,-7 4 0,4-6 77,-5-3 0,11-3-60,-1-2 0,5-4-60,-1-1-158,4-5 30,6 2 0,11-12 79,3-4 0,8-3-123,-3-1 0,6 0 55,-1 0 1,-3 4-246,-2 1 0,-4 4-307,0-4-175,-7 5 779,-2-2 0,-25 19 1,-5 3-1</inkml:trace>
  <inkml:trace contextRef="#ctx0" brushRef="#br0">30469 16036 8116,'0'14'0,"0"-4"-28,0-1 0,6 1 49,4 4 1,2 0 396,3 0 1,-1 1-96,0-1 1,-1 5-441,-4 0 0,2 0 102,-6-5 0,0 2-21,-5 3 40,0-4 1,-2 4-63,-3-9 0,2 1 88,-6-6 1,4-2-133,-4-8 0,5-3-167,0-6 1,4-2 60,4-3 0,4 2 59,7-7 1,-1 7 85,0-2 1,7-2 201,2 2 1,4 5 1,2 5 1,-3 6 576,-2-2-488,3 3 0,-11 2 162,3 0 1,-10 2-76,-4 3 1,-5 4-85,-5 10 1,-3-3-349,-6 3 1,-6-2 10,-4 2 1,2-3-37,-2 3 0,2-5-86,-2-5 1,4 3-269,5-8 1,1 1 52,0-5 1,6-11-753,3-3 1193,4-10 0,7-4 0,2-9 0</inkml:trace>
  <inkml:trace contextRef="#ctx0" brushRef="#br0">30995 15496 8113,'14'-8'274,"1"2"-229,-1 6 1,-5 8-139,1 6 0,-7 2 135,2 7 0,-4 1 135,-1 4 1,-1 6-129,-4-1 0,3 0 1,-2-5 1,0-1-12,0-3 1,2-4 39,-3-5-201,4-7 187,1-2 1,1-19-491,4-6 1,-2-6 21,7-3 1,-1-6-159,5 1 0,1-5 324,-1 5 1,0-5 236,0 5 0,5 1 129,0 9 0,5-2-150,-5 6 0,5 4 200,-5 6 0,4 6 486,-4-2-97,0 3 0,-5 9-188,1 2 1,-8 5-32,-2 5 0,-3-3-271,-2 3 0,0 2-91,0-2 1,-5 4-272,0-4 1,-6 2 186,2-2 1,1-3-200,-2 2 0,1-2 94,-5-2 1,-1-1 201,1-3 0,-6 2 0,-2-4 0</inkml:trace>
  <inkml:trace contextRef="#ctx0" brushRef="#br0">31052 15652 8113,'19'-9'553,"0"-1"1,5 2-533,-5-1 0,6-4-259,-1 4 0,1 1 77,-1-2 1,1 7 119,-6-1-302,0-4 138,-11 6 0,-10 2-31,-12 10 1,-7 4 157,-7 5 1,-2-3-110,-3 2 0,3 5 139,-4 0 0,6 3 34,4-3 1,2 4 23,3-3 1,8-4-115,-3-1 548,9-3-277,-1-8 1,7-2 72,4-6 1,8-6-7,6-3 0,6-4-9,-1-1 0,-2-1-74,2 1 0,-2 5 214,1-1-354,4 7 62,-11-3 1,-2 7-452,-9 4 1,-11 3 97,-9 6 1,0 2-25,-9 3 0,0-3 113,-4 3 0,-1 1 42,1-1 0,0 0-45,-1-5 0,7 1-23,3-1 1,-1-2 216,1-2 0,4 1 0,6-6 0,6 6 0,-4-10 0,11 6 129,5-7 1,0-7 443,10-2 0,4 1-193,0-1 1,4-1-222,2-4 1,-1 0-16,0-1 0,7 0-220,3-4 1,-3 3 111,-2-3 0,-3-2-191,-2 2 0,-5 0-103,-4 5-385,-4 0 324,-7 0 0,-3 6 7,-10 3 0,-4 4 188,-10 1 0,3 0 124,-3 0 0,-1 4 0,1 1 0,0 0 0,4-5 0,6-7 0,-1-2 0,6-4-59,-6-1 0,7 0 148,-2 0 1,4-1 43,1 1 0,0 0 140,0 0 1,1 1-99,4 4 0,-2 2-19,7 7 0,-6 0 76,6 0 1,-7 4-99,2 5 0,-4 7 242,-1 12 1,0 9-82,0 5 1,0 1 51,0 4 1,0 1-162,0-6 1,-1 9-54,-4-8 0,2-2 25,-7-3 0,6-2-119,-6 2 1,5 3-284,-4-3 0,4-2 136,-4 2 1,1-6-359,-2 1 1,2-5 224,4-4 0,-3-4-267,-2-5 0,-2-6 139,6 1 0,-6-7-8,2 1 0,1-8 68,-2-6 1,1-4 308,-5-5 0,-1-9 0,1-9 0</inkml:trace>
  <inkml:trace contextRef="#ctx0" brushRef="#br0">31052 15951 8088,'14'0'0,"-6"6"0,-3 4 0,-4 4-218,-1 5 1,-1-2 151,-4 7 1,-4 0 302,-10 4 1,3 0-259,-3 1 0,-2-5-120,2-1 1,-4-5 1,4 1 0,0-5 139,5-5 0,-7 4 0,-1-5 0</inkml:trace>
  <inkml:trace contextRef="#ctx0" brushRef="#br0">31095 16036 8084,'34'0'767,"1"0"-576,3 0 1,3 0 314,-3 0 0,-2 0-128,2 0 1,-5 6 110,5 4 0,-6-2-484,1 1 0,-3-4-5,-1 5 0,-1-1 0,0 5 0</inkml:trace>
  <inkml:trace contextRef="#ctx0" brushRef="#br1">31535 15169 8228,'0'-14'0,"0"-1"98,0 1 0,0 0 101,0 0 0,-4 4 200,-1 1-137,0-1-305,-1-4 0,4 0 25,-2 0 1,0 4-246,0 1 0,0 1 72,-5-2 120,0-2 0,-1 5 114,1-2 1,-6-2-215,-4 6 1,-6-4 283,1 4 1,-7 0-74,-2 5 1,-8 0 66,-2 0 0,2 7-67,-2 2 0,1 4-60,4 1 0,3 0 11,2 0 1,3 1-18,1-1 1,1 0-23,-1 0 1,1 5-148,0 0 0,-6 0 74,1-5 1,-6 5 67,1 0 0,1 6 194,0-1 0,0 3-13,-1 1 1,-1 1 124,6-1 1,-1 5-149,6 1 1,4 0-18,1 0 0,5-4-30,-1 3 0,-1 2-112,1-2 0,0 5-71,5-5 0,-5 11 106,0-1 1,0 2-13,4-2 0,1 0 17,0-1 0,5 6 124,-1-1 0,2 1-78,-1-6 1,1 1 148,3 0 0,4-1-141,-4 1 1,3 1 8,2 3 1,5-4-103,0 0 1,4-1 102,-4-4 1,4-1-91,-4 1 0,6-7 59,-1 2 0,-2 2 64,1-2 1,0 0-22,6-4 1,5-2 151,4-4 1,-2 4-119,2-3 1,-1-2 20,6 2 1,7-7-142,7 2 1,3-8 103,11-1 0,-2-7-133,11 1 0,-6-2 68,2-2 0,-5-6-43,-5-4 1,-3-7 46,-7-2 1,1-2 4,0 2 0,1 2-26,3-7 1,2 1 13,4-6 1,0 1-128,-5-1 1,-1-1-55,-4-3 1,-1 0-48,1-10 0,-5 2 61,0-11 1,-7-5-10,3-4 1,2-6 97,2 6 1,-3-2 9,-2 1 1,-10-1 94,-4-4 0,-4 7 255,-6 4 0,-3 2 99,-6-8 0,-6 5-179,-3 5 0,-10 3-51,-5 7 0,0-1-4,-4 0 0,3 1-282,-9-1 0,0 5 11,0 0 0,-5 0-217,1-4 0,-5 5-21,-4 4 0,1 3-169,-6 2 1,1 4-113,-1 0 1,5 7-45,9-2 675,3 3 0,10-1 0,6 3 0,6 3 0</inkml:trace>
  <inkml:trace contextRef="#ctx0" brushRef="#br1">30256 15297 8110,'-2'-19'0,"-3"0"0,4 0-33,-4 5 0,4 0-11,1-1 1,0 6 377,0-1 0,0 1-132,0-5 1,0-1-269,0 1 1,0 5 93,0-1 17,0 1 0,0-5 29,0-1 0,0 1-27,0 0 0,0 4-61,0 1 0,-5 0 5,0-6 0,-6 6-9,2-1 0,-4 1 12,-1-5 1,-5-1-2,0 1 0,-2 0 34,2 0 0,-3 0-13,-6-1 1,-2 1 112,-3 0 1,-2 4-108,-3 1 1,-2 0-30,7-6 0,-5 3-19,5 2 1,-6-2-2,1 2 0,-5 2-7,-4-1 1,1-1-15,-6-4 1,6 5 38,-1-1 1,-2 1-18,1-6 0,6 1 26,4 0 0,1 4-21,-1 1 0,2-1 23,3-4 0,1 5-44,-6-1 0,0 6-1,-4-6 1,-6 7 4,1-2 0,-5-1-7,4 1 1,-4 0-70,5 5 1,4 0 73,5 0 0,2-1 44,-2-4 1,-3 3-54,3-2 1,-3 2 132,-2 2 1,1 0-61,-1 0 1,-4 0 12,-1 0 1,1 0-28,4 0 0,5 0 12,0 0 1,7 5-36,-2 0 1,-4 1-7,-1-1 1,-3-2 67,-1 6 0,-1-4-48,0 5 1,-6-3 153,-3 3 1,2 3-36,-2-4 1,7-1-29,3 1 0,1-1-47,7 2 1,-5 2 13,1-2 0,-1 1-31,1-2 1,-3 4-15,3-3 1,-3-3-96,-2 3 1,0-1 57,1 6 1,5-6 6,4 1 1,-2-1 110,2 5 0,0 1 144,5-1 0,-1 0-113,1 0 1,-5 0-15,-1 1 0,-5 4-89,1 0 1,-3-1 10,-2-3 0,1-1-169,-1 0 1,2 0 121,3 1 0,-2-1-55,7 0 0,2 0 97,7 0 0,-1 5-2,6 0 0,-5 2-11,5-2 0,-6 3 9,1 6 1,-3-1-15,-1-3 0,-2 3 11,-3-4 0,-2 3-30,-3-3 0,-2 4 33,7-3 0,-9 1-56,4-1 0,-5 3 27,10-4 1,-2 0 0,2 0 0,3-1-4,-3 2 1,-2 3 3,2-3 1,-7 2 49,2 3 1,-3 4 98,-1 0 1,-1 5-195,0-5 0,5 5 73,1-5 1,5 1-216,-1-6 0,4 0 16,6 1 1,2-5-1,7-1 0,0-5-39,-1 1 0,6-10-689,0-4-319,5 3 1223,-2-7 0,6-7 0,0-10 0</inkml:trace>
  <inkml:trace contextRef="#ctx0" brushRef="#br1">25081 15638 8269,'0'-22'0,"-2"8"170,-3 9 0,2 5-184,-6 5 1,-1 7 50,-4 7 0,1 7-173,4-3 1,-4 3-186,4-3 0,1 4 133,-2-3 0,6 3-26,-6 1 1,5 1 426,-4-1 1,4 0-131,-4 1 1,1-1 400,-2 1 1,-2 4-238,2 0 0,4 0 63,1-4 1,3-3-15,2-2 1,2 1-41,3-6 1,6-6-249,13-8 1,12-7-378,16-7 0,18-10 369,-31 1 0,2-2 0,4-1 0,0-2 0,5-6 0,0 1 0</inkml:trace>
  <inkml:trace contextRef="#ctx0" brushRef="#br1">26389 15979 8236,'0'-8'-663,"0"4"371,0 8 1,-2 4 298,-3 6 1,-3 2 198,-6 3 0,0 3-2,0 7-204,-1 6 1,3 1 167,2 7 1,-1 5 273,7 5 1,-7 7 126,1 1 0,2 4-213,-1-8 1,4 8-103,-5-9 0,6 3 85,-6-7 1,7 3-261,-2-3 1,4-1 116,1 1 0,0-11-159,0 2 0,0-12-33,0-2 0,0-2-319,0-8 1,0-5-254,0-5 1,-2-5 246,-3 0 0,4-4-557,-4-4 1,-1-6 282,1-9 595,0-3 0,5-13 0,0-1 0</inkml:trace>
  <inkml:trace contextRef="#ctx0" brushRef="#br1">26659 15780 8347,'14'-16'-165,"0"-3"1,7 8 109,2-3 0,6 3-184,4-3 103,10 6 0,2-5 274,8 4 0,2 1 347,2-1 0,6 5-169,-11 0 0,3 2-155,-12 2 1,3 0-134,-8 0 1,1 2 92,-1 2 0,2 0-136,-7 5 1,-2 0 99,-7 6 1,-3 4-220,-7 0 0,-6 4 180,-4-4 0,-2 7 6,-2-3 0,0 4 164,0 2 1,0-6-168,0 1 1,0 0 45,0 4 0,0 5-4,0 0 1,0 7 65,0-2 0,0 3 43,0 2 1,0 12 16,0 6 1,0 9-512,0 6 1,-11-2 310,4-34 1,0 1 0,-12 34-175,9-34 0,1-1 1,-7 36 67,7-36 0,-1 0 0,-7 33-222,-2-2 0,3-11 80,-3-8 0,8-12 30,2-2 0,-1-7-489,-4-2 180,0-7 1,-1-3 509,1-10 0,-6-3 0,-2-6 0</inkml:trace>
  <inkml:trace contextRef="#ctx0" brushRef="#br1">26474 17188 8347,'-13'-7'0,"4"-2"0,2-4 0,11 5 334,5 4 1,7 2 106,12 2 1,9 0 169,5 0 1,4 2-268,11 2 0,6-2-204,-23 0 1,1 1-1,2-2 1,1-1-240,5 1 0,1-2 1,-2-1-1,-1-1 203,0 1 1,1 0 0,-1-1 0,1-1-322,1 2 1,1 0 0,-1 1 0,0 0 269,-1-1 1,-1-1-54,-4 2 0,-1 1 0,-1 2 0,-1 1 0,31 1 0,-7-1 0,-3-1 0</inkml:trace>
  <inkml:trace contextRef="#ctx0" brushRef="#br0">26929 17273 8369,'0'11'-1027,"0"3"0,0-3 1348,0 8 0,0 3-119,0 2 0,-6 8-64,-4 1 1,2 0-127,-1-5 1,1 1-9,-2-1 1,-2 1-94,2-1 1,2-1 88,-1-3 0,-1 3 0,-4-5 0</inkml:trace>
  <inkml:trace contextRef="#ctx0" brushRef="#br0">26716 17657 8278,'0'14'0,"0"2"-258,0 3 1,0 3 152,0 6 0,0-4 499,0 0 0,4-2 115,1 2 0,5-4 153,-6-6 0,7-1-301,-1-4 0,9-2-169,4-7 1,6-8-393,4-6 0,3-9 216,7-10 0,-5-1-334,0-4 0,-8-2 154,-2 7 164,-6-7 0,-14 10 0,-1-4 0</inkml:trace>
  <inkml:trace contextRef="#ctx0" brushRef="#br0">26062 18126 8397,'14'8'656,"2"-2"30,3-6 1,3 5-200,6 0 0,8-2-224,7-8 0,4-3-239,6-6 0,0 0-68,-5 0 1,-2-1-304,-9 1 1,-5 5-421,-13-1-789,0 7 1116,-17-3 1,-2 7-179,-10 4 0,-9 3 227,-5 6 1,-2 5 390,-3 0 0,1 6 0,-1-3 0</inkml:trace>
  <inkml:trace contextRef="#ctx0" brushRef="#br0">26346 18211 8330,'9'0'0,"1"0"0,-1 0 14,6 0 0,-8 7 174,-2 2 1,2 10 203,-3 5 1,1 7-60,-5 2 0,-8 9-154,-6 0 0,0 1-49,-5 4 1,1-3-172,-1-1 0,8-5 109,-3 0 0,9-7-114,1 3 1,2-6-712,2-4 1,0-4 378,0-5 0,6-8 378,4-2 0,9-16 0,3-5 0</inkml:trace>
  <inkml:trace contextRef="#ctx0" brushRef="#br0">26474 18496 8311,'1'7'-88,"4"-2"0,-2-3 443,7-2-1,1 0-39,8 0 0,-2 0 223,7 0 1,0-5-405,4 0 1,-1-6 33,-3 2 0,1-2-247,-6 1 0,0-2-73,-5 2 0,-6-3-87,-3-1 1,-4 0 90,-1 0 0,0 4-124,0 1 1,-6 1 23,-4-2 0,-9 4 23,-4 6 1,1 0 113,-2 0 0,0 6-18,-4 4 0,4 7 363,0 2 0,7 5 61,-2-5 0,8 5 52,2-5 0,5 4-122,0-4 1,2 5 49,2-5 1,6 1-73,4-1 0,3-3 34,1 3 1,5-5-376,0-4 0,4 1 79,-4-6 0,7 1-649,-3-1 1,-1-4 8,2 4 0,-2-10-938,2-4 1637,3-10 0,-5-3 0,6-7 0</inkml:trace>
  <inkml:trace contextRef="#ctx0" brushRef="#br0">26957 18353 8253,'0'-14'142,"0"0"1,0 0 304,0 0-312,0-1 0,0 6 183,0-1 1,-1 7 148,-4-2 1,2 5-365,-7 5 1,-4 0 93,-5 9 1,0-3-265,5 8 0,1 2-76,4-2 0,1 0-105,3-5 0,4 5 120,-4 0 1,10-2-127,4-7 0,4 2 21,1-2 0,0-2-5,0 1 0,5-4 198,0 4 0,0-1-63,-5 2 0,-1 2 228,-3-2 1,-4 2-46,-6 3 0,0-1 101,0 0 1,-3 0 9,-7 1 0,-1 0 209,-12 4 1,4-3-234,-5 3 1,0-8-28,-4-1 0,4-3-573,0 3 1,7-4 243,-2-6 0,5-1-701,4-4 0,-1-3 890,7-6 0,-8-7 0,5-1 0</inkml:trace>
  <inkml:trace contextRef="#ctx0" brushRef="#br0">26929 18424 8253,'22'-6'0,"5"5"-1,-3-4 0,-2 2-2,1-2 0,1 3 315,4-2 1,1-3 535,-1 3 1,-4-3-989,0 3 1,-7 0 58,2-5 1,-3 6-1243,-2-2 441,-6-3 92,-2 6 481,-6-4 1,-1 6-5,-4 0 0,-3 0 313,-6 0 0,0 0 0,-1 0 0,1 0 0,0 6 0,0-4 0,4 4 321,1-6 619,6 0-233,-4-6-270,7 4 0,2-4 182,3 6-367,-4 0 0,6 2 120,-7 2 1,0 9-91,0 6 0,0 6 117,0-1 0,-5 8-42,0 1 0,0 5 100,5-5 0,0 5-389,0-5 1,7-1-340,2-9 1,10-4-863,5-9 1133,3-4 0,1-12 0,1-2 0</inkml:trace>
  <inkml:trace contextRef="#ctx0" brushRef="#br0">26005 11174 8021,'-8'-8'1421,"1"2"-1130,7 6 0,2 0-24,3 0 0,-2 1 15,6 4 0,-4-3-81,5 3 0,-1 1-97,5-1 0,1-1-324,-1-4 209,-6 0 0,4-6-4,-2-3 0,2-6-201,3-4 1,-3 4-407,-2-4 0,1-2 278,-6 2 1,-1 0-31,-4 5 0,0 4 32,0 1 0,-6 6 341,-3-2 0,-4 4 38,-1 1 1,-1 6 142,1 3 0,-5 9-49,0 1 1,-4 4 89,4-4 0,0 5 341,4-5 0,1 0-225,0-5 1,6 0 539,3 1-488,4-1 0,2-2-332,4-2 0,3 1-150,6-6 0,5 1-302,0-1 1,6-2 194,-1 6 200,3-5 0,1 8 0,1-4 0</inkml:trace>
  <inkml:trace contextRef="#ctx0" brushRef="#br0">26332 11146 8066,'8'-10'-775,"-4"1"1,-2 4 1295,-2-4-218,0 5 1,0-4 271,0 4-33,0 2 205,0-11-198,0 12-436,0-12 1,-2 12 106,-2-4 0,-4 3 0,-7 2 1,1 0-16,0 0 1,5 5-203,-1 0 1,2 6-158,-1-2 1,-2 4-349,6 1 1,0 0 272,5 1 1,0-1 86,0 0 1,6-1 11,4-4 0,3 4 36,1-4 0,0-2 44,0-3 0,-1 0-99,-4 0-8,4-2 119,-11 11 0,4-10 2,-6 6 0,-8-1 79,-6 2 1,-2 2-88,-8-2 1,7 1-61,-2-2 1,3 2 74,2-6 0,0 0-435,0-5 155,6 0 1,1-7 308,7-2 0,0-16 0,0-5 0</inkml:trace>
  <inkml:trace contextRef="#ctx0" brushRef="#br0">26374 11146 8066,'10'4'2,"-1"1"0,-4 0 44,5-5 1,-6 0 575,6 0 0,-1 0-159,5 0 1,2 0-290,3 0 0,-1-6-70,5-4 1,-4 2-205,5-1 1,-5 4-109,5-4 0,-9 4-1060,0-5 1053,-1 7 215,-13-3 0,12 6 0,-5 0 0</inkml:trace>
  <inkml:trace contextRef="#ctx0" brushRef="#br0">26588 10989 8646,'-7'21'1040,"-1"3"-623,-6 9 0,-5 1 0,0 4 1,-4 7-114,4-8 1,1 6-244,9-10 0,2 0 129,7-4 1,7-7-378,2-3 0,17-11 187,7-8 0,19-13 0,6-9 0</inkml:trace>
  <inkml:trace contextRef="#ctx0" brushRef="#br0">28166 18339 8314,'0'-14'109,"0"6"1,6 2 193,4 6 1,2 6 19,2 4 0,2 2 99,3 2 1,5-4-164,9-1 0,3-1 15,7 2 1,1-4-128,4-6 1,4-6-112,9-4 1,4-7-330,6-2 0,-3 0 4,-6 5 0,-8 1-1236,-17 4 230,-2 2 1295,-13 7 0,-20 13 0,-12 3 0</inkml:trace>
  <inkml:trace contextRef="#ctx0" brushRef="#br0">28962 18254 8324,'27'-5'-178,"-3"0"0,1 1 196,-6 4 1,4 6 99,-4 3 0,0-1 64,-4 2 1,-1-1 227,0 6 0,-6-1-186,-3 0 0,-4 0-40,-1 0 0,-8 7-167,-6 3 1,-10 4 95,-13 5 0,-14 4-113,-15 5 0,22-17 0,-1-1 0,-2 1 0,-1 1 0</inkml:trace>
  <inkml:trace contextRef="#ctx0" brushRef="#br0">29687 17884 8016,'-9'0'0,"-1"0"-572,7 0 711,-3 0 913,6 0-787,6 0 0,7 0-136,6 0 1,1-6-257,-1-4 0,-3 3 81,3-3 0,-3 2-195,-2-1 1,-5 2-536,1 7 176,-7 0 0,2 2 302,-10 3 0,2 3 298,-7 6 0,1 2 0,-5 3 0,-1-4 0,1 4 0,2 2-48,2-2 0,-1 0-41,6-5 427,-6 7 194,10-6-131,-6 0 0,14-9-177,2-6 1,4-6-56,1-4 0,0-3-144,0-1 1,5 0-273,0 0 1,0 0-312,-5-1 1,1 1 557,-1 0 0,0 0 0,0-1 0</inkml:trace>
  <inkml:trace contextRef="#ctx0" brushRef="#br0">29772 17785 8016,'2'20'-44,"3"4"0,-4 3-25,4 1 0,-3 7-32,-2 3 1,-7 12 222,-2 3 1,-5 10 293,-5-6 1,1-2-303,-5-3 1,0-8-26,0-1 1,-3-7-36,8-7 1,-1-9-32,4-6-169,7 1 1,2-20 107,6 0 1,2-12-182,2-7 0,6-3 238,9-1 1,-2-1 36,7 1 0,0-4 28,4 4 1,-4-2-115,-1 11 1,0-3 78,0 8 1,-2-2 118,-7 11-58,-6 0 0,-2 12 35,-6 2 1,-6 5 156,-4 5 1,-2 3 20,-2 7 1,-7 4-159,-3 0 0,-2 5-89,-3-5 1,1 5 85,-1-5 1,1 7-272,-1-2 0,6-5-97,-1-5 1,11-1-121,-1-8 1,9 0-410,1-5 105,2-6 1,4-3 202,2-10 1,9-4-131,6-10 1,6-3 556,-1-7 0,3-4 0,1 0 0,-1 1 0,-3 9 0,1-3 0,-6 7 0,5 0 0,-5 5 0,-5 6 6,-5 4 118,-5 2 0,2 5 182,-6 7 1,0-1-32,0 10 0,-2 3 221,-2 2 0,2 3-160,-3 1 1,-1 5 36,1 1 1,-4 3-178,4-3 1,0 4-167,5-5 1,0 5-74,0-5 1,0-5-263,0-4 0,0-11-120,0 1 1,2-11 217,2-3 0,4-10-497,7-13 0,-3-7 0,-2-13 704,2-6 0,3-1 0,7-7 0</inkml:trace>
  <inkml:trace contextRef="#ctx0" brushRef="#br0">30057 18268 8016,'-14'14'0,"-5"1"-353,0-1 1,-7 2 362,3 2 1,-4 0 615,-2 6 0,7-5-362,3 4 1,3-4-142,2 5 0,2-7 17,2 2 1,4-3 135,6-2-321,0 0 0,6-6 56,4-3 0,4-3-285,5-2 1,-2-7-16,7-2 1,0-5-195,4-5 1,0 1 154,1-5 0,-2 4 328,-4-5 0,-2 7 0,-7-4 0</inkml:trace>
  <inkml:trace contextRef="#ctx0" brushRef="#br0">30156 18225 8016,'14'-14'0,"1"5"-582,-1-1 0,0 6 162,0-6 0,1 5 578,-1-4 1,5 1-66,0-2 1,-5-1-151,-5 7 0,-4-1-173,5 5 104,-7 0 0,2 6 126,-10 4 0,-3 4 0,-6 5 0,-5-2-44,0 7 1,-5 0 3,5 4 0,-5 1 205,5-1 0,0-4 16,5-1 0,2-5 103,2 1 1,-1-4 13,6 0-39,1-7 0,10-2-115,3-6 1,4-6 41,1-4 0,5-4-233,0-5 0,5-2 98,-5-2 1,5-3-232,-6 7 1,1-4-51,-4 4 1,-6-2-261,1 2 1,-2 4 112,1-4 377,-3 3 0,1 2 0,1-1 0</inkml:trace>
  <inkml:trace contextRef="#ctx0" brushRef="#br0">30341 18154 8016,'-8'15'-153,"2"-1"372,6 0 1,0 0 73,0 0 1,0 1 100,0-1 0,-2 5-255,-2 0 0,2 6 103,-3-1 1,2 3-135,-2 1 1,4-1 75,-4-3 0,2 2-199,-2-2 1,4-3-27,-4-2 1,3-4-20,2 0-203,0-1-362,0-6 49,0-2 50,7-25 0,-4 6-122,6-15 0,1-4 213,4-5 0,-5-3 435,1 2 0,-1-9 0,6 3 0,-1-13 0</inkml:trace>
  <inkml:trace contextRef="#ctx0" brushRef="#br0">30426 17984 8016,'10'0'279,"-1"0"1,-5 1-52,0 4 0,-2 3-69,-2 6 0,1 5 57,4 0 1,-3 6-15,2-1 0,-2 3-30,-2 1 1,0 1-141,0-1 1,-5-4-245,1 0 0,-3-5 197,3 4 0,2-10-778,-3 1 359,-3-3 98,7-3 1,-6-8-15,7-9 0,0-6-74,0-4 1,7-3 199,2-6 1,-1-1 166,2 1 1,-1 0 279,5-1 1,5 1-168,0-1 0,2 2 314,-2 4 0,-4-3-162,4 8 1,-1-1 112,1 4 1,-3 6 1,3-1 0,-4 6 544,0-6-577,-1 7 0,0-8 90,0 6-343,0 0 1,-1 7 113,-3 3 0,-4 3-239,-6 6 1,0 5 61,0 0 1,0 6-41,0-1 1,-2 4-221,-2 5 1,-4-1-176,-7 6 0,6-7 85,-1 3 0,1-11-804,-5-4 770,0-3 1,-1-3 14,1-4 1,5-9 394,-1-9 0,7-10 0,-10-3 0,5-7 0</inkml:trace>
  <inkml:trace contextRef="#ctx0" brushRef="#br0">30640 18055 8016,'8'1'23,"-4"4"0,3 3 184,-3 6 1,1 2 157,-5 3 0,-1 8-137,-4 6 0,-3 5 13,-6-5 0,-2 7-78,-3-2 1,3-4-130,-3-1 1,-1-3 89,1-1 1,0-1-237,4 1 1,1-2-464,0-4 1,5-4 84,-1-9 35,7-4 1,-3-14 144,6-6 0,4-2-226,1-8 0,6 1 536,-1-6 0,2 2 0,2 4 0,1 2 0,-1 7 0,5 1 0,0 4 32,0-4 0,-5 12 106,0-4 1,-6 10 341,-3 4 1,1 5-231,-1 5 0,0-1 699,-5 5 1,0 0-203,0 0 0,0 4-111,0-3 1,0 1-187,0-1 0,4 1-31,1-6 0,8-2-136,1-7 1,2 1-39,8-6 0,-1-9-137,6-10 1,-1-8 133,1-11 1,-6-3-175,1-7 0,-5-1 102,5-4 0,-7 3-445,2-8 0,-10 8-362,-4-3 0,-3 6-517,-2 4 1,0-2 1153,0 7 0,-7-6 0,-1 2 0</inkml:trace>
  <inkml:trace contextRef="#ctx0" brushRef="#br0">3285 8715 8559,'-14'-15'-294,"1"1"361,3 0 0,4 5 118,6-1-85,0 1 0,2-4 136,2 3-112,4-2 1,7 6-16,-1-4 1,5 4-216,0 6 1,1 0 98,-1 0 1,3 1-165,7 4 1,-1-2 42,1 7 0,4-1-160,0 5 0,2-1 13,-2-4 1,9 3 139,11-8 0,3 1 53,6-5 1,1 0-195,4 0 0,1-2 431,-7-2 1,2-4-150,-1-6 1,4-1 197,10 1 0,2 0-123,-38 7 1,0 0 0,1 0 0,0 1 161,35-3 0,-5 2-79,-4 7 1,5 0-95,9 0 1,-40 3-1,0 1-34,-1 0 0,1 1 0,0 1 0,0 1-92,34 7 0,3 0 49,-2 0 1,-34-7 0,1-1-234,4-1 0,1-1 0,-2 2 0,1 0 112,1-4 1,-1 0 0,-6 1-1,0-1 17,40-2 0,-39 0 0,1 0 36,-1 0 1,1 0 0,4 0 0,1-2 51,-1 0 0,1 0 1,-3 0-1,0 1 0,-2-4 0,-1 0 0,0 3 0,0-1 27,34-6 1,-35 7 0,1 1 89,1-2 1,0 1-1,-2 1 1,1 0 18,1 1 1,0 0-1,-2 0 1,0 0-25,30 0 1,0 2-109,-5 3 0,7 1 47,-31-2 0,1 1 0,-2 1 1,-1 0-124,1-4 1,-2 0 0,31 8 25,1-6 1,-3 1 32,3-5 1,6 5 6,-36-3 1,-1 1 0,39 1-16,2-4 1,-2-1 102,-39-2 0,0 1 0,38 1-87,-7-4 1,6-2 114,-37 5 1,1 0 0,38-3-28,1 5 1,-9 0 25,-4 0 1,1 0-189,-12 0 1,11 0 194,-1 0 1,5 0-70,5 0 0,-6 0-14,5 0 0,-15 0-76,7 0 1,-2-2 103,10-2 0,0 1-69,-35-2 0,0 0 0,34 0 44,2-4 0,-9 6 5,-6-2 1,2 3 44,-1 2 0,6 0 14,-2 0 1,4 0-60,1 0 0,-6 0 4,-4 0 0,-2 0-22,-2 0 0,6 0-6,3 0 1,4 0-61,1 0 1,1-4 77,4-1 1,-9-1-32,-1 1 1,-4 3 45,-1-2 1,4-3 9,6 2 1,5 1-18,0 4 1,-5 0 10,-5 0 1,-7 0-35,-3 0 0,3 0 24,-2 0 1,1 4-41,9 1 1,-7 2 33,1-3 1,-2-1-23,-3 7 1,-3-5-66,-1 4 1,-5-1 55,5 1 1,5 4-40,5-3 1,10 1-8,0-2 0,0 2-26,-5-6 0,-6 4 59,-9-4 1,4 0 17,-4-5 1,9 0-28,6 0 1,1 0 190,-2 0 1,2 0-23,-7 0 0,1 0 32,-5 0 1,1 0-110,4 0 0,4 0 5,10 0 1,-2 0-78,7 0 1,-8 0 70,-2 0 0,0 0-101,-5 0 0,-26 0 0,2 0 61,3 0 1,0 0-1,0 0 1,-1 0-79,-1 0 1,-1 0 0,0 0 0,0 1 31,34 4 1,-33-4 0,1 0 4,-2 1 1,1 1 0,3-2 0,1-1 48,-2 0 0,0 0 1,2-2-1,-1-1 3,-3 1 1,0 0 0,-1-1 0,1 1 18,38 2 1,-41-2 0,2-1 75,5 1 0,0-1 0,1 1 1,-1 0-34,3 1 0,0 2 0,-5-2 0,0 0-49,0-1 0,0-1 0,0 3 1,0-1 4,4-2 1,1 1 0,2 1-1,1 0-17,-1 1 0,0 0 0,-4 1 0,-1 0-68,-2 1 0,0 1 1,-3-2-1,1-1 36,4 2 1,1 1-1,-1 0 1,1 0-81,2 0 0,-1-1 0,-5 1 0,-1-1-34,38-2 1,-7 5 93,-3-1 1,6 1 1,4-5 0,-2 2 2,-38 0 1,-1 0 0,31 0 121,-5 3 0,-3-4-82,-11-1 0,4 5 7,0 0 0,1 4-90,0-4 1,-5 6-201,0-1 1,-12 2 265,-2 2 0,-2 4 0,-6-1 0,-8 1 0,-7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6100 8103,'6'-23,"10"4,12 19,9 0,10 0,2-5,3 0,2 0,-7 5,-6 0,7 7,-17 1,4 6,-21 6,-20 9,-21 10,-15 4,-6-3,1-12,1 2,-6 3,1-8,-1 4,9-4,2 4,18-1,2-12,34 3,25-18,19 4,6-3,-13-9,1 4,-4-6,-9 6,3-10,-11 11,-8-4,-15 6,-34 13,-11 2,-13 12,4-3,3 3,1-5,2 6,3 1,3-7,1 5,10-11,3 4,28-12,15-8,27-14,3-2,-8 2,-11 7,-12 7,-18 13,-9 12,-23 13,-2-5,2-9,13-6,-3 15,24-22,9 14,16-17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12000 6213,'-44'6,"-3"-5,23 12,-3-11,19 4,46-6,-8-6,43-1,-26-2,-6-4,0 12,-4-6,-7 14,-13 7,-22 10,-4-2,-15 1,-4 1,-6 5,-5-1,1 0,3 1,-12-1,9 1,2-14,15 4,21-17,27 4,-8-6,20 0,-23 0,17 0,-15 0,2 0,-7 7,-11 1,4 6,-19 6,-3-4,-12 5,6-7,8-6,7 4,14-4,13 7,17-1,13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3470 9525,'-29'-30,"1"9,6 15,1 19,1 3,10 12,10 0,27-12,16-6,2-7,-2-3,-5 0,0 0,-7 0,17-6,-10 4,-2-4,-15 6,-32 17,-13 7,-11 7,2 2,-2-1,2 6,3-6,-3 1,3-3,1-2,14-6,2-7,45-31,5-13,1 1,2-5,-9 15,6-2,-17 13,-21 26,-14 10,-5 2,-8 11,-1-11,1 7,-1-6,1 1,-1-3,1 5,6-5,8-2,7-14,14-7,7-1,8-5,6 6,1-1,-1 2,-6 12,-1 3,-7 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12839 6014,'-30'22,"3"-2,19-6,-4 1,10-1,8-6,4-2,17-6,7 0,17-6,1-2,-3 0,-20 2,-28 6,-31 15,-22 4,-3 8,12-8,2 6,3-1,8-2,6 2,7-7,3 10,7-11,14 5,7-14,8 0,7-7,5 0,9 0,1 0,-7 6,-17 8,-26 8,-13 7,-7-5,-2-1,0-5,6 2,-12 1,4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4877 9383,'0'-24,"-6"5,-2 26,-6 7,6 2,1 4,26-12,10-6,18-7,5-6,-4 1,-1-2,8-3,-9 1,3 6,-27 2,-15 25,-37 3,-13 16,-8-3,4-7,3 1,-4-1,4 0,8-5,7 3,-4-3,16-1,-4-2,21-12,34-14,-1-10,36-11,-12 3,0 4,-2-1,-9 6,-3 0,-16 9,-27 19,-10 6,-4 1,-10 4,0 0,-18 9,-1 0,1 0,13-5,1 1,-1 6,7-5,8-2,8-7,12-13,8-2,8 0,0-4,-7 10,-9 3,-19 7,-7 11,-13 0,4 0,5-4,1-1,-6 1,1-6,-1 1,1-7,0 10,12-11,-3-2,17-8,29-21,16-4,10-8,-5 8,2 0,7 5,0 4,0 1,0 6,6-4,-17 7,6 5,14 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13806 5985,'-43'8,"-6"5,11-12,-3 6,25-7,4 0,50-7,-10 6,29-4,-16 3,13 2,-15 0,17 7,-26-6,-10 12,-14-5,-6 6,-18 0,-6 10,-19 0,7-1,-18-2,15-12,-4 10,16-17,26 4,27-6,8 0,21 0,-12 13,-13 3,-10 12,-26 7,-10 1,-12 0,-1-1,7-13,8 5,7-5,14 19,1 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6043 9681,'0'-36,"6"1,2 13,19-5,8 13,12 0,7 0,-2 4,2 2,-2-1,2 1,-7-2,0-2,2 10,-17-4,1 6,-33 13,-9 6,-10 7,-10 8,-12 2,-6 7,-7-1,-3 1,0 4,0 1,8-7,7-8,12-9,9 2,20-10,28-8,6-10,28-13,-9-4,2 1,-2-5,2 4,-7-5,-4 7,-5-2,-13 3,8 8,-23 2,-12 34,-21 10,-11 9,-8-4,-9 4,-6 1,1-1,-6-4,7-7,7-3,1-3,17-7,8-3,22-18,38-13,18-13,12-6,-6 6,3-3,-8-1,0 4,-15 0,4 7,-10 3,1 8,-15 31,-16 0,-14 24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2929 6383,'-6'-24,"4"-1,-4 24,0-6,4 26,-4-8,6 22,0-17,0 5,0-1,0 2,0 7,0-7,0 5,0-11,0 4,0 1,0 1,0 6,0 1,0-7,0-2,0-5,0-1,0 0,0 13,0-3,0 17,0-5,0 7,0-1,0-5,0-3,0-12,0 5,0-5,0 1,6 3,-4-3,4 5,-6-6,0-1,0 5,0-2,0 17,0-11,6 5,-4 0,4-5,-6 11,0-18,0 11,0-6,0-4,0 9,0-5,7 9,-6 5,6 1,-7-7,0 5,0-11,0 5,0 0,0-5,0 5,0 6,0-3,6 11,-5-7,6-5,-7 4,0-18,0 11,0-12,0 0,0-2,0 7,0-3,0 17,0-5,0 1,0 4,6-5,-4 7,4-13,-6-3,0-7,0 8,0 3,0 3,0-5,0-1,0-6,0-1,0-1,0-4,0 5,0 5,0 5,0 11,0 1,0-1,0 1,0-13,0 3,0-11,0 7,0-7,0 5,0 1,0 2,0 11,0-4,0-1,0-8,0-1,0-5,0 7,0 6,0 1,0 7,0-7,0 5,0-5,-6 1,4-9,-4 5,6-9,0 4,0 6,0-11,0 12,0 0,0-5,0 11,0-5,0 7,0-7,0-7,0 4,0-16,-7 10,6-19,-5-2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3228 6397,'-30'0,"-3"0,17 0,-5 0,7 0,0-12,0 2,6-10,-5-1,12 5,-12 2,11 2,-4 4,0 0,-2 14,0 4,2 10,6-6,0-6,0 5,0-5,6 0,2-2,12-6,2-6,13 4,2-4,-7 6,3 0,-5 0,2 0,-1 0,10 0,-7 6,17-4,-7 4,1-6,-7 0,-7 0,-2 0,-5 6,0-4,-2 4,1 0,1-4,13 11,1-12,0 6,-7-7,4 0,-9-7,4 6,5-12,-9 11,5-10,4 10,-10-4,12 6,-6 0,-1 0,-6 0,5-6,-5 4,7-11,-1 12,0-5,1 6,-1 0,-6 0,5 0,-11 0,5 0,-1 0,2-7,7-1,-1-6,1 0,-1 6,0 2,-5 6,-3 12,-6-9,1 16,-1-17,0 11,6-12,-4 6,11-14,-5-1,7 0,-1 2,1 6,-7 0,-2 0,1 0,1 6,13-4,1 4,13-12,1-8,-5 4,-4-9,0 11,-10-6,11 6,-1-11,9 16,21-16,-1 13,-4-4,-9 4,-10 6,1 0,-7 0,6 0,-9 0,11 0,-13 6,6-4,-12 4,11-6,-11 7,-8-6,-3 6,-5-7,2 0,11 6,-12-5,12 6,-5-1,0-4,5 4,-11-6,11 0,-11 0,4 0,1 0,-5 0,10 6,-10-4,11 11,-17-12,9 5,-12 1,14-6,-5 12,4-5,-5 6,5 0,-4-6,11-1,-18-1,10-5,-11 6,0-7,5 0,-5 0,6 6,0-4,0 4,0 0,-6-4,5 4,-5-6,0 6,-2 2,-6 7,0-7,0 4,0-4,0 6,0 7,0 1,0 6,0 1,0 6,-6-5,4-2,-4-1,0 1,4 15,-11 7,5 7,-6-6,0-2,6-7,-5 1,12 0,-5-1,-1-5,6 10,-6-22,7 9,0-8,0 4,0 19,0-4,0-3,0-7,0 6,0 10,0 1,-6 3,4-12,-4-1,6-5,0 4,0-11,0 5,0-1,0 9,0 7,0 1,6-2,-4-6,4-1,1 7,-6-11,6 3,-1-12,-5-7,6 5,-1 1,-4 15,10 7,-10 1,4-9,0 0,-4-12,4-2,-6-7,0 5,7 4,-6 7,6 4,-1-11,2 11,0-11,4 5,-4-7,0 1,-2-7,-6-2,7 1,-6 1,6 13,-7-5,0 11,0-5,0-6,0-3,0-7,0 2,0 7,6 6,-4-5,4 11,-6-11,6 5,-4-7,4 0,-6-6,0 5,0-5,0 7,0 6,-6-5,4 11,-4-18,6 11,0-6,0 2,0 11,0-11,0 11,6-11,-4 11,4-4,-6-1,6-1,-4-7,4 1,-6-1,0 0,0-12,0 3,0-11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2887 10534,'-16'-30,"-3"4,17 11,2 1,2 6,11 2,1 6,2 0,10 0,-3 6,18 2,-4 13,25 1,-11 0,6-3,-12-10,-7-4,-5-3,5-2,-6 0,9 0,-11-7,17 6,-4-12,9 4,-9 2,4 1,4 6,14 0,-1 0,0 0,-20 0,9 0,-21 0,15-6,-10-2,5 0,7-5,2 12,-7-6,-3 7,-1 0,2 0,-2-6,7 4,-2-4,11 0,-5 4,-2-4,-6 0,-13 4,3-4,-5 6,2 0,2 1,-4 4,-2-3,21 16,-3-8,7 11,-2-14,-7 0,-12-7,4 0,-12 0,0-7,5 6,-5-12,6 12,1-12,-1 11,0-4,7 6,2 0,5 6,-5-4,-9 4,5-6,4-6,7-2,-2-6,-1 0,-11 6,-1 1,-9 7,1 7,-12-6,10 12,-4-11,0 4,12-6,-5-13,13 4,2-18,5 17,1-9,-7 12,-7-1,4 1,-10 1,6 4,4-4,-9 6,11 0,-13 0,-2 0,1 0,-6 0,6 0,-7 0,0 0,1 0,-1 0,0 0,0 6,1-4,-1 11,6-12,-4 12,11-12,-11 12,11-11,-5 10,0-10,5 4,-11-6,4 0,-6 0,0 0,1 0,5 0,-4 7,11-6,-11 5,-2-6,-1 0,-12-6,12-2,-5-6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2162 1223 8199,'-7'-13'-363,"-2"3"-711,-4-2 1768,-1 4 0,0 0 246,-1 3-579,1 4 1,0 1-149,0 0 0,0 8 112,-1 6 0,1 8-154,0 11 1,0-1 157,-1 6 0,8-2-136,2 2 1,3 3-126,2-3 1,3-3-297,7-2 0,1-10 163,13-4 0,-1-9-88,6-5 0,-1-5 80,1-5 1,-1-9-24,1-10 0,-6-4 23,1-6 0,-5 4 23,5-3 0,-12 2-37,2-3 0,-4 9 20,-1-3 0,-2 4-91,-7 0 0,0-1 130,0 6 0,-8 0-188,-6 5 0,-2 1 81,-8 4 1,5-2-89,-5 6 0,2 0 74,-1 5 1,-3 0-21,7 0 1,5 0-811,5 0 635,6 0 0,-2 0 344,10 0 0,9 0 0,8 0 0</inkml:trace>
  <inkml:trace contextRef="#ctx0" brushRef="#br0">2332 1080 8441,'0'10'-445,"0"-1"0,0 1 49,0 4 1,0 7 1596,0 2 0,0 4-498,0 2 0,5-1-280,0 0 1,-1 6-280,-4-1 1,5 0-162,0-5 0,6-5-61,-2-5 1,4-2 75,1-1 0,-4-8 2,-1-2 0,1-5 52,4-5 1,-5-2-174,1-8 1,-5-5-35,4-4 0,-1-3-53,1-1 1,-1-1 25,-3 1 1,-3-1-168,2 1 0,3 4-176,-3 1 0,1 5 172,-5-1 1,2 4-105,3 0 0,-4 6 457,4-1 0,3 7 0,0-3 0</inkml:trace>
  <inkml:trace contextRef="#ctx0" brushRef="#br0">2617 1180 8199,'0'14'0,"0"0"0,0 1 0,0-1 662,0 0 1,6 0-166,3 0 0,4-1-104,1-3 1,5-4-204,0-6 0,6 0-99,-1 0 1,1 0-56,-1 0 0,3 0 122,-3 0 0,-4-6-331,-1-4 0,-3 2 102,-2-1 1,-4 1-601,-1-2 364,-6-2 0,4 4-63,-7-6 0,-2 1 115,-3 3 0,2-2-327,-6 2 468,-1-2 0,-4-1-31,0 4 1,4-2 518,1 6-279,-1 0 0,-4 11 421,0 4 1,0 4-105,-1 5 1,0 3 59,-4 7 1,3 1-162,-3 3 0,3-3-107,2 3 0,6 2-106,3-2 0,4-2 115,1-7 0,6-3-438,3-7 1,6-1 120,4-4 1,-2-3-446,7-6 1,-2-6 38,1-3 1,4-10-195,-3-5 0,-3-3 209,-3-1 1,-2-1-185,-1 1 0,-3 1 327,-2 3 0,1-1 352,-7 6 0,1-5 0,-5 5 0,0 0 0,0 5 0,0 5 0,0-1 0,0 7 598,0-3 0,-1 6-1,-4 0 0,3 6 218,-2 4 1,2 2-303,2 2 1,2 1-88,2-1 1,-1 5-338,7 0 0,-7 1 94,2-1 0,1-3-232,-1 3 0,4-2-25,-4 2 0,0-3-192,-5 3 336,0-3 23,0-2 85,0-6 1,0-3-76,0-10 0,0 2-76,0-7 0,0 1 64,0-5 0,0-5-149,0 0 1,1-5-42,4 5 0,3-6-317,6 1 0,5 2 80,0-2 0,6 5-190,-1-4 0,-2 4-1544,2-5 2070,0 7 0,4-10 0,1 5 0</inkml:trace>
  <inkml:trace contextRef="#ctx0" brushRef="#br0">3427 896 8137,'0'-21'0,"0"1"-286,0-4 0,5-1 152,-1 6 1,1 4 1511,-5 6-915,0-1 0,-1 3-152,-4 2 1,2 3-200,-7 2 0,1 8 126,-6 6 0,6 4-76,0 10 1,4-1 60,-5 11 1,7 0 21,-2 5 0,4-1 12,1 1 1,0-1-58,0 1 1,0 1-38,0 4 1,1-2 40,4 6 0,1 1-450,4 9 1,3 0 192,-4-1 0,-1-2-600,1-17 0,-5-4 338,0-14 0,3-4-678,-3-5 626,1-7 0,-5-8 31,0-10 1,-5-4-335,1-5 0,-12-2 185,2-2 0,-10-4 158,0 3 0,-4 2 327,-5-2 0,3 2 0,-4-2 0,11 4 0,4 6-32,3 0 176,8-1 35,2 7 1,14 2 193,6 6 1,2-2 768,7-2-886,1-4 0,9-6 57,0-1 0,1 1-350,-6 0 0,0 3-442,1-3 0,-5 7 479,-1-7 0,-5-3 0,2-5 0</inkml:trace>
  <inkml:trace contextRef="#ctx0" brushRef="#br0">3555 952 8079,'0'-14'1485,"6"6"-923,-4 2 0,4 8-468,-6 2 0,0 6 67,0 9 1,0-3-163,0 3 0,0-2-138,0 2 1,0-3-194,0 3 1,-5-4 113,1 0 1,-1-6-108,5 1 1,-5-6-425,0 6 165,1-7 507,4 3-185,0-6 253,6 0 0,-3 0 73,7 0 0,-6 7 211,6 2 0,-7 4 114,2 1 0,-2 2-174,2 3 0,-4 1 134,4 4 1,-3 1-65,-2-6 1,0 2-266,0-2 204,0-4-316,0 6-485,6-13-18,-5-2 0,6-12 235,-7-4 360,0-2 0,6-9 0,2-1 0</inkml:trace>
  <inkml:trace contextRef="#ctx0" brushRef="#br0">3640 1223 8079,'14'0'-121,"-3"0"60,4 0 1,-4 0 583,8 0 1,-2 0-61,2 0 0,3-7-243,7-2 1,-7-4-1,-3-1 0,1 4 28,-1 1 0,-5 1 193,-4-1 0,-7-4-193,3 5 0,-12-5-248,-3 4 0,-4-4 0,-1 5 0</inkml:trace>
  <inkml:trace contextRef="#ctx0" brushRef="#br0">3811 1038 8079,'0'-8'371,"6"2"0,-3 12 0,7 3 0,-7 4 131,2 1 0,-4 7-42,-1 2 0,0 4-139,0 2 0,0-1-112,0 1 1,2-6 24,3 1 1,-2-7 29,6 2 0,-4 0-496,4-4 1,1 2-1508,4-8 1140,0-2 1,1-1-1146,-1-6 808,0 0 0,-1-6 936,-4-4 0,4-9 0,-5-3 0</inkml:trace>
  <inkml:trace contextRef="#ctx0" brushRef="#br0">4010 1208 8079,'9'-1'188,"1"-4"1,-1 3 60,5-2 0,-4 1 27,-1-2 1,1 2-28,4-7 0,5 5-274,0-4 1,0 0-202,-5-6 1,0 1-254,1 0 0,-6 4-923,1 1 732,-7-1 670,3-4 0,-12 0 0,-2 0 0</inkml:trace>
  <inkml:trace contextRef="#ctx0" brushRef="#br0">4124 1009 8077,'0'-8'-1040,"0"2"1902,0 19 1,1-2-274,4 13 1,-4-6-72,4 6 0,-3 1-169,-2 9 0,5-4-106,-1 3 0,1-5-148,-5-4 1,5 1-208,-1-6 0,6 0-413,-5-5 494,6-6 0,-3-1-850,6-7 0,0-8 378,0-7 0,-4-4-434,-1-4 1,-1-9 936,2 4 0,-4-10 0,-6 2 0</inkml:trace>
  <inkml:trace contextRef="#ctx0" brushRef="#br0">4252 796 8076,'9'0'148,"0"0"1,-4 0 325,5 0 0,-6 0-182,6 0 1,-5 0-60,4 0 0,-4 2-120,4 2 0,-5 4 136,0 7 0,-2-1-298,-2 0 1,0 5 141,0 0 1,-6 6-322,-4-1 0,-7 3 52,-2 1 0,1-1-114,9-3 1,-2-4 95,6-6 0,-4 1-108,4-1-188,0-6 296,5-2 0,6-6 29,4 0 1,3-6 24,1-4 1,2 2 4,3-1 1,-4 1 156,4-1 1,2-3-138,-2 8 0,0-1 195,-5 5 1,0 0-95,0 0 1,-1 6 588,-4 4 1,-2 2-274,-7 3 0,0 4 454,0 0 0,0 4-254,0-4 0,-2 6-88,-3-1 0,4-3-435,-4-2 1,4 1-340,1-1 1,0-5-567,0-4 755,0-7 0,1 3-803,4-6 1,-4-1 363,4-4 0,2-8 113,-3-6 1,1-1 496,-5 1 0,2 2 0,2-7 0,-2 0 0,3-4 0,-2-1 0,2 1 0,-2-1 0,6 1 0,-1 0 0,2-1 0,2 7 129,-2 3 1,2 3 55,3 2 1,-1 1 1473,0 4-1107,0 3 1,-1 7 38,-4 4 1,-2 4-112,-7 10 1,4 4-153,1 5 1,0-3 27,-5 4 0,-5-4-92,0 8 1,-1-3-101,1-1 0,4-3 62,-4-2 0,2-3-363,-2-7-131,4 0-40,-6 0 1,7-7 191,0-7 1,5-7-131,0-7 1,4-2-410,-4-3 1,6-3 278,-2-6 1,-1-1-283,2 1 0,-1-1 186,6 1 1,-6 1 296,0 3 1,1 4-233,4 6 1311,0 6-618,1 1 0,-3 15 79,-2 7 1,-4 5 519,-6 9 1,2-1-357,2 0 1,-2 1-182,3-1 1,-4 1-27,-1-1 0,0-6-995,0-3 1,2 0 459,3-5 0,-2 2-2171,6-11 1569,1 0 1,4-7 64,0-3 1,-1-4 387,-4-10 1,4 3 361,-4-3 0,-1-3 0,2-2 0,-2-1 0,1 1 0,2-2 15,-6 2 1,4 2 10,-4-2 0,1 0 81,-1-4 1,-2-1 375,7 1 0,-5 1 526,4 4 1,-6-3-284,2 7 0,-2-4 180,2 4-847,-4 0 1,4 6 34,-10 4 0,2 4 151,-6 10 0,-5 2-105,-5 8 1,-2 7-234,2 6 0,5 1-22,0 4 1,1-3-105,8-2 1,1-1 66,4-3 0,0-4 148,0-5 1,0-6-23,0 1 0,1-7 62,4 1 0,3-2-230,6-2 1,0-6 71,0-4 1,2-2-29,3-3 0,-3 6 13,3-1 1,-3 3 39,-2-3 0,0 4 172,0 6 1,1 0-152,-1 0 1,-5 1 263,1 4 0,-5 8-69,4 6 1,-6 11 83,2-2 0,-2 10-27,2 0 0,-4 5-16,4 4 0,1 3-76,-1 7 0,6 2-28,-1 2 1,-4-2-241,-1 2 1,-4-7 206,-1-2 0,0-11 223,0 2 1,0-5-81,0 0 1,-6-8 128,-3-6 0,-6-6-61,-4 6 0,2-11 120,-7 1 0,-1-8-44,-8 4 1,3-7-143,-3 2 0,3-12-352,1-7 1,7-2 183,3-7 0,3-1-233,2-4 1,6-1 114,3 1 1,5-1 30,5 1 1,3-1 12,6 1 1,7 0 145,3-1 1,9-6-426,5-3 0,4-4 127,6-6 1,2 4-1012,7-3 0,-6 7 205,-4 2 1032,-9 7 0,-3-4 0,-7 7 0,1-1 0,-1 1 0</inkml:trace>
  <inkml:trace contextRef="#ctx0" brushRef="#br0">5929 796 7977,'-8'-6'0,"-4"4"252,2-3 0,2-1 412,-1 1 1,4 1-288,-4 4 1,-1 1-120,-4 4 1,0 11-110,-1 12 1,1 7-113,0 8 1,5 6 145,-1 3 0,7 1 9,-2 0 1,5 0-221,5-5 70,3-7 1,11-7-907,0-5 0,6-9 454,-1-5 1,3-7-1481,1-8 1890,0 0 0,1-13 0,-1-3 0</inkml:trace>
  <inkml:trace contextRef="#ctx0" brushRef="#br0">6157 981 8057,'6'-10'0,"4"1"0,8-1 28,6-4 0,3-2 42,1-2 0,2 0 187,4-6 1,2 1-60,7-6 1,-7 2-331,-3 4 0,-4-2 116,-6 6 0,1 0-248,-10 4 1,2 6-430,-11-1 248,-1 7 1,-5-3 153,-4 6 0,-3 0 291,-6 0 0,0 0 0,0 0 0,-1 0-137,7 0 169,-4 0 411,10 0-254,-4 0 0,6 2 323,0 2 1,2 6-103,2 9 0,-2 3 18,3 6 1,-4 7-186,-1 3 0,0 5-25,0 4 1,0-1-231,0 6 1,0-9 44,0 4 1,0-8-62,0 4 0,0-2 77,0-8 0,0-1-281,0-8 1,-1-4-154,-4-6 225,-3 1 0,-11-8-124,0-2 0,0-10 85,5-4 0,0-8 15,-1-2 1,3-7 103,2 3 0,-1-4 58,7-2 1,-1 6-26,5-1 0,6 7 144,4-2 1,2 3-233,2 2 0,1 1-106,-1 4 1,0-3-573,0 8 813,1-7 0,-1 3 0,0-6 0</inkml:trace>
  <inkml:trace contextRef="#ctx0" brushRef="#br0">6185 597 8242,'0'14'-160,"0"1"1,0-1-1</inkml:trace>
  <inkml:trace contextRef="#ctx0" brushRef="#br0">6100 810 8253,'-6'8'450,"4"5"-721,-3-4 0,4 9 206,1 1 1,0 1-126,0-1 0,0-1 112,0 5 1,0-5-289,0 1 250,0-4 0,0 0 110,0-1 158,0-6 49,0-2 1,-2-6 26,-3 0 0,4 2 23,-4 2 75,3-2 1,2 11-41,0-4 0,0 4-9,0 1 0,7 0-177,2 0 1,-1 5-132,2 0 1,-1 0 110,5-5 0,1-1-284,-1-3 283,-6 2-16,-2-4 1,-6 2-2,0-1 1,-2-6-23,-2 2 0,-4-4-115,-6-1 0,-5 0 66,0 0 0,-2 0-3,2 0 1,3 0 106,-3 0 0,8 5 70,2 0 151,-1 0-240,2 1 1,4-3 219,8 7 1,4-7-45,7 2 1,3 1 71,1-1 1,11-1-94,-1-4 0,9 0-152,0 0 1,3 5-47,1 0 1,3 0-260,2-5 0,-3 0-330,4 0 0,-10 0 141,-5 0 415,3 0 0,0 0 0,7 0 0</inkml:trace>
  <inkml:trace contextRef="#ctx0" brushRef="#br0">6782 881 8742,'2'-9'441,"3"-1"0,3 6-196,6-6 0,6-4-159,4-5 1,4-1-126,6 1 0,-4-2-225,3-3 1,-3-1-490,-2 6 1,-6 0 434,-3 5 0,-4 0-676,-6 0 994,-3-1 0,1 1 0,1 0 0</inkml:trace>
  <inkml:trace contextRef="#ctx0" brushRef="#br0">6996 611 7965,'-15'7'-1084,"7"-6"1530,2 12 1,8-5-53,2 6 0,4 5-126,7 0 1,-3 11-18,-2-2 0,2 12-22,-2 2 1,-4 3-114,-1 7 1,-4-5-147,-1 5 1,0-11 37,0 2 0,0-5-174,0 0 0,0-3 8,0-7 0,-1-6 67,-4-3 0,2-5 74,-7-4 0,6-4 19,-6-6 0,2-1 15,-1-4 0,-2-5-25,6-9 1,-4-3 18,4-6 1,0-1-223,5 1 1,0-2 79,0-3 1,6 3-316,4-3 1,-2 7 164,1 3 1,1-1 280,4-5 0,0-5 0,0-3 0</inkml:trace>
  <inkml:trace contextRef="#ctx0" brushRef="#br0">7166 583 7965,'0'14'-191,"0"0"0,-5 2 452,1 3 0,-3 3 530,3 7 1,0-1-442,-5 0 1,6 6-187,-2-1 0,-1 6-95,1-1 1,0-3 63,5-2 0,0-3-118,0-1 1,0-3 98,0-2 1,0-8-623,0-7 259,0-5 0,5 0-149,0-8 0,4-6 15,-4-9 1,4 2-161,-4-7 1,2-4-107,-3-6 1,-1 3 648,7 7 0,-7-3 0,10 12-275,-12 0 1,7 12 518,-3 13 1,-3 1 301,2 12 1,-2-1-188,-2 2 1,5-3 251,-1-7 0,3 0-521,-3 0 1,0-6 82,5-3 1,-4-3-286,4-2 1,-4-7 90,4-2 1,-4-9-786,5-1 0,-7-6 806,2 1 0,-4-2 0,-1-3 0</inkml:trace>
  <inkml:trace contextRef="#ctx0" brushRef="#br0">7323 626 7965,'9'1'-43,"1"4"1,-7 3 783,1 6 0,0 0-281,0 0 1,-2 2-164,3 3 1,-4-1 3,-1 5 1,-1 2-79,-4 9 0,2 0 46,-7 4 0,-1 3-46,-8-3 0,3 2-225,-2-2 0,3 1-211,6-6 0,-4-1-933,4-8 45,2-4 17,1-12 1,4-5 1083,-2-12 0,2-7 0,-4-12 0</inkml:trace>
  <inkml:trace contextRef="#ctx0" brushRef="#br0">7266 938 7965,'14'10'0,"0"-1"0,0 2 550,1 8 1,0-1-137,4 5 1,-3-4 58,3 5 0,2-7-140,-2 2 0,4 2-703,-4-2 0,5-2-170,-5-7 1,5 1-1359,-5-7 1898,6 1 0,-3-5 0,6 0 0</inkml:trace>
  <inkml:trace contextRef="#ctx0" brushRef="#br0">7849 526 7965,'6'-8'581,"-4"2"1,4 7-105,-6 4 0,-5 3-74,0 6 0,-6 7-70,2 2 1,1 9-46,-2 1 0,1 5 84,-5-5 1,-2 7-100,-3-2 0,5-2-301,0 2 0,-1-6 84,6 1 0,-4-8-830,-1-1 0,5-9-30,-1 0 0,5-3-1672,-4-7 2476,-1 0 0,-10-5 0,-2 0 0</inkml:trace>
  <inkml:trace contextRef="#ctx0" brushRef="#br0">7749 739 7965,'22'-6'-112,"3"0"-56,-6-4 1,5-2 759,-5 2 1,6 2-145,-1-1 1,-3 4-77,-2-5 74,-4 7-807,0-3 1,-9 6-136,-6 0 203,-13 6 0,-4 2-537,-7 6 1,2 5 829,-2 0 0,-9 7 0,3-4 0</inkml:trace>
  <inkml:trace contextRef="#ctx0" brushRef="#br0">7721 938 7965,'0'14'-371,"-5"1"560,0-1 372,0-6 1,12-2-55,2-6 1,5-11-131,5-3 0,-3-5-490,3 0 1,2 2 138,-2-7 0,4 0-664,-4-4 0,2 6 132,-2 3 506,-10 3 0,10 2 0,-11-1 0</inkml:trace>
  <inkml:trace contextRef="#ctx0" brushRef="#br0">7778 952 7965,'0'15'225,"1"1"-225,4 2 0,-4 5 685,4 5 1,-3 0-204,-2 1 0,0 1-331,0 3 0,1-6-224,4 6 0,-3-11-311,2 7 0,0-10-249,0 0 1,-2-8 12,3-2 39,-4-6 1,-1 2 246,0-10 1,0-3 333,0-6 0,0-6 0,0-4 0,-1-3 0,-4-1 0,3 4-54,-2 0 0,2 1 7,2-6 1,2 5 327,2 1 0,4 5 416,6-1 0,1 4 80,-1 0 0,6 1-266,4 0 1,3 4-180,1 1 0,1 6-109,-1-2 0,-6 3-145,-3 2 0,-3 0-50,-2 0 0,-6 7-153,-3 2 1,-3 6-88,-2 3 0,-13 0 102,-6 6 1,-6-1-10,-4 6 1,1-1 115,-1 1 0,3-1-37,2 0 1,3-1 40,7-3 0,5-4-15,-1-5 19,7-7 1,-2-2-15,10-6 0,3 0-170,6 0 1,2-6 53,3-4 0,3-7-281,6-2 1,1 0 130,-1 5 0,1-5-426,-1 0 1,1-5 700,-1 5 0,0-6 0,1 3 0</inkml:trace>
  <inkml:trace contextRef="#ctx0" brushRef="#br0">8233 626 7958,'14'0'134,"0"0"1,2 6 746,3 3 1,-4 4-321,4 1 1,-4 5-99,-6 0 1,4 6-283,-4-1 0,-1 9-208,2 5 0,-7-2-144,2 2 0,-5 5 155,-5 4 0,-5 2-272,-9-1 1,-3 1 146,-6 3 0,-7 2-184,-3-7 1,-9 7-1,-4-4 1</inkml:trace>
  <inkml:trace contextRef="#ctx0" brushRef="#br0">9000 1052 8077,'-14'-14'227,"1"4"91,4 1 0,1 6 669,3-2-239,4-3-371,-6 6 0,14-4-119,2 6 0,9 2 40,1 2 0,6-2 15,-1 3 0,9-4-341,5-1 1,11-6 96,7-3 0,1-9-1860,5-1 1587,-4-6-370,-7 9 0,-4-4-575,-9 5 1,-3 3 425,-7 2 723,-5-2 0,-3 10 0,-6-4 0</inkml:trace>
  <inkml:trace contextRef="#ctx0" brushRef="#br0">9612 725 8077,'14'8'650,"0"5"-351,0-12 1,1 12 754,-1-4-451,0-2-317,6 5 0,3-5-19,5 2 0,0-1-27,1-3 1,-1-4 0,1 4 0,-1 1-100,1-1 1,-7 1-107,-3-1-626,-3 3 353,-9 13 166,0-6 0,-20 12-1010,-6-3 586,-12 3 106,-6 7 0,-5-2 390,-1 6 0,-6 0 0,-2 5 0</inkml:trace>
  <inkml:trace contextRef="#ctx0" brushRef="#br0">10422 498 8290,'0'-15'0,"0"6"0,0-1 143,0 7 1,0 11 63,0 16 0,-2 7-132,-2 7 0,-4 10-109,-6-1 48,6 1-25,-5 7 1,11-11 116,-2 3 0,-3-4-86,3-5 0,-1-3-226,5-7 1,2-10-34,2-4 1,-1-10-143,7 1 0,-5-5-519,4-5 900,-6-9 0,10-8 0,-5-6 0</inkml:trace>
  <inkml:trace contextRef="#ctx0" brushRef="#br0">10450 583 8290,'21'-14'-982,"1"-1"410,7 1 276,-1 0 0,0-3 1036,1 2-257,-1-2-295,1 15 0,-7-9-14,-3 7 1,-3-1-139,-2 5 0,-6 8 10,-4 6 0,-2 7 46,-2 7 1,0 7 7,0 3 1,0 3-313,0 1-55,0 1 319,-6 0 1,4-1-888,-3 1 398,4 0 161,1-7 276,0-8 0,0-1 0,0-5 0</inkml:trace>
  <inkml:trace contextRef="#ctx0" brushRef="#br0">10422 881 8165,'14'-14'0,"2"5"-163,3-1 0,2 1-299,2-5 0,3 1 509,-8 3 56,8 4-66,-17 0 1,10 4-242,-9-3 144,-4 4 43,0 7 1,-6 2-4,0 6 0,-6 2 46,-3 3 1,-6 5 163,-4 9 0,4-3-78,-4 3 0,3-3 108,2-1 0,6-3 76,3-2-255,3-3 24,2-7 1,2-6-215,3-3 266,3-4-144,12-1 1,-3-11-198,7-3 0,-6-8 7,1 3 0,-4-7-634,0 3 851,-8 2 0,0-12 0,-7 3 0</inkml:trace>
  <inkml:trace contextRef="#ctx0" brushRef="#br0">10436 881 8165,'0'15'-279,"-6"-1"1,4 5 327,-2 0 0,2 6 245,2-1 1,5-2 268,0 2-220,-1-1-127,3 6 0,-6-1 39,4 1-28,-4-1-162,-1 7 0,0-4 36,0 7 1,0-5 34,0 5 0,7-8-90,2-1 1,4-2 17,1-8 0,7-7-155,2-7 0,6-11-552,4-9 345,-3-5 189,11-15 0,-9-1-585,6-7-117,-7 7 621,4-5 190,-7-2 0,1 0 0,-4-2 0,-6 0 0,-6 0 0</inkml:trace>
  <inkml:trace contextRef="#ctx0" brushRef="#br0">11133 426 8165,'0'10'-105,"0"-1"127,0 7 0,-6 2 501,-4 5-285,-3 1 1,-7 9 13,-4 0 1,-1 5 100,1-5 0,-3 7-201,4-2 1,-3 8 18,3 1 0,2-1-177,7-8-109,0-3 261,0-13 0,6-2-1175,3-6 450,3 1 315,2-8 264,0 0 0,7-20 0,1-3 0</inkml:trace>
  <inkml:trace contextRef="#ctx0" brushRef="#br0">11133 540 8165,'19'0'-69,"0"0"1,0 2 5,-5 3 0,-1-2 294,-4 6 0,-3 1 387,-6 4 0,0 0-1361,0 0 463,0 1 0,-1-1-42,-4 0 322,-3 0 0,-6 0 0,0 1 0</inkml:trace>
  <inkml:trace contextRef="#ctx0" brushRef="#br0">10977 768 8165,'0'9'-199,"0"1"-1,0-7 352,6 9 0,-3-8 281,6 5 0,-4-1-491,5 1 0,-6 3-1024,6-8 1082,-1 1 0,6 1 0,-1 2 0</inkml:trace>
  <inkml:trace contextRef="#ctx0" brushRef="#br0">10920 981 8165,'0'8'264,"6"-2"127,3-6 1,4-1-42,1-4-177,7-3-172,1-13 1,13-1-182,3-6 1,-2 1 175,2 3 0,-7-1-65,3 6 0,-11 2 103,-4 7-3,-3-2-193,-8 10 194,-2 8-51,-12 4 1,-3 17 270,-10-4-224,3 4-84,-11 2 0,10-1 10,-7 1 0,6-7-40,0-3 0,2 1-179,1-1 1,1-5 114,0-4 150,0-7 0,-7 10 0,-1-6 0</inkml:trace>
  <inkml:trace contextRef="#ctx0" brushRef="#br0">10920 1123 8165,'14'2'-34,"0"2"0,0-2 231,-6 11 1,5-10 4,-4 6 41,4 1-201,1 4 1,-1-5-156,-4 1 1,4-2 134,-4 1 1,-1 4-279,2-4-49,-7-2-138,3 5 1,-6-8-317,0 5 412,0-6 32,0 3 315,-6-6 0,-2-6-19,0-2 1,2-1-16,6-1 0,0 1 48,0-5 0,1-1 68,4 1 0,3 0 61,6 0 1,5 0 221,0-1 1,8-4 20,1 0-161,1-6-59,6 9 1,-7-4 111,1 6 1,-7-1-129,-3 1 1,-4 2 166,0 2-267,-7 4 1,-2 12-1,-6 4 0,-2 7 20,-2 2 1,-6 6-108,-9-1 1,3 7-81,-3 3 207,-3-1-32,6-5 0,2-6-233,9-3-53,4-3 92,1-8-48,0 5 1,6-13-83,4 0 0,9-8 266,4-11 0,4-3 0,2-7 0</inkml:trace>
  <inkml:trace contextRef="#ctx0" brushRef="#br0">11488 952 8043,'15'-14'0,"-1"0"0,2-2 75,3-3 1,3-3 172,6-6 1,7 1-42,3 3 1,0-3-135,4 4 1,-13-3-1011,4 3 454,-6 2 345,-5 7 0,-3 0 138,-10 0 0,4-1 0,-5 1 0</inkml:trace>
  <inkml:trace contextRef="#ctx0" brushRef="#br0">11815 483 8043,'15'0'190,"-6"7"142,1 2 1,-7 10 170,1 5-95,-2 3-118,-2 7 1,-2-2 262,-2 6-323,-4 6-9,-13 0 1,5 10 86,-2-7 0,0 2-185,-1-1 1,3-6-163,-3 1 1,4-2-101,0-8 0,1-4-491,0-6 1,0-5-983,0 1 497,6-3 510,-5-8 605,11-2 0,-10-12 0,4-2 0</inkml:trace>
  <inkml:trace contextRef="#ctx0" brushRef="#br0">11886 938 8043,'37'0'0,"-7"0"76,-6 0 1,-2 2 139,1 3 0,-2 2-198,-7 8 0,-4-1-295,-1 0 0,-6 0 50,2 1 1,-3 0-647,-2 4 873,0-3 0,-7 5 0,-1-7 0</inkml:trace>
  <inkml:trace contextRef="#ctx0" brushRef="#br0">11858 1052 8043,'8'6'0,"5"-3"174,-4 7 0,-1-2 326,1 1 1,-1 4-353,2-4 0,2 4-326,-2 1-1348,3 1 1526,1-8 0,0 6 0,0-5 0</inkml:trace>
  <inkml:trace contextRef="#ctx0" brushRef="#br0">12299 469 8086,'-10'14'0,"1"1"0,-1 0-323,-4 4 33,0 3 279,0 7 0,-1-2 245,1-4-108,0 4-105,0-11 0,4 5 108,1-7 1,4-2-176,-4-2 27,5-4 0,-2-7-50,6-4 1,2-5-103,2-8 0,4 0-228,7-6 109,-1 1 114,0-6 1,7 7 89,2 3-5,-2-3 1,6 8 201,-4 0-57,4-1 1,0 14 61,-3-4 0,1 4 307,-6 1 1,-2 1-107,-7 4 0,1 3 90,-6 6 1,-1 5 680,-4 0-468,-6 6-401,-8-3 0,-4 2-106,-5 0 1,4-1-127,-5 6 1,0-2-421,-4-4 0,1 3 98,3-7 0,4-2-815,6-8 818,-1 4 1,6-13-112,0 0 1,5-6-312,0-8 334,8-1 420,4 1 0,11-5 0,0 0 0,6 0 0,-1 5 0,-2 5 0,2-1 0,-5 2 28,5-1 1,-5-2 43,4 6 1,-10 0 26,1 5 1,-3 0 414,3 0 488,-6 0-446,-1 0-243,-7 6 0,0 2 113,0 7 0,-7 0-169,-2 4 1,-9-1-223,-1 5 0,-4 1 81,4 5 0,-2-1-122,2 0 0,8-5-53,-3-5 1,9-2-763,1-2-235,2-6 489,2-1 266,6-14 0,2-2-354,6-10 299,1 3 210,-1-4 1,0 4 110,0-3 1,5 3-81,0-3 1,2 3 58,-2 2 0,-2 1 93,7 4 1,-7 3 90,2 6 0,-3 0 533,-2 0-293,0 0-54,1 6 1,-8 7 274,-2 6 0,-3 11-200,-2-2 0,-7 5-33,-2 0 1,-4-3-167,-1 4 1,-2 0-80,-3-1 1,-3 1-768,-6-6 328,-1 1 284,1-1 0,-2-1-1269,-3-3 670,3 2 215,-5-10 428,13-2 0,-11-1 0,3-5 0</inkml:trace>
  <inkml:trace contextRef="#ctx0" brushRef="#br0">12356 1080 8052,'20'0'0,"4"0"0,3 5 125,1 0 1,-4 0-126,0-5 0,-1 6 0,6 2 0</inkml:trace>
  <inkml:trace contextRef="#ctx0" brushRef="#br0">12953 341 7939,'-14'14'-415,"4"5"415,1 0 320,-7 7-1,0-4-253,-5 6 0,7 1 193,0-1-199,6-6 1,-4-1 365,2-7-273,4 0-41,-1 0-27,7-6 0,2-3-129,3-10 0,7-4-227,7-10 1,5 1-274,-5-5 1,6 4 160,-1-5 1,3 7-46,1-2 0,1-2 215,-1 2 1,-1 0 212,-3 5 0,-4 0 0,-6 0 0,-4 6 0,-1 3 60,-5-3-4,2 7 1,-8 1 635,-2 9-327,-4 4-175,-13 7 1,-1-1 240,-6 10-205,-1-10 0,-4 14-116,0-10 53,0 4 1,4-3-74,1 0 0,1-7-228,3 2 1,5-3 83,10-2-91,-4 0 1,12-4-169,-4-1 347,3-6-58,9 4 1,2-9 3,10-3 0,3 2-16,6-6 0,3-1-3,2-4 0,-3-5-39,3 0 0,-3 0-165,-2 5 1,-4 0 135,0-1 1,-12 3-346,3 2 317,-11-2 17,3 4 85,-7 0 1,-2 2-13,-3 6 0,2 0 112,-6 0 0,-1 1 255,-4 4 0,4-2 250,1 7-101,0-1 1,-4 5-80,3 0 1,4 1 568,6-1-392,-6 0-265,4 0-184,-4 1 1,4 0-5,-2 4 0,-4-3 17,-7 3 1,1 2-224,0-2 0,-7 6 85,-2-2 1,-9 4-151,-1 2 1,0 4 122,4 0 1,1 0-109,0-4 1,1-6-292,3 1 208,3-13 99,1 8 0,9-17-380,-3 2 212,9-2-135,-8-2 0,13-8-274,0-6 1,7-7 24,7-7 676,6-1 0,2 1 0,7 0 0</inkml:trace>
  <inkml:trace contextRef="#ctx0" brushRef="#br0">12953 739 6902,'8'8'144,"-2"-2"1,0-6 946,4 0-445,2 0-271,9 7 1,-2-6-75,9 4 1,-6-3-197,12-2 1,-7 0-174,6 0 0,-8 0-137,-1 0 1,-2-5-432,1 0 1,-7 0-268,-6 5 903,-1 0 0,-1 0 0,-2 0 0</inkml:trace>
  <inkml:trace contextRef="#ctx0" brushRef="#br0">13052 796 8073,'8'0'207,"3"2"71,-6 2 1,0 0 353,-5 5-175,0 1-282,0 4 1,-2 2-119,-3 3 30,-2 3-90,-8 0 0,0 5-107,-4-4 0,1 3 108,-6-3 0,7 3-165,-2-8 0,3 0 92,2-9-285,0 4-271,6-11 279,2 4 183,6-6 1,8-6-270,6-4 77,0-3 243,13-1 0,-10 3-40,7-3 0,-2 8 87,2-9 0,-1 9 115,-8-3 0,2 5-110,-7 0 1,-4 4 125,-1 4 1,-5 4 374,-5 7-182,3-1-106,-10 0 0,-1 0 337,-6 0-200,0 1-96,5-7 0,4 3 51,1-7-207,6 7-164,-4-9 0,9 4 124,3-6 0,3-4-83,6-1 1,2-1-153,3 1 200,-4 3 21,12-4 1,-11 6-18,3 0-30,-3 0 142,-8 0 72,4 6 0,-10 2-64,3 6 1,-4-4 155,-1-1 1,-6 1-107,-4 4 1,-7 0-16,-2 0 1,-6 1-264,1-1 242,-3 0-31,-1 0 1,-1-4-388,1-1 163,6-6-179,1 4 0,9-9-692,2-3 1031,4-3 0,0-18 0,-2-4 0</inkml:trace>
  <inkml:trace contextRef="#ctx0" brushRef="#br0">13422 469 7951,'14'0'0,"0"2"616,1 2-302,-1 4 1,-5 7 116,1-1-1482,-1-6 613,6 4 263,-1-10 175,0 11 0,6-12 0,3 5 0</inkml:trace>
  <inkml:trace contextRef="#ctx0" brushRef="#br0">13792 370 7951,'-21'22'31,"4"0"-16,-7-3 1,-4 3 127,-6 6 0,-5 1 269,1-1 0,-1 1-466,1-1-30,3 1 61,6-7 1,3 3-82,2-6-27,3-6 134,13-7 9,-4-6-20,10 0 0,2-2-14,10-2 1,9-3-13,4-2 0,6-4-21,4 4 0,3-4-94,7-1 144,0 0-104,-1-1 0,1 1-173,0 0 1,-7 0 104,-3-1-111,-9 1-80,3 0-57,-12 0 425,6 0 0,-13-1 0,-2 1 0</inkml:trace>
  <inkml:trace contextRef="#ctx0" brushRef="#br0">13593 341 7951,'0'-8'-427,"6"2"247,2 6 272,6 0 0,-4 8 848,-1 6-569,-6 7-81,3 7 0,-6 7 79,0 3 1,0 1-63,0-1 0,-1 3 88,-4-3 1,4 2-269,-4-2 0,3 1-114,2-6 1,0 0-1099,0-4 621,0-1 267,0-6-408,0-1 330,0-13-670,0-2-586,0-25 1531,0 8 0,0-28 0,0 9 0</inkml:trace>
  <inkml:trace contextRef="#ctx0" brushRef="#br0">13536 668 7951,'-8'6'173,"0"2"80,3 7 0,2 0-103,-6 4 0,-1-1-177,-4 5 1,0 0-776,-1 0 590,1 4 1,2-10-9,2 7-375,-3-6 289,12-4 143,-12-2 163,12-10 0,-12 11 0,5-6 0</inkml:trace>
  <inkml:trace contextRef="#ctx0" brushRef="#br0">13522 782 7951,'30'-19'-234,"3"0"218,-3 0 91,11 11 1,-11-4 304,3 2-165,3 4 10,-12-7-151,9 11 1,-17-4-274,3 6-886,-10 0 1085,-2 0 0,-20 6 0,-3 2 0</inkml:trace>
  <inkml:trace contextRef="#ctx0" brushRef="#br0">13649 711 7926,'0'14'206,"0"0"1,-4 2 396,-1 3 0,-6-2-288,1 7 1,-2 0-223,-2 4 0,4 1-16,1-1 160,5 1-95,-2-7 1,6 3-37,0-6 0,2 5 23,2-6 0,4 1-208,7-4 239,-1-1-125,6 0 1,-2-4-113,5-1 0,0 1 0,0 4 1,4-5-164,-3 1 1,1-6-54,-1 6 1,1-7-203,-6 2 0,0-2-301,-5 2 350,-6-4-192,5 6-151,-12-7 394,6-7 395,-7-1 0,-7-12 0,-1-2 0</inkml:trace>
  <inkml:trace contextRef="#ctx0" brushRef="#br0">13792 867 7951,'0'21'2,"0"2"0,0 4-1,0 2 1,-5-1 254,0 1 0,-6-1 410,2 0 0,-6 1-709,-4-1-14,4-6-151,-6 5 1,2-11-219,0 3 1,-4-5-11,4-4 1,-2 1 435,2-6 0,-3 6 0,-6-4 0</inkml:trace>
  <inkml:trace contextRef="#ctx0" brushRef="#br0">13394 1180 7951,'14'-14'0,"-3"0"93,3-1 0,-1 1 194,10 0 0,1 0-233,5-1 0,5-4-228,4 1 0,2-9 88,-2-2 1,-2 1 85,-3-5 0,-3-4 0,5 1 0</inkml:trace>
  <inkml:trace contextRef="#ctx0" brushRef="#br0">13948 469 7951,'8'0'-120,"-2"2"57,-6 2 1,0 4 58,0 7 1316,0 5-805,-6-4 1,0 11 116,-4-4-347,-2 4-188,4 2 1,-7-1-69,1 1 1,2-1 205,2 0-593,-3-5 174,6-3 118,-1 1-246,1-6-471,7 0 355,0-15 262,7-15 1,1-2-506,6-7 252,0 1 190,0-6 0,0 2-147,1 4-1,4-3 85,0 7 411,-1 1-120,-3 3 1,4 1-176,0 0 423,0 6-193,-5 2 0,0 6 213,0 0 0,-1 1 441,-4 4 0,-2 4 694,-7 10-599,0 4-380,0 5 1,-7 0 141,-2 1 1,-4 1-394,-1 3 0,0 2-241,0 3 0,-5 6 38,0-6 0,0 4-96,4-8 1,1-3-378,0-7 0,0 0-730,0-10 1,-1 2-594,1-12 1835,0 1 0,0-5 0,0 0 0</inkml:trace>
  <inkml:trace contextRef="#ctx0" brushRef="#br0">13749 938 7951,'9'-4'0,"1"-1"0,1 0 784,8 5-226,-3 0-286,11 0 0,-5 6 292,6 4 1,1 4-93,-1 5 0,7-3-80,3 3 0,8-8-295,1-2 1,7-1-174,-2 2 1,3 1 75,2-7 0,0 8 0,0-5 0</inkml:trace>
  <inkml:trace contextRef="#ctx0" brushRef="#br0">1536 14103 8027,'-8'0'123,"2"0"-56,6 0 1,1 0-36,4 0 0,-2 0 103,7 0 1,4 0 81,5 0 1,6 0-73,-1 0 1,3-2-4,1-3 1,2-3-24,3-6 1,-1-6-154,6-4 1,0-3 31,4-1 1,1 1-172,0 3 1,-2-1-269,-3 6 1,0-2 218,-10 2 0,0 8-187,-13-3 1,2 5 408,-7-1 0,-4-2 0,0 4 0</inkml:trace>
  <inkml:trace contextRef="#ctx0" brushRef="#br0">2090 13676 7657,'15'0'-1021,"-1"0"1627,0 0 1,2 0-192,3 0 1,1-1-60,4-4 0,3-1-124,-3-4 1,1-3 67,-1 4 1,1 1-163,-6-1 0,0 5 143,-5 0-461,0 2 0,-6 8 143,-3 4 0,-10 9-91,-4 5 1,-12 10-288,-7 9 1,-4 9 414,-11 14 0,21-30 0,-1 1 0,-6 6 0,1-1 0</inkml:trace>
  <inkml:trace contextRef="#ctx0" brushRef="#br0">2190 5928 8119,'-14'-27'0,"0"4"0,4 2 69,1 7 59,5 0 90,-8 0 1,9 1 493,-7 3-174,7-2 0,-3 4-157,6 0-133,0 2-160,0 6 1,6 1 87,3 4 1,4 3-38,1 6 0,1 7-4,-1 2 0,-5 4-9,1 2 0,-7 5-31,2 4 1,-4 5 13,-1 4 1,0 4-5,0 6 0,0 4-111,0 1 1,-1 4 25,-4-4 0,3 6-162,-2-2 1,-3 4 188,2 1-905,-6 6 862,10-4 0,-5 6 26,6-3 1,-5-4-170,0 4 1,0-3 166,5-2 1,-4 5-42,-1-1 1,0 1-122,5-5 1,0-1-10,0-4 173,6 4-99,-4-12 0,9 10-7,-6-6 1,0 4 115,-5-4 0,4 2 133,1-7 0,4 8-137,-4-8 1,2 3 29,-3-3 1,-1 1 35,7 4 0,-5-2 15,4 6 1,-4-6-243,4 2-30,-5-4 173,2-7 1,-1 4 8,-1-3 0,3 8 3,-3 2 0,-2 4 4,3-4 0,-4-1 17,-1-4 1,-1 0 130,-4 0 1,3 0-99,-2 0 1,-3 4 141,3 1 0,-3 0-162,3-6 12,2-5-59,-4 4 1,6-9-53,0 6 0,0-6 121,0 1 1,0 2-197,0-1 0,-5 7 72,0 2 0,0-5-133,5 5 1,-1-3 207,-4 2-463,4 1 398,-12 0 0,10-5 117,-7 0 1,2 5 225,-1 5 1,1 0-233,3-6 1,4 1-70,-4 0 0,3 0-1,2 0 0,0 0-78,0 0 1,0 1-202,0 4 1,0-4 316,0 4 1,0-4-93,0-1 0,5-2 58,0-3-85,0 4 32,-5-6 0,0 7 267,0 0-100,0 0-20,0 6 1,0-1 40,0-1 0,-5 2-121,0-6 1,0 0 21,5 5 1,0-4-48,0-1 0,0 0-140,0 0 1,0 0 97,0 0 33,0-1-3,0-5 0,0 4-33,0-3 0,0-1 134,0 1 0,0 5 237,0 4 0,-4 1-163,-1-5 0,-5 0 108,6 0 0,-3 0-208,3-1 0,2-3 20,-3-1 0,4-7-1045,1 3 458,0-4-129,0-8 0,-5-2-1495,0-11 1186,0-2 1,5-31 935,7-9 0,1-9 0</inkml:trace>
  <inkml:trace contextRef="#ctx0" brushRef="#br0">2375 5729 8301,'-14'-14'0,"1"0"-148,3 0 1,-1 4-223,7 1 1,-6 4 763,5-5 958,1 7-771,-3-3-199,6 6-212,-6 0 0,14-2-60,2-2 85,4 2-115,1-4 1,7 4 52,2-3 1,6 4 23,4-4 1,3-1-33,7 1 1,0 0-12,-1 5-183,1 0 166,6 0 1,-6 0-213,-1 0-70,1 0 225,-13 7 1,9-4-125,-5 6 0,0-4 146,-1 4 0,4-5 0,5 0 1,3 3-33,2-3 1,2 3 0,3-3 1,2-2-14,-7 3-587,1-4 591,-6-1 1,1 0 75,0 0 0,-1 0 9,1 0 0,1 0 84,4 0 0,1-4-96,3-1 1,1-1 15,-5 1 1,1 2-2,-2-7 1,-7 7 27,2-2 0,-4-1 116,0 1 0,3-1-135,-3 1 0,5 4 339,4-4-328,-3 3-75,12-4 0,-6 3 11,7-7 1,-5 7 30,0-2 0,-6-1 12,2 1 0,-3-4-47,3 4 1,-1 0-19,10 5 1,-2 0 2,12 0 0,-12 0-34,2 0 0,-5 0-139,0 0 242,-3 7-68,-13 1 0,7 1-6,0 1 18,-1-1-29,7 5 0,3-1 15,1-4 1,5 2-149,-6-6 1,3 0 104,2-5 1,-6 0-79,-4 0 1,-1 0 105,2 0 0,4 1-103,9 4 0,-1-3 61,7 3 1,-7-4-22,1-1 0,-4 5 15,-5 0 1,4-1 8,-4-4 0,5 0 1,4 0 1,9 0 0,6 0 0,-1-6-1103,-4-3 1101,-6 2 1,-2-5-1,-4 2 5,2-3 0,4 4-239,6 0 1,0 4 230,0-5 1,-6 7-47,-3-2 1,-5 4 168,-5 1 1,-2 0-191,-2 0 0,2 0-9,7 0 1,0 0 86,0 0-34,-6 0 104,4 0 1,-13 0-32,1 0 0,-2 0 379,-8 0 0,5-6-422,-5-4 1,7 2 290,-2-1 0,8 1-258,1-2 0,5-1-90,-4 6 1,-1-4-15,-4 4 1,-1-4 48,1 4 1,-7-4-92,-3 4 0,-3-1 112,-1 1-40,-1 3 32,1-10 1,-1 8-10,1-5 1,-2 6 24,-4-2 1,2 2 19,-6-2 1,0 4-51,-4-4 1,-1 3-10,0 2-10,-6 0 30,-2 0 6,-6 0 1,0 2 291,0 3 7,0-4-241,0 12 1,-6-10 13,-4 6 0,-2-4 13,-2 5 0,-1-1 103,1 5 0,2 1-138,2-1 1,-1 0-1,6 0 1,-4 0-123,4 1-41,-6-1 160,9 6 0,-4-2-164,6 5 1,0-4 29,0 5 1,0-2 39,0 2 1,0 3-49,0-4 1,0 4-5,0 2 1,0-1 5,0 1 1,0-1-6,0 0 0,-1 6 207,-4-1-137,3 0 1,-4 2 0,6 3 34,0 3 0,0 0 10,0-3 1,0 6 128,0-6 1,0 4-112,0-8 1,1 4 5,4-5 1,-2 5-17,7-5 0,-5 6-9,4-1 0,-4 2-63,4-2 1,-4 7 58,4-2 1,-4 9-25,5 0-795,-7 4 759,3-6 0,-1 4-81,0-7 1,-1 5 61,-4-4 0,0 1-8,0-2 1,0-1 87,0 6 1,0-6 117,0 1 0,-1 2 1,-4-1 0,4 1-136,-4-2 0,3-3 255,2 4-724,-6-4 528,4-2 1,-4 7 27,6 4 1,-2 2-108,-2 2 0,2-2 15,-3-3 1,4 3 17,1-2 0,0-3-97,0 2 1,-5-4 67,0 4 26,1 0 1,4-2 0,0 6 10,0-4-37,-7 3 84,6-4 0,-6 4 2,7-3 1,-4-1-47,-1 1 0,0 0 38,5 5 0,0 4-16,0 1-521,0 0 508,0-6 0,0 1-68,0 0 0,5-2-34,0-2 1,4 2-31,-4-3 1,1 0 96,-1 5 1,1-5-18,4 5 1,1 0 2,-7-5 1,6 3 1,-5 2 0,1 0-63,-1 0-1,-4 4-8,4 1 1,-3 1 31,-2-1 0,4-4 23,1 4 1,0-4-124,-5-1 1,0 0 162,0 0 1,0 0-7,0 0 1,0 0-26,0-1 1,0 1 15,0 0 1,0 0-62,0 0 1,5 0-2,-1 0 1,1 1-118,-5 4 158,0-4 10,0 12 0,0-12-42,0 4-78,0-4 168,0-7 0,0 2 94,0-5 1,0 1-126,0-2 0,0 2 127,0 3 1,0 2-90,0-7 0,-5 5 18,1-4 1,-1 1 14,5-2 388,0-3-420,0 5 0,0-4 53,0 2 0,0-1-79,0 6 1,0-2-7,0 3 1,0-4 515,0-7 1,0-4-417,0 0 0,1-2 27,4 2 0,-2 2-29,7-7 0,-5 11 294,4-1 1,-6 3-327,2-4 0,-4 6-169,-1-1 1,5 5-121,0-4 1,0-3-225,-5-7 0,0-5-873,0-9 159,0-3 1,-2-9 1167,-3-2 0,-3-17 0,-6-8 0</inkml:trace>
  <inkml:trace contextRef="#ctx0" brushRef="#br0">1977 14202 7971,'-7'-14'206,"6"5"269,-4-1-171,3 7-137,9-3 1,1 1-71,6 0 1,0 0 153,0 5 1,1 0-55,-1 0 0,5 2 50,0 3 0,0-4 28,-5 4 0,0-3 17,0-2 1,5 4-15,0 1 1,2 0-55,-2-5 0,-2 0-114,7 0 0,-5 0-132,4 0 1,-4 1 108,5 4 1,0-2-149,4 7 1,1-6 24,-1 6 0,7-2 105,3 1 0,8 4-55,1-4 1,2 2 27,-2-1 0,-4 1-34,0-6 0,-1 0-87,-4-5 0,-1 0-14,0 0-18,1 0 136,5 0 1,1 0-56,4 0 0,1 0 78,3 0 0,1-5 3,-5 0 0,4 0-16,-5 5 1,-4 2 108,-5 3 1,-5-2-76,5 6 1,0-4 6,5 4 1,-1-1 40,1 2 1,6 1 7,3-6 0,2 4-2,-2-4 0,2 1-41,-7-1 0,0-4-1,-4 4 1,6-5-23,3-5 0,8 2-102,2-6 1,4 6 69,-4-2 1,4-1-20,-4 1 1,-1 0 54,-4 5 0,-5 0-5,0 0 0,7 0-17,7 0 1,4 0 27,1 0 1,-2 0 15,-2 0 1,-6 0-89,-9 0 1,5-1 0,0-4 1,6 3-163,8-2-1202,1 2 1389,-1-4 0,-2 4-38,-3-3 1,-2 2-145,-7-2 1,6 4 206,3-4 1,4 4-14,1 1 0,0 0 24,0 0 1,-6-2-36,-4-3 1,-1 4 4,2-4 0,3 2-34,6-2 0,0 3-13,0-2 0,-2-3 45,-2 3 1,-4-3-30,-6 3 1,-3 0-5,2-5 1,0 4-22,10-4 0,-1 6 1,1-2 0,-3-2 110,-6 3 1,-1-3 143,-4 3 0,-3 2-305,-7-3 1,6 4 121,-1 1 0,7-5-121,-2 0 0,2 1 76,-2 4 1,1-5-14,-5 0 0,-5-1 58,-6 1 1,-5 2-108,1-7 1,2 6 696,-2-6 1,2 5-655,-2-4 1,-1 4 77,6-4-77,-7 6 9,4-4 1,-2 3 232,0-1 0,-4-2-243,-6 3 67,1 2-55,5-4 1,-6 1 6,1 0 30,-7 1-27,4 4 0,-2-5-7,0 0-80,0 0 80,-5 5 1,-5 0 121,1 0-121,-1 0 0,-1 0 1,5 0 37,-4 0 1,-1 0-35,2 0 0,-1-1 70,5-4 0,1 3-96,-1-2 1,0 2-108,0 2 1,1 0 70,-1 0 0,0-5-383,0 1 414,0-1 0,-4 3-81,-1-2 244,-5 2 22,2-11 60,-6 12 81,0-12 0,-2 10 141,-2-6 197,2 5-440,-4-8-287,6 10-259,0-10 173,0 4 18,0 0 58,0-5 0,4 5-29,1-6 0,5 0-234,-6 0 94,1-1 1,-5 1-252,0 0 0,0 0-279,0-1 1,-2 0-1592,-2-4 2393,2-3 0,-17-13 0,3-1 0</inkml:trace>
  <inkml:trace contextRef="#ctx0" brushRef="#br1">8446 11174 8163,'-7'-8'1341,"6"2"-788,-5 6-327,6 0 0,0 1-54,0 4 1,-5 3-200,0 6 1,-1 7-3,1 3 1,2 2-193,-7 3 1,6-5-308,-6-1 315,1-5 80,1 8 1,0-11-1085,3-1 506,4 0 711,-6-12 0,1 4 0,-2-6 0</inkml:trace>
  <inkml:trace contextRef="#ctx0" brushRef="#br1">8446 11288 7993,'14'-10'122,"0"1"0,-1-1 481,-4-4 0,4 5-389,-4-1 0,-1 7-207,2-2 0,-5-1-197,4 1-621,-6 1-313,4 4 578,-7 0 234,0 6 0,-2 0-14,-3 4 1,2 2 325,-6-2 0,-1 2 0,-4 3 0</inkml:trace>
  <inkml:trace contextRef="#ctx0" brushRef="#br1">8488 11302 7953,'0'-8'1180,"0"2"-946,0 6 0,0 1-29,0 4 1,0-2-108,0 7 1,0-1 42,0 5 0,0 5-130,0 0 0,0 7 2,0-3 1,0 4 132,0 2 0,0 5 9,0 4 1,0 3-17,0 2 1,0 1-7,0 4 0,0-3-64,0 8 1,0-6-135,0 5 1,0-1 48,0 1 1,0 3-247,0-3 1,0 2 87,0-2 1,0 2 88,0-7 1,0-6 48,0-8 0,0-4 26,0-6 1,0-2 4,0-7-258,0-6-294,0-2-1136,0-18 1693,0-4 0,0-12 0,0-1 0</inkml:trace>
  <inkml:trace contextRef="#ctx0" brushRef="#br1">8673 11672 8230,'0'-15'0,"0"1"74,0 0 437,0 0 188,0 6-449,0 2 0,0 7 25,0 4 1,0 4-72,0 10 1,0 3-92,0 7 0,0-4 105,0 4 0,2-4-161,3 8 1,1-3 105,3-2 1,2 1-166,-6-1 0,5 1-135,-6-1 94,7-6 47,-9-1 1,9-12-64,-6 1-80,6-7 122,-10 3 1,7-7-104,-3-4 0,-3-8 27,2-6 1,3-6-143,-3 1 0,6-4 74,-5-5 0,4 1-161,-4-6 1,1 7 172,-1-2 50,-3 3 77,4 1 1,-1 7-113,-1 3 215,1 3 168,-5 8 0,0 4-75,0 8 0,0 4 204,0 6 1,5 7-52,0 3 1,-1 3 80,-4 1 1,2-3-58,3 4 0,-4-6-93,4 6 0,1-2-48,-1-8 26,6 0-160,-9-12-236,10 6 280,-4-11 1,5-4-2,-4-12 0,2-7-108,-6-7 0,5-7-167,-6-3 1,6 0-219,-5-4 222,-1 9-266,-4-15 1,0 13-394,0-3 1,0 4 57,0 5 0,0 6-1425,0-1 2178,0 13 0,-6-8 0,-2 11 0</inkml:trace>
  <inkml:trace contextRef="#ctx0" brushRef="#br0">14716 839 8041,'-14'0'0,"4"0"738,1 0-42,5 0 144,-2-7-392,6 6-155,0-5 0,2 10-51,2 1 0,6 5-23,9-6 1,-2 6-29,7-6 0,4 1-5,6-5 0,5 0-61,-1 0 1,-2-1-748,2-4 221,-6-3-93,3-6 1,-12 4-519,1 1 0,-7 1-304,2-2-227,-3-2 1543,-8 10 0,5-10 0,-5 4 0</inkml:trace>
  <inkml:trace contextRef="#ctx0" brushRef="#br0">15014 725 8041,'7'-8'0,"1"-4"0,6 10-53,0-3 1,5-1-119,0 1 1,1 0 797,-1 5-352,-3 0 0,10 5-3,-8 0 283,8 6-307,-10-3 0,6 6 243,-3 0-285,-4 0 0,4 1-79,-9-1 0,1 0 14,-6 0 0,-1 2-563,-4 3 227,-6-3 144,-2 4 0,-8-5-1474,-3-1 1525,4 0 0,-19 7 0,4 1 0</inkml:trace>
  <inkml:trace contextRef="#ctx0" brushRef="#br0">15725 668 8107,'-8'-14'-61,"4"0"0,-3 0-60,3-1 1,-6-4 334,5 0 0,-6-1 339,2 1 1,-4 8-265,-1-3 0,-2 4-77,-3 1 1,2 2-84,-7 7-65,0 7-18,-4 1 0,1 12-132,3 4 0,-1 7 117,6 3 0,2 3-121,7-3 1,4 0 38,6 0 1,8 0-154,6 4 0,7-3 116,7-7 1,2-5-113,3-5 1,-3-2-234,4-2 187,-4-6 90,-2-1 0,-1-3 80,-3 1-46,2 0 109,-10-5 1,0 5 105,-7-1 1,-5 3-85,0-3 1,-2 4 158,-2 7 0,-11-1-11,-3 0-113,-10 7-22,2-6 1,-11 11-233,-1-7-17,1 0 103,5-5 0,1-6-214,3-4 1,4-2 139,6-2 198,-1-6 0,7-9 0,2-7 0</inkml:trace>
  <inkml:trace contextRef="#ctx0" brushRef="#br0">15796 825 8107,'8'7'-634,"-3"8"405,-10-1 1268,4 13-445,-12 1-221,5 2-321,-6 11 101,6-11 74,2 5-189,6-13 1,0 3-116,0-6 1,1-6 125,4-8 0,3-4-162,6-1 0,0-1 116,1-4 0,-6-3 34,1-6 0,-1-2-373,5-3 161,-6 3 62,-2-4 1,-6 6-240,0-1 261,0 1 62,-6 0 0,-2 6-24,-6 3 1,0 4-13,0 1 0,-1 0 9,1 0 1,1-2-54,4-3 0,1 2-4,3-6 0,4-2-78,-4-8 1,10 0-242,4-10 0,4 4 432,1-8 0,7-3 0,1-1 0</inkml:trace>
  <inkml:trace contextRef="#ctx0" brushRef="#br0">16081 455 7868,'-8'6'250,"-3"7"707,6 6-509,-6 12-61,9-7-178,-10 17-745,10 2 773,-10 1-100,10 11 0,-9-10 39,6 2 0,0 0-587,5-4 230,7 3 184,1-22 0,6 2-995,0-11 526,0-1 129,0-6 1,1-2 107,-1-6 0,-5-2-98,1-2 0,-7-4-305,2-6 632,-4-7 0,6-1 0,1-7 0</inkml:trace>
  <inkml:trace contextRef="#ctx0" brushRef="#br0">16138 768 8107,'7'0'250,"6"0"0,-11 6 364,2 3-437,-2 10 1,-2 4 173,0 5 1,0 0-115,0 1 1,0-1-100,0 1 30,0-7-131,0 5 27,0-12-284,0 6-13,0-13 1,2-3 119,2-10 0,-1-3-125,7-6 1,-2-7-68,1-2 0,4-3-244,-4 3 0,-1-4-138,2 3 441,-1-3 1,1 5-261,-1 3 483,-6 3 0,10 2-176,-11 0 190,4 6 0,-6 3 117,0 10 0,0 0 411,0 9 0,0-1-172,0 10 1,2 1 204,2 4 1,-2-1-83,3-3-151,-4 3-137,-1-11 0,2 4-618,3-6 247,-4 1-77,12-1-245,-12-6 173,12-2 0,-7-12-834,4-4 1172,-4-2 0,0-9 0,2-1 0</inkml:trace>
  <inkml:trace contextRef="#ctx0" brushRef="#br0">16351 825 8107,'6'-8'170,"2"1"131,6 7 0,2 0-257,3 0 1,0-1-289,9-4 1,-2 2-554,7-7 439,-9 7 220,2-9 0,-10 10-607,3-3 745,-9 4 0,2-6 0,-4-1 0</inkml:trace>
  <inkml:trace contextRef="#ctx0" brushRef="#br0">16436 654 8107,'10'9'-286,"-1"1"0,-4-1 523,4 6 0,-6 0 492,2 4 1,2 5-313,-3 9-179,1-3-31,-5 11 1,0-11-221,0 3 0,2-2-88,2-3 0,-1-6-237,7-3 1,-1-8-4,6-1 0,-6-7-264,1 1 1,-6-4-524,6-4 631,-7-11 497,3 0 0,1-12 0,1 5 0</inkml:trace>
  <inkml:trace contextRef="#ctx0" brushRef="#br0">16593 583 8107,'14'-13'-306,"0"4"0,0 2 1076,0 7-163,1 0-313,-7 0 0,3 4-68,-7 5-197,1 1 30,-5 16 1,-2-8-140,-2 5 0,-4 1 104,-6 5 0,-1-3-118,1-2 0,-3 1 109,3-6 1,-4 5-182,9-5 1,2-5-190,3-4 193,2-7-105,2 3-360,0-6 291,6 0 91,2 0 1,7-6 73,-1-4 1,5-1 107,0 2 0,1 1 220,-1 3-81,-3 4 1,5-4 312,-7 10 1,-5 3 190,1 6-254,-7 6-185,3 2 1,-6 5 439,0-3-219,-6 3-181,-2-5 1,-2 2-144,1-1 0,6-5-104,-2 1 1,-1-8-742,1-2 362,0-6 1,10 2 444,0-10 0,6-3 0,-3-6 0</inkml:trace>
  <inkml:trace contextRef="#ctx0" brushRef="#br0">16877 839 8090,'0'14'-55,"0"0"55,0 0 0,0 5 0,0 0 1237,0 0-500,0-5-486,0 1 0,0-6-200,0 1 1,1-6 28,4 6 1,-2-7-220,7 2 1,-5-4 175,4-1 0,-4-4-65,4-1 0,-6-6-473,2 1 243,3-2 45,-6-3 0,4 1-450,-6 0 393,0 0 97,-6 0 1,3-1 59,-7 1 0,1 2-67,-6 2 419,1-3-201,0 12 0,1-7-29,4 3 1,-4 4 281,4-4-11,2 3-96,1 9 79,6-6-759,0 6 235,0-7-99,6 0 0,2 0-594,6 0 954,1 0 0,-1-13 0,0-3 0</inkml:trace>
  <inkml:trace contextRef="#ctx0" brushRef="#br0">17033 697 8183,'13'1'554,"-4"4"0,-2 3-50,-7 6 0,0 0-251,0 0 0,0 7-48,0 3 1,0 1-221,0-1 36,-7 3 49,6-5 0,-5 1-355,6 1 168,-7-7-205,6-2-180,-6-3 68,7-10 147,0 4 0,2-14 93,3-6 0,-2-5-4,6-5 1,-4-2-4,4 2 72,-5-3 41,8-1 0,-4 1 93,6 3 68,1 3-51,5 7 1,-4 0 173,3 0 0,-3 1-60,-2 4 0,0 2 423,0 7-177,1 0 1,-8 4 225,-2 5 0,-3 2 85,-2 13-292,0-7-150,0 10 1,-5-5-857,0 7 410,-6-1-314,10 0 0,-6-4-1492,7 0 2001,0-7 0,7 4 0,1-7 0</inkml:trace>
  <inkml:trace contextRef="#ctx0" brushRef="#br0">17375 952 7270,'14'15'0</inkml:trace>
  <inkml:trace contextRef="#ctx0" brushRef="#br0">17360 1080 7975,'0'8'3,"0"-1"1,13-7-1,3 0 1</inkml:trace>
  <inkml:trace contextRef="#ctx0" brushRef="#br0">18213 583 8067,'0'-22'224,"0"1"10,0 7-1,0 0 0,-6 0 89,4 6-89,-4-5-96,0 5 0,-2 0-18,-6 4 1,-2 2 289,-3 2-611,3 0 211,-11 0 1,5 0 104,-6 0 1,-1 5-53,1-1 0,4 7 55,0-1 48,1-4-144,1 7 0,1-5 197,7 6-74,6-6-138,-5 5 0,12-6 56,-4 8 0,7 0 12,7 4 0,2-1-175,13 5 0,0-4 72,4 5 1,0-5-71,1 5 1,-1-2-53,1 2-27,-7 2 130,-2-3 0,-1 0-58,0 1 100,-6 0 39,0 4 0,-12 1 14,4-1 0,-4 0 7,-1 1 1,-6 1 147,-3 3 1,-9-1 104,-1 5-258,-6-5-7,3 3 1,-2-7-46,1 1 61,-1-1 1,-5-6 112,1-3-371,6-3 1,-5-2 108,11-6 1,-6-2-517,3-6 237,3 0-46,-4 0 353,12 0-15,2 0 161,18 0-179,4 0 136,6 0 1,-1 2 267,-7 3-101,6 3-100,-4 0 0,6 4 198,-3-2 0,-3 2-103,3 3 1,-8 0 4,-1 4 0,-2-1-144,1 5 0,-3-1-100,-6 2 1,0 3-65,0-3 178,0 9-62,0-3 0,-1 6-89,-4-3 0,-1-1 105,-4 6 0,-1 0-13,6 4 1,-1 0 24,1-5 1,4 9 10,-4-3 1,3-2 155,2-3 11,0-7-183,0 11 9,0-12 0,0 4 53,0-5-48,7-1 222,-6 1 1,12-1 1,-4 0-157,-2-5 1,5-1 353,-2-3-365,-4-4 0,7 1-131,-4-6 0,-1-2 135,2 1 11,-1-3-134,-1-6 0,5 0 131,-4 0-120,4-6 0,7-14 0,2-10 0</inkml:trace>
  <inkml:trace contextRef="#ctx0" brushRef="#br0">18569 483 8032,'-8'-9'0,"3"-1"634,4 7-420,1-3 0,1 6-50,4 0 1,-2 8-18,7 6 0,-6 7-173,6 7 1,-7 7 76,2 3 1,-4 3-173,-1 1 0,0 1 59,0 0 0,0 4-190,0 0 0,0-4-462,0-5 405,0-6-143,0 2 107,0-12 1,-1-7 344,-4-11 0,3-8 0,-4-4 0</inkml:trace>
  <inkml:trace contextRef="#ctx0" brushRef="#br0">18597 384 8032,'14'-8'0,"-4"2"118,-1 6 0,6 0 322,4 0 1,0 1-252,-5 4 1,2 8-68,3 6 1,-5 4-70,0-4 17,0 13-180,-12-9 0,4 7-408,-6-6 495,0 0-4,0 11 0,0-5 95,0 3 1,-8 3-25,-6 2 1,-2 3-133,-8 2 1,6-5 53,-6 0 0,5-7-124,-5 2 1,5-4-96,-4-6 118,5-2-407,4-13-299,1-2 841,12-12 0,-6-8 0,7-8 0</inkml:trace>
  <inkml:trace contextRef="#ctx0" brushRef="#br0">18796 640 8032,'8'0'198,"3"6"156,-6 4 0,4 2-126,-4 2 1,0 2 0,-5 3 0,0 5-120,0 9 0,0-1-167,0 6 1,-2-7-15,-2 2 123,2-9-107,-4-4 1,1-5-235,0-1 287,1-6 1,4-5-111,0-12 0,0-7-68,0-13 1,6-4-32,3 0 1,4-5 140,1 5 1,2 0 39,3 4 0,-3 7-14,3 3-3,3 3 16,-6 8 0,9-3-715,-6 7 306,0-1 191,-5 5 250,-6 6 0,5-4 0,-6 4 0</inkml:trace>
  <inkml:trace contextRef="#ctx0" brushRef="#br0">19109 725 7389,'-8'6'305,"-3"2"215,6 6 0,1 1-388,4-1 17,0 6-37,0-4 0,0 6-98,0-3 121,0-3-97,6 5 0,2-12-98,6 1 1,-4-7 143,-1 1 0,1-4-108,4-4 1,0-6 35,0-9 0,-4-3-15,-1-6 1,-6 4-152,2 0-51,-3 7 215,-2-4 1,0 7-218,0 0 192,-7 6-36,-7 2 1,-3 6-121,-7 0 0,5 0 4,-5 0 1,12 5-196,-3-1 0,11 3 362,-1-3 0,3-2 0,2 4 0</inkml:trace>
  <inkml:trace contextRef="#ctx0" brushRef="#br0">19379 626 8047,'0'-8'1016,"0"1"-751,0 7 0,0 7-269,0 2 12,0 4-28,7 7 0,-6 2-19,4 7 1,-4 10 198,-1 4 1,0 8-23,0-4 1,0 5-176,0-5-309,0 1 422,0-6 0,0-5-632,0-4 293,7-3 18,-6-8 0,6-6-494,-7-7 108,0-5 222,6-17 0,-4-6 175,2-19 0,-2 5 234,-2-5 0,0 0 0,-6-11 0,-2-2 0</inkml:trace>
  <inkml:trace contextRef="#ctx0" brushRef="#br0">19379 739 8047,'-8'-19'-196,"4"0"594,2 0 147,2 5-299,0 6 1,6 2-16,4 6 1,2-5-342,3 0 159,-1 1 3,0 4 0,2-2-212,3-3 104,-3 4-37,4-5-50,-6 6 267,1 6-167,-7-5 0,-2 12 30,-6-3 0,0 2-11,0 2 1,-11 7 38,-3 3 0,-5 2-7,0 3 1,3-1-8,-3 1 1,0-2-381,5-4 185,-4-2-523,10-7-472,1-6 792,0-2 397,7-6 0,0-12 0,0-4 0</inkml:trace>
  <inkml:trace contextRef="#ctx0" brushRef="#br0">19649 654 8047,'0'9'47,"0"1"0,0 1 603,0 8-197,-6-3-205,4 11 0,-9-1-273,7 8-86,-7-1 196,9 2 0,-4-7 27,6 0 0,1-1-59,4-8 0,3 0 5,6-5 1,0-6-33,1-3 0,-1-3-140,0-2 1,5-4 145,0-5 0,0-7-53,-5-12 1,0-2-832,1-3 398,-8 3 232,6-12 0,-11 11 65,2-7 0,-2 6 98,-2-1 0,-2 5 158,-2 4 0,-4 5-41,-6 10 1,-2 2 230,-3 7 0,-3 2-20,-7 3 0,6 9 119,-1 10 0,6 2-388,0 3-171,8-7 283,4 5 1,6-11-615,0 3 261,6-10-150,2-3 0,12-6-456,4 0 1,-3-1 846,-2-4 0,3-9 0,0-8 0</inkml:trace>
  <inkml:trace contextRef="#ctx0" brushRef="#br0">19891 583 8456,'0'14'862,"0"0"1,0 5-701,0 0 0,0 5-199,0-5 0,5 6 55,0-1 1,-1 3-9,-4 1 0,2-4 50,3 0 0,-4-6-282,4 6-91,3-6 76,0 2 1,1-12-89,1-3 85,-7-10 205,9-9 0,-8-5-85,5-10 1,-6 4-59,2-8 0,1 1-126,-1-1 0,5 3 217,-6-3 0,1 8 10,-5 1-1,5 7 177,0-2 453,-1 9-21,-4 4-293,0 6-104,0 13 1,0-2 48,0 12 1,0 1-18,0 4 1,0 1 123,0-1 0,0-1-212,0-3 1,0 1-187,0-6 1,2-5-47,3-4 0,-2-7-271,6 2 0,-4-4-172,4-1 1,-1-1 289,2-4 1,1-3-101,-6-6 1,-1 0 102,-4-1 0,0 1 304,0 0 0,0 0 0,0-1 0,0 1 0,0 0 0</inkml:trace>
  <inkml:trace contextRef="#ctx0" brushRef="#br0">20076 654 8039,'0'-8'0,"1"2"482,4 6-194,-3 0-59,10 0 1,-4 1 169,7 4 0,-1-3-260,0 2 0,5-2-158,0-2 0,6 0-43,-1 0 1,4-2-271,5-2 0,-7 0-118,2-5 0,-9 1 114,0-1 336,-3-4 0,-8 5 0,-2-6 0</inkml:trace>
  <inkml:trace contextRef="#ctx0" brushRef="#br0">20190 583 8031,'0'-10'-811,"0"1"1189,0 6 260,0-10 0,1 12 86,4-4-479,-3 3 0,4 9 129,-6 2-144,0 4-58,0 1 1,0 6 75,0 4 0,0-2 19,0 2 0,0 0-14,0 4 0,0 0-60,0 1 1,1-1-108,4 1 0,8-6-63,6 1 0,6-11-247,-1 1 0,7-9-323,3-1 0,0-5 547,-1-9 0,4-5 0,5-14 0</inkml:trace>
  <inkml:trace contextRef="#ctx0" brushRef="#br0">9640 7449 8320,'0'-19'-436,"0"0"0,0 12 405,0-8 1,0 4 74,0-3 1,5 0 230,0 0-9,-1-1-138,3 1 0,-1 0 167,3 0 1,4 0-157,-3-1 1,7-4 17,2 0 0,6 1-16,-1 3 0,4-1-6,5-2 1,-1 2-2,6-3 56,0 3-94,5 2 0,-1 0-21,1-1 46,6 1-70,-11 0 1,8 1 19,-13 4 0,11-4 34,-1 4 0,2 2 3,-2 3 1,4 2-80,1 2 1,4 0-24,-5 0 0,-4 0 126,-5 0 0,-6 0-7,1 0 1,-5 5 132,-4 0-174,-4 6-61,-5-10 0,-1 7 89,0-3-115,0-4-327,0 6-202,-6-7-753,-1 0 771,-7 0 514,0 0 0,0-7 0,0-1 0</inkml:trace>
  <inkml:trace contextRef="#ctx0" brushRef="#br0">10920 6810 8443,'14'1'1296,"0"4"1,0-2-435,1 7-345,-1-1-323,0 5 1,7 1-47,2-1 0,2 0 56,-1 0 0,3 0-163,-3 1 0,-2-6 45,2 1 1,-9-6-167,0 6 68,-1-7 1,-8 5-190,4-3 1,-12-2-66,-12 6 268,-13 1 34,-16 10 0,-12-2-584,-7 5-1085,1 1 1143,-2 4 1,7 2-341,-5 4 1,2-4-673,-2 3 1502,5-10 0,6 6 0,2-7 0,9-1 0,6-1 0</inkml:trace>
  <inkml:trace contextRef="#ctx0" brushRef="#br0">10351 11387 8298,'0'-9'-114,"0"-1"0,-5 6-171,0-6 0,-1 5 1114,1-4-267,4 6-261,-12-10 0,10 12 139,-6-4-244,-7-3 0,0 6 0,-6-4 85,3 6 1,-5 2-80,-9 2 1,-3 4 1,-7 6 1,-1 1-34,-4-1 1,-1 0-32,-3 0 0,5-4-77,9-1 1,5-6-365,9 2-524,4-3 438,5-2-103,7 0 0,4-2-500,8-3 0,6-2 369,9-8 621,-3 1 0,17-6 0,-3-3 0</inkml:trace>
  <inkml:trace contextRef="#ctx0" brushRef="#br0">9953 11146 8298,'-14'6'0,"-1"-4"-175,1 2 1,0-2-352,0-2 1,-2 5 1966,-3-1-495,3 7-598,-4-3 1,5 11 42,1 0-238,0 7-49,-7-11 1,7 11 35,0-7 1,0 4-13,4-4 1,4 0 7,1-5 0,4 1-35,1-1 1,0 0-122,0 0 1,6 0-43,4 1-88,2 5 215,9-4 1,2 5-603,11-7 278,2 0-303,13 0 0,1-1 562,7-4 0,0 4 0,0-5 0</inkml:trace>
  <inkml:trace contextRef="#ctx0" brushRef="#br0">11417 11174 7879,'0'-9'-9,"0"-1"350,0 7-137,0-3 0,0 7 29,0 4 0,-4-2 34,-1 7-42,0-1-57,-1 5 1,3 2-93,-7 3 0,2-3 26,-1 3 0,-4 1-48,4-1 1,-4 2-47,-1-2 1,0-5-207,-1 0 0,6 0-314,-1-4-563,7-4 166,-9 1 909,10-7 0,2-13 0,8-3 0</inkml:trace>
  <inkml:trace contextRef="#ctx0" brushRef="#br0">11432 11259 8054,'9'-4'0,"0"-1"0,1-1 43,4 1-57,-6 3 188,5-4 0,-10 4 7,6-2 51,-6 2-237,10-4 1,-10 6-546,7 0 48,-7 0 26,3 0 1,-6 1 475,0 4 0,-6 3 0,-2 6 0</inkml:trace>
  <inkml:trace contextRef="#ctx0" brushRef="#br0">11474 11274 7656,'-8'-8'466,"2"1"207,6 7-442,0 0-58,0 7 1,0-4 134,0 6-19,0 1-203,0-2 1,0 4-86,0-2 1,0 2 121,0 3 1,5-1-62,-1 0 0,1 2 93,-5 3 0,0-2-19,0 7 1,0 0 106,0 4-128,0 1-19,0 5 0,-5-2 42,1 6 30,-1 0-47,5 4 1,0 1 43,0 0 0,0 1-39,0 3 1,-5-1-9,0 6 1,1-4 13,4 4 1,0-6 5,0 1 1,0 0 3,0-4-12,0 3-29,0-16 1,0 3 86,0-9-71,0 2 0,0-10-92,0 3-15,0-3 49,0-2 0,0 0-205,0 1 103,0-7-325,0 4-93,0-10 234,0 4-69,-7-6-1259,6 0 658,-5 0 897,6-6 0,-7-2 0,-1-6 0</inkml:trace>
  <inkml:trace contextRef="#ctx0" brushRef="#br0">12867 11231 8180,'0'-8'-391,"0"2"674,0 6-117,0 0-52,-6 0 1,5 1 4,-4 4 1,-1 3-20,1 6 1,-6 2-11,1 3 0,-1-3-143,2 3 0,-4-4 103,4 0 1,1-1-658,-2 0 304,7 0 9,-3 1 294,-1-8 0,0 6 0,-8-5 0</inkml:trace>
  <inkml:trace contextRef="#ctx0" brushRef="#br0">12867 11288 8180,'15'0'127,"-1"0"0,0 0 198,0 0 1,1-5-100,-1 0 0,0 1-15,0 4 0,0-5-134,1 0 1,-6 0-398,1 5-1124,-7 0 588,3 0 205,-6 0 651,-6 0 0,-8 7 0,-9 1 0</inkml:trace>
  <inkml:trace contextRef="#ctx0" brushRef="#br0">12867 11359 7210,'8'0'811,"-1"0"-535,-7 6 0,0 2 140,0 6 0,4 1-164,1-1 0,0 0-15,-5 0 0,0 7-71,0 2 38,0 4-2,0 8 0,0-3 26,0 6 0,0 1 59,0 8 1,-5-2 1,0 2 1,1-1-70,4 1 1,-2-3 15,-3 4 0,4-4-95,-4-1 0,3-1-224,2 1 0,-4-2-46,-1-3 14,0 3 238,5-11 1,0 11-7,0-3 1,0-3 22,0-2 0,0 0 33,0-4 0,0 1-178,0-11 1,0 0-207,0-5 69,0 0 1,0-5-759,0 1-314,0-7 0,0 2 1214,0-10 0,0-3 0,0-6 0</inkml:trace>
  <inkml:trace contextRef="#ctx0" brushRef="#br1">11360 10904 8196,'-7'0'-911,"-6"6"759,11-4 0,-6 6 684,4-3-208,2 2-174,-11 1 0,12 5-176,-4-4 1,-1 6 62,1 4 0,-4-4-11,4 4 0,-5 3-24,6 2 0,-6 3-17,5 1 1,-4 6-66,4-1 145,-6 6-36,3-2 0,-1 5-207,-1 1-71,1 0 226,1-1 1,-5-1-13,4-3 1,2 8 26,3-3 0,-3-2-7,3-3 0,-1-5 8,5 5 1,0-5 4,0 5 1,0-5 260,0 5-247,6-7-3,-4 11 1,6-11-18,-4 7 34,-2 0-63,11 5 1,-12-5-2,4-1 0,1 0 34,-1 1 0,1-2-6,-1-3 1,-3-3 2,2 3 1,0-7-10,0-3 1,-1 1 296,7 4-285,-7-5 7,10 3 1,-5-8 12,6 5 0,-5-5 22,1 1 0,-1-2 11,6 2 1,4-3 11,-1 3 0,1-10 44,-4-4 1,-1-3 32,0-2 0,2-2 134,3-3 1,-3-1-240,3-3 0,-4-4-447,0 3 0,-1 3 605,0-3 0,-4 1-231,-1-6 7,0 1 0,4 0-24,-3 0 0,1 0-152,-7-1 0,6-4 119,-5 0 1,4-6-25,-4 1 0,4-2-175,-4-3 35,6-6 189,-9-1 1,9-3-12,-7-4-34,1 3 83,-5-15 0,0 11 87,0-3 1,0 1-99,0-2 1,0 4 102,0-3 1,0 6-49,0-2 1,-6 2 122,-4-11 0,4 4 71,1-4-966,-3 6 772,7-9 1,-7 9 274,3-6-251,4 6 33,-6-3 1,7 12 16,0-1 1,0 1-27,0-1 0,0-3 17,0 3 0,-1 2-73,-4-2 0,2 7-6,-7-3 0,6 6-289,-6 4 917,1-3-718,-6 12 1,1-6-159,0 7-45,-7 6 281,-1 2 0,-6 6-28,0 0 0,-1 1-11,1 4 1,4 1-1,0 4 0,12 2-169,-3-2 217,11 3 0,4 1 0,8 0 0</inkml:trace>
  <inkml:trace contextRef="#ctx0" brushRef="#br1">12725 10947 8252,'-1'14'106,"-4"0"1,3-3-29,-2 3 41,2-3 0,1 15-20,-4-7 0,3 6-144,-3-1 1,2 4 93,-1 5 0,0-1-166,-5 6 0,6-5-21,-2 5 0,3-5 91,2 5 0,-4 1 42,-1 9 0,0-2 19,5 6 1,0 1 9,0 9 1,0-2-153,0 6 1,0-4 131,0 4 1,0-6-16,0 2 0,0-4-8,0-1 0,0-11 3,0-3 1,7-5 22,2 0 0,4 1-147,1-6 1,0 0 111,0-4 1,1-1 49,-1 1 1,-5-7 15,1-3 0,-1-3 256,5-2 1,1 0-190,-1 0 0,-5 0 184,1 1 1,-1-1-316,5 0 1,1-1 63,-1-4 1,0-3 291,0-6-52,1 0-251,-1 0 0,0-6-72,0-3 0,0-6 70,1-3 1,-1 0-126,0-6 0,0 1 54,1-6 1,-1-1-102,0-3 0,0 2-88,0-7 232,-6 0-3,5-5 0,-10-4-144,7-1 126,-7-5 3,3 2 1,-1-4-8,0 3 0,-1-4 46,-4 4 1,0-5 18,0-4 1,-4 1-139,-1-7 0,-5 7 336,6-1 1,-7 4 128,1 5 0,-3-2-42,-1 7 0,5-2-124,-1 1 0,1 7-81,-5-6 0,4 6-9,1-7 1,1 9 1,-2 1 1,-2 6-182,2-1 1,-3 5 19,-1 4 0,0 4 28,0 5 1,0 3-196,-1 2 84,-5 4 0,4 6 1,-9 6-292,6 4 191,-6 9-58,9 9 1,-10 10-675,7 9 966,1 4 0,-3 6 0,-1 0 0</inkml:trace>
  <inkml:trace contextRef="#ctx0" brushRef="#br1">11346 5473 8319,'-8'-8'-550,"-4"2"0,9 14 866,-7 6 0,5 2-306,-4 8 1,6 4-17,-2 5 0,-1 2 48,1-2 1,0-7 19,5 2 1,2-9-70,2 0 65,4-3-30,7-2 1,-1-6 1,0-3 1,0-10 51,0-5 1,1-9-5,-1-4 1,0-4-80,0-2 1,4-4-5,-4 0 0,3 1-133,-7 9 174,-4-4-10,7 11 0,-12-4-68,4 5 72,-3 7-92,-2-4 0,-2 10-145,-3-3 1,-3-1 94,-6 1 1,-2 1-167,-3 4 1,-1 1 188,-4 4 0,2-3 28,3 2 0,3-2-289,-3-2 252,10 0 98,3 0 0,6 6 0,0 2 0</inkml:trace>
  <inkml:trace contextRef="#ctx0" brushRef="#br1">11616 5544 9854,'-8'15'872,"2"-1"-497,6 0-466,0 0-23,0 0 0,6 1-609,4-1 670,3 0 0,1 0 0,0 1 0</inkml:trace>
  <inkml:trace contextRef="#ctx0" brushRef="#br1">11830 5289 8238,'0'-8'-103,"6"-5"0,2 11-281,6-2 423,0 2 0,2 4 346,3 2 0,-3 4-201,3 7 0,1-1-187,-1 0 1,0 0 76,-5 0 1,-4 5 2,-1 0 0,-4 2-174,5-2 206,-7-3-28,3 4 0,-6-6-10,0 1 1,0-1-55,-6 6 1,-4-4 9,-9 3 1,4-3 56,-4-2 0,3 0-3,2 0 1,4-4 203,1-1 45,5-5-314,-2 2 48,19-6 0,-2-8 64,13-6-298,6 0 250,0-13-318,11 11 1,-10-9-876,7 6 1113,6-7 0,13 11 0,8-6 0</inkml:trace>
  <inkml:trace contextRef="#ctx0" brushRef="#br1">12668 11828 8041,'0'-8'0,"2"2"134,3 6 1,4 0 303,10 0 1,-3 6-202,3 4 1,3-2-145,2 1 1,3-1-461,1 1 1,7 2-25,3-6 1,1 0-255,-1-5 1,2-2 644,-7-2 0,0-4 0,-5-7 0</inkml:trace>
  <inkml:trace contextRef="#ctx0" brushRef="#br1">13138 11714 8041,'-15'0'-377,"1"0"0,0 0 1314,0 0-343,-7 7-333,-1 7 0,-13 8-380,-3 6 0,-3 7-83,-1 3 1,1 3-49,3 2 1,-2-1 2,7 1 0,0 6 0,4 2 0</inkml:trace>
  <inkml:trace contextRef="#ctx0" brushRef="#br1">11232 11672 8231,'21'0'410,"-4"1"-10,7 4 1,1-2-30,9 7-261,-4-7 1,6 3 92,-3-6 0,-1 0-146,6 0 1,-1 0-259,6 0 0,5 0-363,-1 0 331,-6 0-164,0 0 0,-16 0 397,4 0 0,-10 0 0,1 0 0</inkml:trace>
  <inkml:trace contextRef="#ctx0" brushRef="#br1">11645 11458 8209,'-5'10'-186,"0"-1"178,-6 1 1,3 4 1,-6 8 321,0 7 6,-7 5-587,-1 15 1,-1 7-39,-1 5 0,0 7 304,-4-1 0,-7 2 0,-1 2 0</inkml:trace>
  <inkml:trace contextRef="#ctx0" brushRef="#br0">18341 1919 8221,'0'-8'-854,"2"2"976,3 6 1,-4 8 406,4 6 0,1 13-95,-1 11 0,6 5-141,-1 4 0,-3-1 46,3 6 0,-2-13-127,1-1 0,4-6 212,-4-4-21,4-6-169,1-1 139,-6-13 1,-1-5-115,-7-12 1,0-3-187,0-11 0,0-7 97,0-8 0,0-5-560,0-4 0,6-2-80,3-3 0,9 0-329,1 9 1,4-1 262,-4 11 1,2 7-324,-2 12 1,-3 1-281,3 9 1139,-4-1 0,0 11 0,-1 2 0</inkml:trace>
  <inkml:trace contextRef="#ctx0" brushRef="#br0">18725 2132 8159,'7'8'-3,"-4"-1"3,6-7 510,1 0 0,4-2-95,0-3 1,0 2-278,1-6 1,-1-1-12,0-4 0,0-5-262,0 0 1,-1-5 112,-4 5 0,3 1-136,-8 3 1,1 1 11,-5 0 1,0 0 137,0-1 1,-6 3-345,-4 2 0,-2 4 127,-3 6 1,-4 0-289,0 0 392,1 0 0,3 6 355,1 4 1,1 7 81,4 2 0,-2 6 89,6-1 0,0 3-130,5 1 0,0 1-25,0-1 1,7 1-385,2-1 1,-1-6 124,2-3 1,1 0-896,8-5 0,-2 2 109,7-11 795,-7 0 0,16-5 0,-3 0 0</inkml:trace>
  <inkml:trace contextRef="#ctx0" brushRef="#br0">19095 1976 8156,'0'-16'0,"0"-3"0,5 4 502,-1-4 1,1 3-35,-5 2 1,0 4-162,0 1 0,-1 5-366,-4 0 0,-3 4 92,-6 4 0,-2 6 50,-3 9 1,3 3 78,-3 6 0,3 1-111,2-1 1,5-4-11,-1 0 1,7-7-225,-2 2 0,5-8 119,5-1 0,-2-7-64,7 1 1,-1-4-111,5-4 1,1-6 45,-1-9 1,0 3-345,0-2 304,7 2 0,-5 3 61,3 4 0,-4 2 97,0 7 0,-6 2 127,0 3 1,-4 10-87,5 14 1,-7 1 144,2 8 0,-4 4 139,-1 6 1,0 6-70,0-2 1,0 3 25,0 2 1,-6 0-8,-4 0 0,2-7 155,-1-3 0,0-4 50,-6-5 1,3-5 2,2-9 0,-2-4-195,2-5 0,-3-1-46,-1 0 0,0-6-311,0-3 1,0-4 147,-1-1 1,6-8-705,-1-6 1,7-10 374,-2-13 0,4-3-943,1-12 0,1 0 1267,4-5 0,9-6 0,9-2 0</inkml:trace>
  <inkml:trace contextRef="#ctx0" brushRef="#br0">19265 1962 8105,'0'-8'-215,"0"3"494,0 10 0,0 3 414,0 6 0,0 7-279,0 2 1,-4 4-163,-1 2 0,0 4-227,5 0 0,0-5 93,0-4 0,2-7-400,3 2 1,-2-9 193,6-5 1,1-4-376,4-1 0,-1-1 181,-4-4 1,4-9-57,-4-10 1,4-3-48,1-1 1,-5-7-72,1-3 0,-2 3 176,1 2 0,2 0 104,-6 4 0,5 4 615,-6 11-404,1 0 1,0 7 662,0 7 1,-1 8-226,-4 11 0,0 3 9,0 7 1,0 1-33,0 3 0,0-1-69,0 6 0,2-13-729,3-1 1,-2-7 238,6-3-545,1-6 1,4-2 352,0-6 1,-1-8-204,-4-6 0,2-2-165,-6-7 669,0-1 0,1-11 0,2-1 0</inkml:trace>
  <inkml:trace contextRef="#ctx0" brushRef="#br0">19621 1706 8091,'8'6'624,"-3"4"1,-4 9-217,-1 4 1,0 6 68,0 4 0,-1 3-275,-4 7 1,2 1 62,-7 4 1,2-9-255,-1 4 1,2-5 89,7 0 1,2-8-381,3-7 236,3-12 1,11 7-1941,0-14 1256,6 1 0,-5-13 727,4-6 0,9-6 0,-3-9 0</inkml:trace>
  <inkml:trace contextRef="#ctx0" brushRef="#br0">19948 1848 8078,'0'-8'642,"0"2"1,-6 7-23,-4 4 1,-3 3-154,-1 6 0,0 2-270,0 3 1,0-2 36,-1 7 1,1 0-25,0 4 0,4-4-26,1 0 1,6-5-100,-2 4 1,4-5-69,1 1 0,1-10-376,4-4 0,3 1-327,6-1 1,0-7 332,0-7 1,1-4 30,-1-1 0,-2-7-12,-2-2 0,3 1-184,-4-2 1,-1 5 146,1-5 0,-4 7 115,5-2 0,-6 8 13,6 1 425,-7 7 339,3-3 0,-6 12-330,0 4 1,0 4 146,0 5 0,5 2-139,0 2 1,0 4 126,-5-3 0,1-4-243,4-1 1,-2-3-400,7-2 1,-6-6-319,6-3-5,-1-4 0,5-12-495,1-3 1134,-7-10 0,4 2 0,-4-6 0</inkml:trace>
  <inkml:trace contextRef="#ctx0" brushRef="#br0">20147 1777 8066,'8'2'-315,"-3"2"722,-4-2 0,-1 11-85,0-4 0,0 8-5,0 2 1,2 7-20,3-3 0,-4 3 60,4-3 1,1 4-157,-1-3 1,0 1-1,-5-1 1,4 3-192,1-4 1,0-2 99,-5-2 1,0-8-8,0-2-88,0-5 0,0 0 14,0-8 0,1-6-205,4-9 1,-3 2 76,2-7 0,3 2 158,-2-2 0,6-1-11,-2 6 0,-1-5-17,1 5 0,1-1-49,4 1 1,-4 3-43,-1-3 1,-4 3 58,4 2 0,1-6 0,4-3 0</inkml:trace>
  <inkml:trace contextRef="#ctx0" brushRef="#br0">20403 1621 8050,'9'0'555,"1"0"0,-5 1-385,4 4 1,-4-2-107,4 7 0,-6-1-88,2 5 0,-3 1 95,-2-1 0,0 0-199,0 0 1,-2 5 84,-3 0 0,2 0-87,-6-5 0,1 2 116,-2 3 0,-1-8-331,7 3-76,-1-9 217,5 8 199,0-12-50,6 6 0,2-12 132,6 0 1,1 0-124,-1 5 1,-5 0 222,1 0 1,-6 0 54,6 0 1,-7 11 83,2 4 1,-4 4-115,-1 0 1,-4 3 108,-1 6 0,-1-1 60,1-3 1,3 2-75,-2-2 1,2-3-433,2-2 220,0-4-699,0-7 1,6-3 8,4-10 1,1-9-302,-2-10 1,4-2-204,-4-3 1109,-2 1 0,5-7 0,-4-1 0</inkml:trace>
  <inkml:trace contextRef="#ctx0" brushRef="#br0">20645 1763 8026,'14'0'245,"0"-5"179,0 0 1,5-4-60,0 4 0,5-4-136,-5 4 1,5-5-102,-6 6 143,8-7-315,-10 9 76,4-4 1,-12 12 128,-3 4 1,-10 9-20,-4 4 1,-4 4-131,-1 1 1,-5 2 38,0 4 0,0 2 50,5 7 1,6-7-162,3-3 1,-1 0 117,1-4 0,2 1-670,7-11 0,0-5 214,5-5 0,-4-5 31,4 0 1,1-4-55,4-4 0,-1-4-272,-4-7 1,2 0 692,-6-4 0,0-3 0,-5-7 0</inkml:trace>
  <inkml:trace contextRef="#ctx0" brushRef="#br0">20687 1919 8026,'0'14'362,"7"1"0,0-3 323,8-2 0,4-4-195,0-6 0,6 0-793,-1 0 1,7-1 74,2-4 0,2 2-39,-2-7 1,-4 1-132,-1-6 0,-1 6 398,-8-1 0,6 1 0,-3-5 0</inkml:trace>
  <inkml:trace contextRef="#ctx0" brushRef="#br0">21142 1820 8021,'0'-15'-300,"0"6"209,0 0 720,-6 5 0,3 0-175,-7 8 1,6 4-132,-6 6 0,5 1-7,-4-1 1,4 6 89,-4 4 1,5-2-389,0 2 0,-3-5 168,3 5 1,-1-7-416,5 2 0,0-3 196,0-2 0,0-5-902,0 1 695,6-7 0,1-3-5,2-9 0,4-4-143,-4-1 1,-1-5-229,2 0 1,-3-5 227,3 5 0,1-5-31,-6 6 0,6-1 307,-2 4 0,-1 1-139,2 0 627,-7 6-401,9-5 345,-10 12 1,4 1 205,-6 9 1,0 4 427,0 1 0,5 2-485,0 3 0,0-3-7,-5 3 1,4 1-2254,1-1 1791,6 0 0,3-5 0,8 1 0</inkml:trace>
  <inkml:trace contextRef="#ctx0" brushRef="#br0">21313 1777 7895,'14'0'768,"0"0"0,7 0-483,3 0-210,2 0 1,4-2-44,4-2 0,0-4-261,4-6 0,-3-1-589,-7 1 1,-4 0 123,0 0-56,-7 0 750,-3-1 0,-1 1 0,-5 0 0</inkml:trace>
  <inkml:trace contextRef="#ctx0" brushRef="#br0">21483 1564 7895,'0'-7'182,"0"7"1,0 8 345,0 11 0,0 3-119,0 7 0,0 6-89,0 3 1,0 1-92,0-1 1,0 3-104,0-3 1,7-3 55,2-2 0,2-5-428,-1-4 1,2-5-37,-2-10 0,7 2-301,2-6 1,-1-2-107,-9-7 1,4-4 310,-4-6 0,-1-5-100,2 0 0,-7-7 196,1 3 1,-2-3 281,-2 3 0,-13-11 0,-2 4 0</inkml:trace>
  <inkml:trace contextRef="#ctx0" brushRef="#br0">21611 1507 7895,'7'-14'0,"1"6"0,6 3 0,0 4 660,0 1-388,0 0 1,1 4 68,-1 1 0,-6 8-147,-3 1 1,-4 0-15,-1 5 1,0 2-79,0-2 1,-6 6 66,-4-2 0,-2 0-276,-3 0 1,1-4 122,0 5-353,0-7 1,1 4 2,4-7-771,2-6 733,7-2 1,2-10 42,3-1 0,3-6 130,6 1 0,5 2 11,0-1 1,0 6 250,-5-2 0,0 3-78,0 2 1,-4 0 325,-1 0 0,-1 2-159,2 3 0,-4 3 551,-6 6 0,0 5-223,0 0 1,0 6-45,0-1 0,-5-2-290,1 2 0,-6-2 103,5 1 0,1-2-1467,4-7 768,-7 0-1306,6-6 1756,1-1 0,8-20 0,6-3 0</inkml:trace>
  <inkml:trace contextRef="#ctx0" brushRef="#br0">21882 1763 7895,'0'14'280,"0"0"151,0 0 0,0 5-45,0 0 1,-2 0 547,-3-4-854,4 5 0,-4-6 51,10 1 1,-2-8-342,6-7 1,-1-1 212,2-4 1,2-3-481,-2-6 0,1-2 228,-2-3 0,2 2-92,-6-7 0,0 5 15,-5-4 0,0 4 67,0-5 1,0 7 352,0-2 1,-6 7-92,-4 3 0,2 6 457,-1-2 1,-1 5-67,-4 5 0,0 3 81,0 6 0,4 7-255,1 2 0,5-1-34,0 2 0,2-7-1307,2 2 902,0-3 0,6-8-720,4-3 1,3-4 73,1-1 865,0-6 0,7-8 0,1-8 0</inkml:trace>
  <inkml:trace contextRef="#ctx0" brushRef="#br0">22137 1663 7895,'10'7'-94,"-1"2"1,-5 10 963,0 5 0,-2 3-322,-2 1 0,-5-1-223,0-3 0,-4 2-161,4-2 0,-4 1-17,4-1-389,0 3 223,-1-11-714,4-2 1,-4-14 430,6-9 1,2-9-531,2-1 0,0-6 290,5 1 1,-4-6 225,4 2 0,-4-9 316,4 9 0,1 3 0,4 6 0,0-2-10,1 2 1,-1 2 9,0 7 0,2-1 356,3 7 0,-3-1-161,2 5 0,3 0 1456,-2 0-1134,0 0 0,-5 1 110,0 4 0,-6 3-162,-3 6 0,-3 2-16,-2 3 1,0-2 3,0 7 1,0 0-189,0 4 1,0 1-215,0-1 1,0 1 118,0-1 1,1 5-1542,4 0 0,1-1 1371,4-8 0,2 2 0,-4-3 0</inkml:trace>
  <inkml:trace contextRef="#ctx0" brushRef="#br0">23033 1279 8093,'0'-14'7,"0"0"0,0 0 59,0 0 1,0-1 822,0 1-589,0 0 0,0 0-58,0 0 1,0 4 22,0 1 1,-6 5-44,-4 0-81,-2 2 1,-2 4-42,-1 2 1,-4 4 88,0 7 0,0-1 15,5 0 0,0 0-130,0 0 1,-2 1 48,-3-1 0,8 0-129,-3 0 1,4 5 95,1 0 1,-2 0-157,6-5 1,-4 7 36,4 3 0,0-2-73,5 1 1,2-5 107,2 1 0,4 1-103,6-1 1,2-1-63,3-9 0,-3 4 84,3-4 1,2-1-55,-3 2 1,6-6 41,-5 6 0,0-5-52,-5 4 1,-1 0 121,-4 6 0,2-1 96,-6 0 0,0-4-76,-5-1 0,0 2 120,0 8 0,-2-3 96,-2 3 0,-4-2-51,-6 2 1,-2-1-105,-3 5 0,1-5 22,-5 1 1,-1-4-168,-4 0 0,1-3 18,3-2 0,-3 1-89,3-7 1,4 1-96,1-5 217,3 0 0,7-5-17,-1 1 1,7-3-9,-2 3 1,10 2 48,5-3 0,4 4-39,5 1 0,-3 0 117,2 0 0,3 1-48,-2 4 0,0 3 12,-5 6 0,-1 2 21,-4 3 1,4-2 107,-4 7 0,-2 6-59,-3 8 0,-2 3-64,-2 2 1,0 4 102,0 0 0,0 6-80,0-6 0,0 2 294,0-2 0,0-1-35,0 6 0,0-6-66,0 1 0,0-4-149,0-5 1,6-5-87,4-9 1,1-4-355,-2-5 0,4-7 198,-4-4 0,9-8-700,1-6 1,0-10 410,-5-9 1,0-6-895,0-7 1,2-1 62,3 0 1253,-9 1 0,15-1 0,-9 0 0</inkml:trace>
  <inkml:trace contextRef="#ctx0" brushRef="#br0">23346 1095 8073,'0'-8'-792,"0"1"1265,0 7 377,0 0 0,0 7-485,0 2 1,0 5-120,0 5 0,-5-1-142,0 5 1,1 1 76,4 5 0,-5-6-46,0 1 1,1 0 40,4 4 0,0-4-204,0 0 1,0-6 5,0 6 1,1-6-70,4 0 1,3-2 152,6-1 1,2-6 35,3 0 0,-2-5-145,7 0 1,-1-2 105,6-2 1,-1-2-187,1-2 0,-6 0 110,1-5 1,-5 0-514,5-6 1,-7 3-23,2 2 0,-8-2-232,-1 2 0,-6 2 212,6-1 572,-7-1 0,3-4 0,-6 0 0</inkml:trace>
  <inkml:trace contextRef="#ctx0" brushRef="#br0">23716 1251 8092,'0'8'1154,"0"5"106,0-4-806,0 4 0,0 2-83,0 4 0,0-3-76,0 3 1,0 2 31,0-2 0,0 6-255,0-1 1,0-2-190,0 1 1,1-5-366,4 1 0,-3-3-1666,2-2 2148,-2-6 0,-2 4 0,0-4 0</inkml:trace>
  <inkml:trace contextRef="#ctx0" brushRef="#br0">23360 2175 7907,'0'-14'-545,"0"6"1288,0 2-390,0 18 0,0 4-154,0 13 1,0-4-40,0 3 1,-5-2 242,1 7 0,-1 1-88,5 0 0,-2 4-56,-2-5 1,2 5 1,-3-5 0,5 0-6,5-5 0,-2 1-219,7-1 1,1-6 110,8-3 0,-2-8-251,7-1 0,-1-7 123,6 2 0,-1-10-405,1-4 0,-6-4 50,1-1 1,-5-1-116,5 1-1,-8 0-107,-2 0 0,-1 0-1174,-9-1 1733,7 7 0,-9-4 0,4 4 0</inkml:trace>
  <inkml:trace contextRef="#ctx0" brushRef="#br0">23687 2445 7925,'14'0'-22,"1"0"1,-6 2 323,1 3 1,-3-2 413,3 6 0,1-4-277,-6 4 1,4 1-175,-4 4 0,0 0-178,-5 1 1,0 3 96,0 1 1,-2 7-146,-3-3 0,-1 4 84,-3 2 1,-4 4-117,3 0 1,-1 0-116,2-4 1,-2-7-199,6-3 1,-1-3-28,1-2-198,4-6 891,-6-2-239,7-6 0,0-6 122,0-4 0,5 2-64,0-1 1,6 4-2,-2-4 0,5 5 1,5 0 1,-1-3-36,5 3 0,-4-1-142,5 5 0,0 0-288,4 0 1,1 0-907,-1 0 0,-4 1 1192,0 4 0,-7 3 0,3 6 0</inkml:trace>
  <inkml:trace contextRef="#ctx0" brushRef="#br0">24242 1464 8006,'8'0'-1412,"-2"0"1412,-6 0 0,0 0 0,0 0 0</inkml:trace>
  <inkml:trace contextRef="#ctx0" brushRef="#br0">24199 1649 7873,'0'8'109,"6"-2"1,2-6-66,6 0 1,-4-1-45,-1-4 0,1 3 0,4-4 0</inkml:trace>
  <inkml:trace contextRef="#ctx0" brushRef="#br0">25621 981 7474,'0'-8'862,"0"2"-510,0 6 1,0 1-99,0 4 1,0 5-121,0 8 0,-5 5 22,0 5 0,-4 0 6,4 1 0,-4 6 2,4 3 0,-1 3 1,1 1 0,3 1 21,-2 0 1,2-1-36,2 1 0,0-5-15,0 0 0,0-11-109,0 1 0,6-9-207,4 0 0,2-5-696,3-4 1,4 1 465,0-7 0,1 0-645,-1-9 1055,-3-3 0,11-6 0,-5-1 0</inkml:trace>
  <inkml:trace contextRef="#ctx0" brushRef="#br0">25834 1322 8161,'-8'6'771,"-4"2"-513,2 7 0,-3 5 91,-1 4 0,5-2-53,-1 2 0,6-2-77,-6 1 0,7 3-143,-2-7 0,10-5-13,4-5 0,-1-6-137,2 2 1,4-3 63,5-2 0,1-7-284,-1-2 0,-3-8-129,3-2 0,-3-2 233,-2 2 0,-1 2 1,-4-7 0,2 7-4,-6-2 1,0 3 72,-5 2 0,0 0 52,0-1 1,-2 3 7,-3 2 0,-2-1-19,-8 6 0,1 1 29,0 4 0,0 0-205,0 0 0,4 1-50,1 4 29,5 3 1,-2 6 275,6 0 0,6 1 0,2-1 0</inkml:trace>
  <inkml:trace contextRef="#ctx0" brushRef="#br0">26147 1251 7922,'1'-14'279,"4"0"0,-3 4 431,3 1 0,-4-1-210,-1-4 0,-5 4-481,1 1 1,-7 6 25,1-2 1,-3 4-63,-1 1 1,0 1-31,0 4 0,4 3-49,1 6 0,1 0 126,-2 0 1,4 1-161,6-1 1,0 0-25,0 0 0,0-4 45,0-1 1,6-1-53,4 2 1,-2 1 66,1-7 0,1 6-6,4-5 1,0 4 4,0-4 0,1 1-4,-1-1 1,-1-2 53,-4 7 0,2-6 16,-6 6 0,0-6 47,-5 6 1,0-5-125,0 4 171,0 1 0,-7 2-65,-2-2 0,-4 1-279,-1-6 142,0 6 1,-1-10-117,1 4 1,5-3-1,-1-2-332,7 0 585,-3 0 0,6-7 0,0-1 0</inkml:trace>
  <inkml:trace contextRef="#ctx0" brushRef="#br0">26460 1223 7922,'14'-7'899,"-6"6"1,-8-6-578,-10 7 1,-7 2-142,-2 3 1,-6 3-15,1 6 1,-1-2-82,1-2 0,3 3 79,7-4 1,5 2-293,-1-1 186,7 2-328,3-4 0,10 2 114,9-1 1,-4-6-80,4 2 1,-1-3 80,1-2 0,-4 4 96,4 1 0,-3 5 211,-2-6 1,-4 3-145,-1-3 370,-5 4 1,2 6-146,-6 1 0,-2-6-13,-2 1 1,-4-1-169,-7 5 1,-5-4-218,-4-1 1,-4 1 162,-5 4 0,-4 6 0,-5 3 0</inkml:trace>
  <inkml:trace contextRef="#ctx0" brushRef="#br0">26716 1393 8079,'-8'0'340,"1"-6"1,15 0 126,6-4 0,2-1-85,8 6 0,0-1-139,4 1 0,7 4-88,3-4 0,4-1-155,6 1 1,-10 0-62,0 5 1,-4 0-863,-5 0 445,2 0 0,-15 0 478,3 0 0,-9-6 0,-4-2 0</inkml:trace>
  <inkml:trace contextRef="#ctx0" brushRef="#br0">27043 1194 8079,'0'14'-174,"0"1"0,0-1 510,0 0 1,-2 0 521,-3 0 1,2 7-395,-6 3 0,4 3-167,-5 1 1,1 0-257,-5 1 0,4-1 143,1 1 1,6-2-734,-2-4 1,-1 3 189,1-7 359,0-7 0,18 1 0,2-5 0</inkml:trace>
  <inkml:trace contextRef="#ctx0" brushRef="#br0">27554 995 7947,'-7'0'73,"0"-1"73,7-4 130,0 3 0,7-4 359,2 6 1,10 0-519,5 0-94,3 0 0,6 0 87,0 0 0,5 0-142,-5 0 1,0 0-68,-4 0 1,-3 0-93,-2 0 0,-3 0-400,-7 0 0,-6 2 270,-3 2 1,-4-1 320,-1 7 0,-6 6 0,-2 6 0</inkml:trace>
  <inkml:trace contextRef="#ctx0" brushRef="#br0">27725 1024 8443,'14'6'735,"-1"2"-532,-4 6 0,4-1-122,-4-4 0,4 4 64,1-4 1,1-1-218,-1 2 1,-5-6 57,1 6 1,-7-5 96,2 4-38,-4-6 1,-1 10-141,0-4 0,-1-1 162,-4 2 0,-8-1-5,-6 5 0,-6 2 102,1 3 1,-3-3-111,-1 3 1,-5-2 34,0 2 0,0-3 21,4 3 0,7-3 9,3-2 1,3 0 95,2 0-4,6 1-152,2-1 0,12-2 22,4-2 0,9-4-130,4-6 0,4 2 126,2 3 1,4-4-143,0 4 0,5-3 45,-5-2 1,0 0 24,-4 0 0,-1 0-35,0 0 0,-4 0-35,0 0-355,-7 0 118,4 0-936,-13 0 844,-2 0 1,-8 0 393,-2 0 0,-11 0 0,-7 0 0</inkml:trace>
  <inkml:trace contextRef="#ctx0" brushRef="#br0">28450 910 7772,'0'16'806,"0"3"0,0 3-543,0 6 1,0 2 74,0 3 0,-1 4-39,-4 5 0,3 1 133,-2 0 0,-3-5-46,2-1-222,1-5 1,4 8-101,0-7 0,0-5-168,0-4 1,0-7-615,0 2 0,1-8 173,4-1-14,-3-7 1,6 3-81,-4-6 639,-2-6 0,10-2 0,-4-6 0</inkml:trace>
  <inkml:trace contextRef="#ctx0" brushRef="#br0">28607 981 7911,'0'-8'1176,"0"2"-1075,0 6 0,0 3 72,0 6 0,0 1-14,0 9 1,0 3 65,0 2 0,0 2 0,0 3 1,0-1-78,0 1 1,0-2 82,0-4 1,0 3-293,0-7 1,4-1 8,1-3 1,1-3-77,-1-2 1,-2-2-117,7-4 108,-7-2 0,8 3 70,-6-10 1,4-3-135,-4-6 0,4 0-239,-4-1 0,5 0 142,-6-4 1,3 3-43,-3-3 0,0 3 127,5 2 0,-6 4 326,2 1 17,3 6 71,-7-3 1,10 7-9,-6 4 1,0 3 172,-5 6 0,0 0-65,0 0 0,2 5-27,2 0 0,-2 5 25,3-5 0,-2 0-126,1-5 1,3-4-45,2-1 17,4-6 1,-5 4 17,6-7 1,0-2-54,0-3 0,1-3-14,-1-6 0,0-5-258,0 0 1,1-6 90,-1 1 0,-2 2-410,-2-2 0,1 5 238,-6-4 1,-1 5-809,-4-1 0,0 4 62,0 0 987,0 8 0,-6-6 0,-2 5 0</inkml:trace>
  <inkml:trace contextRef="#ctx0" brushRef="#br0">29076 853 7911,'6'-8'316,"-4"2"160,4-1 1,-4 6 8,2-4-322,-2 10 1,4 4 13,-6 10 1,5-1 66,0 5 1,-1 1 36,-4 5 1,0 4-65,0 0 1,0 5-49,0-5 1,-1 6 6,-4-1 0,3-1-20,-2 1 1,2-5 63,2 5 0,0-7-19,0 2 0,0-3 31,0-1 1,0 4-19,0 0 1,5-6-48,0-8 1,-1-3 212,-4-2-631,7 0 1,-6-4-160,4-1-138,-3-6 252,-2 4 1,-7-20 0,-1-3 0</inkml:trace>
  <inkml:trace contextRef="#ctx0" brushRef="#br0">24483 924 8101,'0'-8'116,"7"2"376,1 6 0,4 1-120,-2 4 1,1 5-154,-6 9 1,1 1-40,-1 4 1,-4 3 80,4-4 0,-4 4 135,-1 2 0,0 4-72,0 0 1,0 2 126,0-2 1,0-1-85,0 5 0,-1 1-73,-4 5 0,4 0-247,-4-1 1,-1-1 155,1-3 1,0-3-85,5-7 1,0-1-19,0-3 0,0-3-231,0-7 1,2-2 47,2-2 128,4-4 0,6-1 30,1 0 0,4-1-5,0-4 1,4-4-255,-4-1 0,7-6 93,-3 1 0,-1 2-152,2-1 1,-5 1 82,5-1 1,-8-4-699,-2 4 0,0 1-15,-5-2 1,-1 7-1213,2-2 2084,-7-3 0,3 0 0,-6-6 0</inkml:trace>
  <inkml:trace contextRef="#ctx0" brushRef="#br0">24896 1223 8556,'6'-8'950,"4"3"1,4-1-332,5 1 1,-4-5-421,4 6 0,2-3 30,-2 3 1,6 2-246,-1-3 0,-4-1 96,-1 1 0,-3 1-837,-2 4 0,-6 1 13,-3 4 1,-3 3 743,-2 6 0,-13 6 0,-3 3 0</inkml:trace>
  <inkml:trace contextRef="#ctx0" brushRef="#br0">24896 1379 10204,'14'0'1125,"0"0"0,2 0-958,3 0 0,3 0 82,6 0 0,12-2-602,3-2 0,4 1 353,0-7 0,4-6 0,6-6 0</inkml:trace>
  <inkml:trace contextRef="#ctx0" brushRef="#br0">24270 2616 9029,'6'-8'-484,"2"2"1,7 6-52,-1 0 535,0 0 0,0-7 0,0-1 0</inkml:trace>
  <inkml:trace contextRef="#ctx0" brushRef="#br0">24299 2815 7956,'14'0'160,"0"0"-1418,0 0 1258,0 6 0,-6-4 0,-1 4 0</inkml:trace>
  <inkml:trace contextRef="#ctx0" brushRef="#br0">24540 2360 8239,'7'8'0,"-4"4"723,6-2 0,-6 4-233,2 5 1,1 5-306,-1 9 0,0 3 11,-5 7 1,0 4-159,0 1 1,-5 4 72,0-5 0,1-1-141,4-8 1,0-3-14,0-7 1,0-6 122,0-3 1,6-5-132,3-4 1,-1-4 93,2-6 0,-1 0 140,6 0 0,4-1-151,-1-4 0,1-1-109,-4-4 1,4-1-144,0 6 0,0-6-394,-5 2 0,0 1-99,0-2 0,0 3 713,1-3 0,-1-9 0,0 3 0</inkml:trace>
  <inkml:trace contextRef="#ctx0" brushRef="#br0">24910 2545 8046,'9'0'824,"1"0"0,-1-2-448,6-3 1,-1 2-124,0-6 0,7-1-373,2-4 1,-1 5 154,2-1 0,-7 5-662,2-4 1,-3 6 146,-2-2-237,-6 3 1,-1 4 243,-7 3 1,-7 3-264,-2 6 736,-4 6 0,-7-4 0,-2 5 0</inkml:trace>
  <inkml:trace contextRef="#ctx0" brushRef="#br0">25024 2616 8046,'-7'14'-78,"6"-4"238,-4-1 1,10-6 315,4 2 0,4-4-59,1-1 0,2 0-153,3 0 1,3 0-81,6 0 1,2-1-122,4-4 0,-3 2-162,7-6 1,-6 5 98,1 0 0,-3-4 0,-2 0 0</inkml:trace>
  <inkml:trace contextRef="#ctx0" brushRef="#br0">25649 2218 7981,'-8'0'1309,"2"6"-845,6 4 0,-2 9-15,-2 4 0,-4 10-122,-6 5 1,1 3-52,3 2 1,-2 4 26,2 1 0,4 5-28,1 0 1,4-4-592,1-2 0,0-9 295,0-5 0,6-9-893,4-5 1,2-5 479,2-5 1,2-2-555,3-7 0,-3-2-40,3-3 1028,-3-2 0,-2-14 0,0-1 0</inkml:trace>
  <inkml:trace contextRef="#ctx0" brushRef="#br0">25749 2602 7931,'0'14'642,"0"0"1,0 0-157,0 0 0,0 5-20,0 0 0,0 2-180,0-2 0,0-3-133,0 3 1,6-8-71,4-2 0,2-6-206,2 2 1,7-3 42,3-2 1,-4-11-318,-1-4 1,2-8 44,-2-1 1,-5-3 112,-5-1 0,-5-1 279,0 1 1,-2 1-89,-2 3 1,0-1 100,0 6 0,-7 0-89,-2 5 0,-4 1 30,-1 4 1,0 2-22,0 7 1,0 2-180,-1 3 1,3 3-439,2 6 1,4 0 5,6 0 638,0 1 0,6-1 0,2 0 0</inkml:trace>
  <inkml:trace contextRef="#ctx0" brushRef="#br0">26104 2445 7931,'0'-14'1027,"0"0"0,-5 4-660,1 1 0,-7 6-184,1-2 0,2 3-306,-1 2 1,1 2 98,-2 3 1,-1 3-54,7 6 1,-1-3 127,5 3 1,0-3-462,0 8 0,5-3 118,-1-2 1,7 0-69,-1 1 1,3-1 99,1 0 0,0 0-144,0 0 536,0 1 0,-1-1-101,-3 0 1,1-4 74,-7-1 1,1 0-9,-5 6 1,-5-1 101,1 0 0,-12 2-105,2 3 1,-4-3-70,4 3 1,0-4-86,0 0 1,4-1-553,1 0-953,5-6 1564,-2-2 0,6-18 0,0-4 0</inkml:trace>
  <inkml:trace contextRef="#ctx0" brushRef="#br0">26403 2431 7931,'8'-6'669,"-2"4"1,-8-4-464,-2 6 1,-6 0-26,-9 0 1,-3 6-252,-6 4 0,6 2 116,3 2 0,0 1-6,4-1 85,4 0 0,11 0-486,0 1 1,2-6 234,3 0 0,7-5-344,7 0 1,2 3 144,-2-3 0,-3 6 65,3-5 1,1 4 451,-1-4 1,0 4-111,-5-4 1,-1 6 50,-4-1 0,2 2-23,-6 2 0,0 1 237,-5-1 1,-2 0-104,-2 0 0,-4-1-31,-7-4 1,3 4-259,2-3 1,-2-4-244,2-1 0,2-4-54,-1-1 0,4 0-760,-4 0 1102,5 0 0,-8 0 0,4 0 0</inkml:trace>
  <inkml:trace contextRef="#ctx0" brushRef="#br0">26573 2644 7931,'21'-14'0,"-1"1"0,4 4 0,3-2 633,-3 6 0,3-1-284,1 1 1,0 3-282,1-2 0,-4-3-634,4 3 0,-10-6 15,4 5-271,-5 1 822,-10 4 0,-2 0 0,-6 0 0</inkml:trace>
  <inkml:trace contextRef="#ctx0" brushRef="#br0">26758 2431 7477,'8'0'1764,"-2"6"-1170,-6 4 0,0 9-186,0 4 0,0 4 24,0 2-158,0-1-54,0 7-132,0-5 0,0 9-60,0-5 0,0-3-1532,0-7 1069,0 3 0,5-11 435,0 2 0,6-2 0,-3-1 0</inkml:trace>
  <inkml:trace contextRef="#ctx0" brushRef="#br0">27512 2317 7857,'0'-8'167,"1"2"96,4 6 0,5 0-28,9 0 1,3 0-241,6 0 1,5 0 109,0 0 0,5 0-385,-4 0 0,-1 0 190,-5 0 1,-1 5-402,-3 0 0,-4-1 197,-6-4 0,-6 2 294,-3 3 0,-3-4 0,-2 5 0</inkml:trace>
  <inkml:trace contextRef="#ctx0" brushRef="#br0">27469 2403 7864,'-8'7'-144,"3"5"283,10-8 0,5 1 265,9-5 0,0 5-396,9-1 0,-3 1 40,8-5 0,2 0-155,-2 0 1,1 0 104,-6 0 1,-1 0-65,-3 0 46,-4 7 0,-7-4-126,-4 6 1,-4-1 13,-10 2 0,-3 2 51,-6-2 0,-6 9 81,-4 4 0,-9-1-34,-5 2 0,-3 0 190,-2 4 0,2-1-47,3-3 0,5-1 28,9-8 91,-3 2 248,12-9-263,-6 0 0,19-2 95,7-6 1,13 0-13,5 0 0,10-5-84,5 1 0,2-1-166,-2 5 1,3 0-139,-3 0 1,-3 0-367,-2 0 0,-3 0-31,-2 0 1,-6 0 488,-3 0 0,-3 6 0,-2 2 0</inkml:trace>
  <inkml:trace contextRef="#ctx0" brushRef="#br0">28109 2374 8057,'0'-8'484,"0"4"-245,0 8 1,0 4-23,0 6 1,0 1-3,0-1 0,0 6-15,0 4 1,0 3 86,0 1 0,0 2-15,0 3 1,1-2-58,4 2 1,-2-3-117,7-2 1,-5-4-21,4 0 276,1-7-637,4 3 99,0-12 1,0-3-13,0-10 1,-4-3-72,-1-6 1,1-6-194,4-4 0,-4 2-66,-1-2 1,-4 0 190,4-4 1,-4 4 70,4 1 1,-5 5-217,0-1 542,-2 4 228,4 0-15,-4 7 1,4 8-14,-6 10 0,0 4 183,0 5 1,0 3-137,0 7 1,0-1-7,0 0 0,2 1 85,3-1 0,-2-4-20,6 0 1,1-12-287,4 3 1,-5-9 29,1 3 1,-1-7 49,5-2 0,1-6-73,-1-9 0,-1-5-158,-4-4 0,4-9-44,-4-5 0,4 2 44,1-2 0,-5 2-558,1-2 1,-7-3 299,2 3 0,-4 1-828,-1-1 1,0 7 38,0-2 1115,0 9 0,0-3 0,0 5 0</inkml:trace>
  <inkml:trace contextRef="#ctx0" brushRef="#br0">28621 2175 7883,'14'0'971,"0"6"-332,0 4-347,-6-4 0,3 7-134,-6-4 1,1 4-101,-1 1 1,-3 0-142,2 1 1,-2-6 132,-2 1-304,0-1 207,0 5-330,-6 0 254,-2 1 0,0-6-153,3 1 254,4-7 0,1 5 18,0-4 1,6-2-19,3 3 1,9-4-6,1-1 1,6 0-478,-1 0 1,3 0 503,1 0 0,0 0 0,1 0 0</inkml:trace>
  <inkml:trace contextRef="#ctx0" brushRef="#br1">30043 782 8172,'14'0'-724,"0"1"1013,0 4 1,0-2-14,1 7 1,-1-1-151,0 6 1,0-1 16,0 0 1,-1 7-150,-3 2 1,2-1 136,-2 2 0,-4 1-20,-1 8 1,1-3-17,-1 4 0,0 0 9,-5 0 0,-7 3-214,-2-3 1,-4 4 111,-1-5 1,-5 5-374,0-5 1,0-2 175,5-7 1,0 1-930,-1-6 1124,8-6 0,-6-7 0,5-6 0</inkml:trace>
  <inkml:trace contextRef="#ctx0" brushRef="#br1">29971 1152 8133,'0'14'-98,"0"0"49,0 0 0,2 5 122,3 0 1,-2 6 162,6-1 1,-5 3 240,0 1 1,3 2-117,-3 4 1,3-4-134,-3 3 1,0-5 53,5-4 0,-4 1 525,4-6-470,1 0 1,4-11-54,0-3 0,0-5-255,1-5 1,0-5 81,4-9 1,-1-7-646,5-8 0,-5-3 339,1 3 1,1-4-412,-1 5 0,-1 2 606,-9 7 0,4-9 0,-5 3 0</inkml:trace>
  <inkml:trace contextRef="#ctx0" brushRef="#br1">30583 768 7864,'0'8'1441,"6"4"-1205,-4-4 0,4 6-36,-6 1 1,0 4 89,0-1 0,0 8 3,0-3 1,-5 4-1,1 2 1,-8-1-109,3 1 0,-4 1 19,-1 3 1,0-3-235,0 3 0,1 2 93,4-2 1,-2 0-47,6-5 0,-5-1 60,6-3 0,-1-3-129,5-7 0,0 0 82,0 0 0,6-6 159,4-3 0,4-4-64,5-1 1,1-1 7,4-4 1,8-3-160,-4-6 1,8-2 95,-2-3 1,0 8-72,0-3 1,-4 0-59,3 0 0,-5-2-497,-4 11 43,3-6 0,-12 9-1232,4-2 1171,-9 2 574,-4 2 0,1 6 0,0 2 0</inkml:trace>
  <inkml:trace contextRef="#ctx0" brushRef="#br1">29915 1919 7966,'1'-9'0,"4"-1"-24,3 7 43,12-10 1,1 13 152,3 0 0,-4 4-134,-6 10 0,-1-2-28,-4 12-15,4 0 1,-11 6 175,2 3 1,-2-1-23,-2 6 0,-2-5 72,-2 5 0,0-5-91,-5 5 0,0-7-202,-6 2 0,1-3-116,0-1 0,0-2-302,-1-4 1,1 3 166,0-7 323,0 0 0,0-5 0,-1 0 0</inkml:trace>
  <inkml:trace contextRef="#ctx0" brushRef="#br1">29829 2346 7966,'0'25'0,"0"3"0,0 4-133,0-4 1,-1 2 104,-4 4 0,3-3 573,-2 7 0,2-6-175,2 1 0,0-9-129,0-5 1,2-5-82,2-5 0,6-6-165,9-12 0,3-8-86,6-17 0,2-2 94,4-7 0,-3 1-423,7-1 0,-2 2 224,2 3 0,-3 3-1124,-7 7 1320,1-1 0,-1 1 0,1 0 0</inkml:trace>
  <inkml:trace contextRef="#ctx0" brushRef="#br1">30526 1862 8095,'8'7'-136,"-2"-4"-83,-6 6 0,0 1 329,0 4 0,0 7 298,0 2 0,-6 9 169,-4 1-322,-2 13 1,-2-11-61,-1 12 1,1-8 117,0 4 1,0-2 71,-1-8 0,1 5-135,0-5 0,6-4-181,3-5 0,-1-7 86,1 2 0,1-3-48,4-2 187,0-6-144,0-2 0,6-6-35,3 0 1,6 0-15,4 0 1,-1-6-132,11-4 0,-2 2 80,11-1 0,0 1-177,4-1 0,-4-4-11,0 3 1,-11 4-38,1 1 1,-9 4-835,0 1-869,-9 0 1878,-4 0 0,-6 0 0,0 0 0</inkml:trace>
  <inkml:trace contextRef="#ctx0" brushRef="#br1">27355 1649 8270,'0'-8'-1102,"0"2"1247,0 6 0,0 1-39,0 4 1,0 3-6,0 6 0,0 1 358,0-1-371,7 6 0,1-4 60,6 3 0,5 2-1,0-2 0,4-1-127,-4-3 0,7-6 111,-3 1 0,9-7-211,1 2 0,2-4 117,-2-1 0,-3-6-183,3-4 1,-3-2 11,-1-3 0,-2-2 13,-4 3 0,3-3 99,-8 7 1,1 4-45,-4 1 245,-1 3 0,0 9-113,0 2 0,-4 4 125,-1 1 1,1 5-66,4 0 1,0 0-5,0-5 0,5-1-83,0-4 0,8 2 23,2-6 0,1 0-25,8-5 0,-1 0-123,6 0 0,-5-5 15,0 0 0,-6-4 99,1 4 0,1 0 65,0 5 0,-8 0-79,-7 0 1,2 0 148,-2 0 1,1 5-195,-1 0 0,-1 0 6,5-5 1,6 0-37,4 0 1,7-2-213,-2-3 1,3-3 162,1-6 0,1 0 64,0 0 1,-6-1 224,1 1 0,-6 0-162,1 0 1,-3 1 162,-1 4 1,-6 2-34,1 7 0,-7 0-82,2 0 1,-3 0-29,-2 0 1,-4 0-294,-1 0-107,1 0 1,-1 0 155,1 0 1,-6-4-411,6-1 0,-5 0-38,4 5 655,1 0 0,4-6 0,0-2 0</inkml:trace>
  <inkml:trace contextRef="#ctx0" brushRef="#br1">27341 2943 7862,'-8'6'-842,"2"-3"756,6 7 0,0-6 264,0 6 0,2-2-144,2 1 1,-1 2 2,7-6 0,-1 5 26,6-6-39,-1 1 0,0-5 131,0 0-83,-6 0-58,5 0 1,-10 5 17,6 0-40,1-1 1,4-4 43,0 0 1,5 2-120,0 3 0,8-4 51,2 4 0,1-3-20,7-2 1,-3-2 121,4-3 0,-2 4 1,2-4 1,1-1-24,-6 1 0,7-1 108,-2 1 1,1 3-68,-1-3 1,8 4-34,-3 1 0,3 0 90,-4 0 1,1 5-137,0-1 0,-7 1-142,-3-5 0,0 2 130,-4 2 1,1-2-142,-11 3 1,4 1 166,-4-1 1,2 0-11,-2-5 0,-3 0 99,3 0 1,3-7-133,1-2 1,9-4 128,1-1 1,7 0-76,-2-1 0,-4 6 146,-1-1 1,-4 7-24,-5-1 1,1-3-40,-6 3 1,0-1 6,-5 5 1,0 1-43,0 4 1,1-3-51,-1 2 0,-5 3-80,1-3 0,-5 6-439,4-5 1,-4 1 82,4-1 402,-6-4 0,10 6 0,-5-7 0</inkml:trace>
  <inkml:trace contextRef="#ctx0" brushRef="#br1">25507 1820 11125,'-13'-2'-373,"4"-3"1,1 2 443,3-6-15,4 6 1,-6-5 265,7 3 14,-6 3 176,5-4-332,-6 6 1,15 0-203,6 0 0,2 0 163,8 0 1,6 0-181,8 0 1,9 0 192,5 0 1,8-5-126,2 1 1,0-7-88,-6 1 1,-3 2-56,-1-1 0,-5-1 57,5-4 0,-6 4 38,1 1 1,2 1-32,-1-1 0,-6 2-47,-4 7 1,-8 0-11,-1 0 0,-7 0-146,-8 0 52,0 0-200,-6 0 202,-1 0 104,-7 0 1,-2 0 27,-3 0 1,-3 0 23,-6 0 0,0 0 39,0 0 0,-2 0 19,-3 0 0,3 0 42,-3 0 0,-1 0-51,1 0 1,-7 0 110,3 0 0,-4 0-86,-2 0 0,1 2 5,0 3 1,-1-2 8,1 6 0,-1-4 1,1 4 1,-1 1 18,1 4 1,4-4 1,1-1 1,5-1 23,-1 2-48,3-4 0,7-5-147,-1 4 144,7-3-63,-3 4 1,8-6-90,2 0 1,10-5-162,10 1 1,3-6-918,1 5 1189,1 1 0,-7-3 0,-1-1 0</inkml:trace>
  <inkml:trace contextRef="#ctx0" brushRef="#br1">24242 711 7490,'1'9'304,"4"1"0,-3-5-155,2 4 0,-1 0-12,2 6 0,-3-1-4,3 0 1,1 7-2,-1 2 0,-1 4 5,-4 2 1,0 1-14,0 3 0,0-2 8,0 7 0,0-5-129,0 5 1,0-4 109,0 3 0,0-5-111,0 1 1,0-3 55,0-1 0,0-1-19,0 1 1,0 5 33,0 4 0,0-1-21,0 0 1,0 0-13,0 1 1,0 1 10,0-6 1,0 1-43,0-6 0,0 0 76,0 1 0,-4-5 4,-1-1 1,0-5-40,5 1 1,0-4 2,0 0 1,0-6 10,0 1-42,0-1 0,0 0-88,0 1-372,0-7-310,0 3 323,0-6-1299,0 0 1029,0-6 695,0-8 0,6-8 0,2-7 0</inkml:trace>
  <inkml:trace contextRef="#ctx0" brushRef="#br1">24427 725 9431,'0'-9'-870,"0"-1"0,0 5 1103,0-4 0,1 6 45,4-2 1,3-1-299,6 1 1,0 0 79,0 5 0,5 0 53,0 0 0,5 0-37,-5 0 0,6 0-4,-1 0 0,8 0-30,1 0 0,1 0-19,0 0 0,-4 0-140,3 0 1,-2 0 140,3 0 0,-3 0-110,7 0 1,0 0 62,5 0 0,-1 0-12,1 0 1,1 0 59,4 0 1,-3 0 3,8 0 1,-8 0 33,3 0 1,-2 0 16,1 0 1,4-5 0,5 1 0,6-3 112,0 3 1,6 2-183,-2-3 1,-8-1 48,-1 1 0,-9 1-25,-1 4 0,2-2 6,-2-3 1,2 4-30,-1-4 0,2 3-33,7 2 1,-2-4-47,-2-1 1,0-5 61,-5 6 1,-6-1-22,-4 5 1,-1-5 11,0 0 0,5 1 18,-5 4 0,3 0 13,-2 0 0,3 0 224,-3 0 0,3 0-136,2 0 1,-1-2 30,1-3 0,-5 4-29,0-4 1,-5 3-76,5 2 0,-5-4 51,5-1 1,0-1-57,4 1 46,1 3-23,6-10 0,-3 10 7,6-3 1,-5-1-72,6 1 0,-12-1-2,1 1 0,-4 4-7,0-4 1,3-1-7,-3 1 0,3 0-34,2 5 1,1 0 75,3 0 0,2 0-149,4 0 1,0 0 47,-5 0 0,-3 0 36,-7 0 0,2 0 27,-7 0 0,2 0 1,-2 0 1,-1 0-9,5 0 0,0 0 6,1 0 1,3 0 18,-3 0 0,-2 0-23,2 0 1,-5 0 29,5 0 1,-6 0-1,1 0 1,-8-5-2,-1 1 0,-7-1 1,2 5 1,-3 0 10,-2 0 56,0 0 8,1 6-68,-1-4 1,-2 6 8,-2-4-11,3-2-47,-6 4 15,8-6 0,-3 2-73,-2 3 38,2-4 0,-8 6 4,5-7 6,-6 6 85,10-5-56,-12 12 0,11-10 54,-8 7 0,1-6-46,-5 6 0,5-5 141,-1 4 0,1-4-24,-5 4 1,2-4 69,3 5-80,-4-1 0,7 5-1,-3 1 1,-4-1 28,4 0 1,-2 0-65,2 0 1,-3 2-24,2 3 32,-2-3-35,-2 4 1,1 1 4,4 3 0,-3 3-19,3 1 0,-4 5-3,-1 0 1,0 1 9,0-6 0,-1 5-30,-4 0 1,2 5 127,-7-5 0,2 5-105,-1-5 1,1 1 116,3-6 0,4 5-26,-4 0 1,3 1 10,2-6 1,2 0-194,3 1 0,1-1-226,3 1 1,4-6-82,-4 1 0,-1-7-413,2 2 0,-9-3 795,-1-2 0,-12 1 0,-10-1 0</inkml:trace>
  <inkml:trace contextRef="#ctx0" brushRef="#br1">24270 1891 8447,'-8'-8'-794,"2"2"601,6 6 244,0 0 1,6 0 20,4 0 1,-1 0 3,5 0 0,-1 4 153,11 1 1,-1 1-147,6-1 1,6-3 95,3 2 0,4 3-108,6-3 1,1 3-4,3-2 0,3-4-35,-3 4 0,-1-4-6,1-1 1,2 5-226,7 0 1,5 0 231,10-5 0,-3 0-21,3 0 1,-10 0 36,-4 0 0,3 0-32,1 0 0,-1 0-11,1 0 1,0 0-2,5 0 1,-1 0 83,-4 0 1,-7 0-76,-7 0 1,-5 0 94,5 0 1,5 0 138,5 0 0,1 0-35,-1 0 0,-4 0-71,4 0 0,-9-2-101,0-3 0,-8 4 15,3-4 0,4 2-7,5-2 1,1 2 50,9-7 0,-1 6-21,5-6 0,-1 2-288,-4-1 0,-1-2 211,-4 6 1,-1-4-53,7 4 0,-1-5 80,5 6 1,-6-6-112,-4 5 0,-7 1 13,-2 4 1,-1-5 58,1 0 1,3 0 16,-3 5 0,-1 0-10,1 0 0,0 0 14,5 0 1,-2 0 12,-2 0 1,-6 0 276,-9 0 1,1 0-284,-6 0 0,5 0 35,-4 0 1,5 0-46,-1 0 1,1 0 217,-1 0 1,3 0-222,-3 0 1,-3 0 61,-2 0 0,0 0-60,-4 0 1,3 0-1,-9 0 1,2-1 6,-1-4 0,-2 4-9,-3-4 1,-3 3 97,3 2 0,-3 0-67,-2 0 0,2 0 4,3 0 1,-3 0-35,3 0 0,-4 0-4,0 0-11,-1 0-17,0 0-12,0 0 1,-4 0 55,-1 0-491,-6 0 57,4 0-204,-7 0 618,0 0 0,-13 7 0,-3 0 0</inkml:trace>
  <inkml:trace contextRef="#ctx0" brushRef="#br1">28052 3156 8550,'0'-8'539,"0"2"-372,0 6 1,0 1-313,0 4 1,0 3 76,0 6 1,-2 7 70,-2 2 1,-4 4-72,-6 2 0,-1-1-201,1 1 1,5-1-41,-1 1 1,7-7-31,-2-3 339,-3-4 0,7 0 0,-5-1 0</inkml:trace>
  <inkml:trace contextRef="#ctx0" brushRef="#br1">28123 3256 8457,'14'0'0,"1"0"0,-1 0 0,6 0-113,4 0 0,-2 4-8,2 1 1,-7 0-197,2-5 1,-3 1 108,-2 4 1,-6-2 207,-3 7 0,-4-1 0,-1 5 0</inkml:trace>
  <inkml:trace contextRef="#ctx0" brushRef="#br1">28052 3384 8439,'6'7'113,"-4"6"118,3-3 0,-4 4 63,-1 5 1,5-2 26,0 7 1,-1-1-103,-4 6 0,0 1-89,0 3 1,0-1-95,0 6 0,0-5-615,0 5 579,0 6 0,0 0 0,0 5 0</inkml:trace>
  <inkml:trace contextRef="#ctx0" brushRef="#br1">26062 2985 8171,'-8'0'810,"-5"7"0,7 5-646,-4 7 0,-1 2-168,6-2 1,-4-2 189,4 7 0,-6-5-144,2 5 1,1-1-238,-2 6 1,2-6 111,-1 1 1,-2-5-595,6 5 0,-4-7 90,4 2 587,-6-9 0,9 2 0,-4-4 0</inkml:trace>
  <inkml:trace contextRef="#ctx0" brushRef="#br1">26062 3057 8171,'12'1'-188,"-2"4"0,2-4-341,-2 4 1,2-3 1445,3-2-264,-1 0-1524,0 0 871,-6 0 0,-2 0 0,-6 0 0</inkml:trace>
  <inkml:trace contextRef="#ctx0" brushRef="#br1">26019 3128 8171,'9'0'346,"1"0"229,-7 0-303,10 0 1,-10 0 77,6 0 1,-6 11-92,2 3 0,2 5 53,-3 0 0,1 4-2,-5 11 0,5 2 0,-1 7 0,1 1-55,-5 3 1,2-3 15,3 4 0,-4 1-68,4-2 0,-4 1-129,-1-6 1,2-4-54,3 0 100,-4-6-62,6 2 1,-6-7-272,4-3 134,-3-3-416,4-7-607,-6 0 704,0-6 0,-2 3 397,-2-6 0,-4-1 0,-7-4 0</inkml:trace>
  <inkml:trace contextRef="#ctx0" brushRef="#br0">17275 4393 8406,'-22'0'0,"0"-5"-214,3 0 0,9-1-43,1 1 1686,-1 4-833,9-6 1,-4 7-620,10 0 0,4 0 31,10 0 0,5 0-139,9 0 1,3 0 19,7 0 1,4 0 41,1 0 0,-1 0 137,-4 0 0,-4 0-56,4 0 1,3 0 72,11 0 1,0 0 33,-1 0 0,6 0-30,0 0 1,-1 0 66,-4 0 0,0 0 63,0 0 0,8-1-86,6-4 1,1 2-29,-31-2 0,-1 0 1,34 2 16,2-1 1,-3 2-347,-2 2 1,6 0 267,4 0 0,-39 0 1,0 0-102,0 0 1,1 0 0,37 0-43,1 0 1,-11 0 88,1 0 0,3 0-68,6 0 0,-36 0 1,-1-2 91,0 0 0,0 0 1,0 1-1,0 0-44,33-4 1,2 2 65,-2-2 1,-34 5-1,1-1-10,4-1 0,1-1 1,-2 2-1,-1 1 36,1-1 0,-2 2 1,37-1 121,-5 0 0,-34 0 0,1 0-119,2 0 0,0 0 0,3 0 0,0 0-21,2 0 0,0 0 1,-1 0-1,0 0-92,-2 0 1,1 0-1,1-1 1,1 0 33,0-1 1,0-1 0,2 2 0,2-1-29,3-3 0,-1 1 1,-3 1-1,-1 1 29,-5-3 0,0 0 0,6 3 0,0 0-332,-1-3 1,0 0-1,1 3 1,0-1 408,4-1 1,0-1-1,-7 3 1,-2-1-89,-1-2 1,1 1 0,0 2 0,0 1 107,2-2 1,0 1 0,0 1 0,1 0-55,3 1 1,1 0 0,-7 0 0,0 0-169,0 0 0,-1 0 0,0 0 0,1 0 164,-1 0 0,1 0 0,0 0 1,1 0 4,1 0 1,0 0 0,-2 0 0,0 0 7,-2 0 0,-2 0 1,2 2-1,0 1-11,-4-1 0,1 1 0,6-1 0,0 0-61,6-1 1,-1-2 0,-1 2 0,-1 0 43,-3 1 1,1 1 0,1-2-1,1-1-72,0 3 1,0-1-1,2-1 1,1-2 65,7-1 0,-1-1 0,-6 2 0,-1-1-73,-2-2 0,0-1 1,6 2-1,0 1-128,1-3 0,0 1 0,0 1 0,1 1 186,2-3 0,-1 0 0,-5 3 0,-1 1 13,-3-1 1,0-1-1,4 0 1,2 0 7,1 1 0,0-1 0,-3 1 0,0 0 11,-1 1 1,-1 2 0,-3-1 0,-1 0 13,-2 0 0,-1 0 0,7 0 0,0 0-2,-2 0 0,0 0 0,3 0 1,0 0-13,-5 0 1,0 0 0,1 0 0,1 0-14,-5 0 0,0 0 0,7 0 1,1 0-10,2 0 1,0 0-1,-1 0 1,-1 0-62,-3 0 0,0 0 1,-2 0-1,1 0 51,3 0 0,1 0 1,-2 0-1,0 0-13,8 0 1,1 0-1,-6 0 1,-1 0 42,-3 0 0,0 0 0,2-2 0,1-1-32,2 1 0,0-1 0,-1 0 0,0 1 28,1 2 0,0 0 0,-3 0 0,-1 0-19,-3 1 1,0-2 0,0-1 0,1 0 4,1-1 0,0 1 0,1-1 1,0 1-1,1 2 1,1 0 0,-4 0-1,-1 0-1,-3 0 1,1 0 0,-1 0 0,0 0 29,3 0 1,0 0 0,2 0 0,0-1 0,1-2 0,-1 1 0,-2 1 0,-1 0-4,-2-1 1,1 0-1,0 0 1,2 2 49,4 0 0,1 0 0,-3-2 0,0-1-22,5 1 1,0 0 0,-7-3 0,-1 0-25,1 3 0,0-1 0,2-1 0,0-1 20,5 3 0,0-1 0,-3-2 0,1-1 15,2 1 1,0 1 0,-5 0 0,0 0 5,0-1 1,0 0-1,5 3 1,0-1-61,2-1 0,0-1 0,-2 1 0,-2 0-7,0 0 1,-1-1 0,-2-1 0,-1 1 11,-1 2 1,0 1 0,2-3 0,0-1-59,0 1 0,0 0 0,-1 2 1,-1 0-80,-4 1 0,-2-1 0,35-3 322,-12 1 1,-9-1-343,-1 1 1,-3 3-71,-12-2 1,-2 2 221,-12 2-543,-6 0 0,-9 6 530,-13 4 0,0-4 0,-6 1 0</inkml:trace>
  <inkml:trace contextRef="#ctx0" brushRef="#br0">11417 11714 8396,'-1'-14'0,"-4"0"0,2 4-224,-7 1 0,1 6-248,-5-2 1,4 3 473,1 2 370,-1 0 1,-2 7-56,2 2 1,4-1-64,6 2-142,0-1 1,1 5-30,4 1 1,8-8-12,6-2 1,6 2 11,-1-3 1,-2 1-180,1-5 0,1 0 20,5 0 0,-1 0-240,0 0 0,2 0-236,4 0 1,-4 0 550,3 0 0,-3 6 0,-2 2 0</inkml:trace>
  <inkml:trace contextRef="#ctx0" brushRef="#br0">11616 11558 12193,'-14'0'-623,"5"0"254,-1 0 1,5 6 899,-4 4 0,-1 9-264,-4 4 1,-2 6-649,-3 4 0,-3 3-127,-6 7 1,1-7-563,3-3 963,-2 4 0,3-7 0,-5 5 0</inkml:trace>
  <inkml:trace contextRef="#ctx0" brushRef="#br0">12683 11743 8295,'6'-8'0,"-3"2"-75,7 6 0,-2 6 171,1 3 0,8-1-124,-2 2 66,8-7 0,6 3 19,9-6 0,4 0-154,6 0 0,-3 0-301,8 0 0,-9-5 67,-1 1 1,-4-6 330,-11 6 0,4-14 0,-10 2 0</inkml:trace>
  <inkml:trace contextRef="#ctx0" brushRef="#br0">13152 11572 8295,'-16'2'-17,"-3"2"0,2 4-1,-7 7 1,-1 5 317,-8 4 1,-4 11 502,-5 7 1,1 2-1139,3 9 1,-2 3-1708,7 6 2042,0 0 0,-2 1 0,-1 2 0</inkml:trace>
  <inkml:trace contextRef="#ctx0" brushRef="#br0">17986 10023 7923,'0'-10'-24,"0"1"1,0-2 70,0-8 0,0-5 0,0-9 147,0-5 0,0-5-128,0-4 0,0-5-28,0-10 1,0 2-238,0-6 0,0-1 329,0-4 0,0-8-144,0 37 1,0-1-1,-1 2 1,0 0-109,-1-4 0,0 0 0,1 2 0,0 1 61,-1-5 1,-1-1-1,0-2 1,-2-1 20,1-4 0,-1 1 0,1 0 0,0 0-277,-1 0 0,0-1 0,4 1 1,-1-1 285,0-2 1,0 1-1,1 4 1,0 2 5,1 2 0,0 2 0,0-35 10,0 10 1,0 13 384,0 10 0,0 12 208,0 7 1,-2 7-77,-2 8 447,2 0-528,-11 0 32,6-1 0,-3 3-651,1 2 163,5-2 0,-3 5-214,2-2 74,3-4 0,-6 12-85,4-4 0,-6 11 68,-9 8 1,-5 9-53,-9 10 0,3 3 91,-3 7 1,5-5-237,4 0 1,0-7 388,10 2 0,-3-9 0,9-3 0</inkml:trace>
  <inkml:trace contextRef="#ctx0" brushRef="#br0">17886 7705 8285,'15'7'-78,"-1"2"0,2 2 205,3-1 0,1 2-91,4-2 1,1 2 293,-6 3 0,5-6 143,-5 1-473,0-1 0,1 5 0,2 0 0</inkml:trace>
  <inkml:trace contextRef="#ctx0" brushRef="#br0">18811 7350 8092,'-5'14'-625,"0"0"0,0 12 597,5 2 1,0 10 31,0 0 1,0 9 414,0 5 0,0 10 18,0 4 0,0 12-505,0-36 1,0 1-1,2 6 1,1 2 199,-1 5 0,1 1 0,2 3 0,-1 0-312,-1 4 1,-1 0 0,1 5 0,-1 1 186,-2 1 1,0 0-1,0-2 1,0-2 26,0 0 0,0-1 0,0-2 0,0 0-51,0 0 1,0 0 0,0-3 0,0-2-30,0-11 0,0-1 0,-1-2 0,0-2-230,-4 28 1,4-8 59,-4-6 1,4-13-112,1-10 0,0-11 395,0-4 0,-2-9-495,-3-5 0,4-7 829,-4-8-402,-3-5 0,0-26 0,-6-4 0</inkml:trace>
  <inkml:trace contextRef="#ctx0" brushRef="#br0">18640 9326 7993,'0'16'0,"0"3"0,0 3 237,0 6 1,5 7-14,-1 3 0,6 5 492,-5 4 1,6 4-186,-2 5 1,-1 4-20,2-3 1,-1 2-284,5-12 0,-4-6-51,-1-8 0,1-9 48,4-5 0,0-10 0,0-4 0,5-11-133,0-8 1,2-8-218,-2-12 0,3-8-454,6-10 1,-1-7-131,-3 2 1,3 4 598,-4 10 0,-2 0 1,-1 1-1</inkml:trace>
  <inkml:trace contextRef="#ctx0" brushRef="#br0">17119 10449 8001,'-15'-8'339,"1"-3"-160,0 6 0,0-4-1,0 4 1,4 0 6,1 5 0,-1-1-28,-4-4 0,4 4-52,1-4 1,-1 3 108,-4 2 1,5 0-115,-1 0 1,6 0 68,-6 0 0,5 0-73,-4 0 0,6 7 13,-2 2 0,-1 10 52,1 5 0,-5 3-48,6 1 1,-7 7-73,1 3 1,2 3-76,-1 1 0,6-4 105,-2 0 1,3-2-84,2 2 0,0 3 92,0-3 0,7-3 142,2-2 0,5-3-103,5-1 0,-1-7 62,5-3 1,1-5-94,4-5 0,7-2 3,3-7 1,9-3-78,6-7 0,0-6-205,-1-12 1,-3 0-134,-6-1 0,-3 1 171,-7-1 0,-2-1-53,-12-3 0,-1 3 70,-9-3 1,-3 3-93,-6 1 1,-1 3-91,-4 2 0,-7-3-101,-7 3 1,-7 4-285,3 1 0,-9 3-50,-1 2 753,0 6 0,-2-5 0,-1 5 0</inkml:trace>
  <inkml:trace contextRef="#ctx0" brushRef="#br0">17303 10506 7877,'-7'-14'0,"-5"0"-99,8-1 1,-3 1 90,3 0 1,1 0 24,-7-1 0,5 3 118,-4 2 1,-1 2-129,-4 4 0,-2 2 163,-3-3 1,4 4-1,-4 1 0,-2 6-22,2 4 1,-5 7 7,5 2 0,-1 1-48,1-1 0,3-3 28,-3 3 0,3 2-107,2-2 1,0 0 6,0-5 1,0 5 18,-1 0 1,6 1 51,-1-1 0,7 2-14,-2 2 1,-1 4-96,1-3 1,1 3 90,4 1 0,4 1 101,1-1 0,6-4-61,-1 0 0,7-1 23,2 6 0,5-6-110,-5 1 1,8-7-130,1 2 0,2-9 35,8-5 1,0-4 69,4-1 0,0-8-169,-5-6 1,3-2 36,-7-7 1,-4-3-52,-6-7 0,-5 2 103,1-7 1,-5 6-17,-5-1 0,-2 3-33,-7 1 0,-2 1 3,-3 0 0,-4 4-83,-10 0 0,-5 7 128,-9-2 1,-5 5-135,-9 4 1,2-1 90,-2 6 0,3 1 134,1 4 1,7 4-65,3 1 0,9 5-120,5-6-249,3 1-373,8-5-58,2 0 836,19-6 0,-4-2 0,12-6 0</inkml:trace>
  <inkml:trace contextRef="#ctx0" brushRef="#br0">17090 8416 8151,'-12'-14'0,"2"0"0,-3-1-93,4 1 1,1 0 185,-1 0 0,4 1 36,-5 4 0,6-2 35,-6 6 1,5 0-113,-4 5 1,-1 2-46,-4 2 0,0 9 94,0 6 1,-2 6-117,-3-1 1,2 4 103,-7 6 0,7-4-101,-2 3 0,4-5 97,6-4 1,-2 8 29,6-4 0,0 4 166,5-4 1,0 0-118,0 1 1,8 4 98,6 0 0,5 5-70,5-5 1,3 0-243,-3-4 1,4-2 92,5-4 0,-1-2-278,6-7 0,0-6 136,4-3 0,-1-10 1,-3-4 1,2-10 143,-7-5 1,-1-4-70,-9-6 1,-1-2 47,-3-7 0,-8-4-39,4 0 0,-11-2 207,1 1 0,-6 9-89,-9-4 1,-3 5-81,-15 0 1,-4 10 11,-10 9 1,-2 5-18,-4 4 0,4 4-50,-3 6 1,9 6 70,4 4 0,4 2-620,2 3 0,6 4 251,3-1 1,9 6 327,6-5 0,2 6 0,2-2 0</inkml:trace>
  <inkml:trace contextRef="#ctx0" brushRef="#br0">17062 12539 7941,'-14'-6'110,"-1"-1"0,1-2-110,0 4 0,0 3 0,-1 2 0,1 0 619,0 0 0,-2 7-296,-3 2 1,2 4-228,-7 1 0,5 2 121,-4 3 0,4 1 7,-5 4 0,6 8 68,0-4 1,3 10-72,6 0 0,-2-2-24,6 2 1,2 0-21,8 5 1,3-1 109,6 1 0,6-7-163,4-2 0,3-1-173,1-5 0,1 1 31,-1-15 1,2-3-184,3-11 1,-1-3 70,6-7 0,0-7 35,4-16 1,1-4-64,0-5 1,-5-3-164,0-2 1,-8-3 164,-2-7 0,-7 1 152,-12 4 1,-3 3 125,-6 7 0,-1 5-393,-4 4 1,-9 8 91,-10 1 0,-4 7-55,-6-2 0,1 9 40,-9 6 1,8 2-1266,-3 2 1459,-1 0 0,8 0 0,-4 0 0,4 0 0,2 0 0</inkml:trace>
  <inkml:trace contextRef="#ctx0" brushRef="#br0">15540 12539 7901,'-14'0'0,"0"0"0,0 0 0,0 5-191,-1-1 1,1 7 285,0-1 0,4 4 369,1 5 0,-1-2-207,-4 7 0,5 1 85,-1 9 1,2 2-154,-1 7 0,3-1-16,6 1 1,0 0-48,0-1 0,1-1 95,4-3 0,4-3-211,10-7 0,3-6 80,7-3 1,4-9-151,0-5 1,7-4-33,-2-1 0,-2-12-28,2-7 0,-5-8 70,5-6 0,-6-5-116,1-10 0,-5-1-200,-4-3 1,0 2 158,-10 2 0,2 9 53,-12-4 1,0 12 66,-9 2 1,-9 4-171,-10 11 1,-5-2-3,-4 11 1,-8 0-32,-6 5 0,-5 5-293,4 0 0,1 1 583,4-1 0,-6-4 0,3 6 0,-3-7 0,5-3 0,8-7 0,4-6 0</inkml:trace>
  <inkml:trace contextRef="#ctx0" brushRef="#br0">14332 8445 7985,'-14'-15'-748,"1"6"561,4-1 1,-4 6 434,3-6 1,-2 7 14,-2-2 1,-1 4 106,1 1 1,0 0-319,0 0 1,-5 0 43,0 0 0,-6 0-10,1 0 1,2 1 50,-2 4 0,7 3-120,-2 6 0,3 2 88,2 3 1,1 3 218,4 6 0,2 2-83,7 4 1,0 7 130,0 6 1,3 2-197,7-2 0,1-2 6,13 2 1,1-4-332,8-5 1,3-4 100,7-5 1,0-9-37,-1-5 1,4-9 44,-3-11 0,3-4-133,-8-10 0,-8-5 33,-2-9 0,-9-5 40,0-9 0,-3-1-46,-2-9 1,-6 8 66,-3-8 1,-4 12-405,-1 2 1,0 7 201,0 7 1,-5 6-166,1-1 1,-1 11 444,5-1 0,-6 3 0,-2-3 0</inkml:trace>
  <inkml:trace contextRef="#ctx0" brushRef="#br0">9014 12269 8145,'-7'-7'525,"0"6"-215,7-5 1,2 7 33,3 4 0,2 3-65,8 6 0,5 2-8,4 3 0,3 3 15,1 6 1,9 1 13,5-1 0,7 2-59,8 3 0,2 5-427,2 10 1,-4-1 326,0 10 0,-2-2-432,-31-22 1,0 1 0,25 26 246,-2 1 0,-3-2-74,4-3 1,-6-5-231,-4-4 0,-3 1-156,-7-6 1,-4 3-245,0-12 0,-12 0 317,3-5 0,-11-4-222,1 0 1,-3-7 652,-2 2 0,0-3 0,0-2 0</inkml:trace>
  <inkml:trace contextRef="#ctx0" brushRef="#br0">9711 13278 8145,'0'14'0,"0"1"165,0-1 0,6 2 312,4 3 1,4-2-103,5 7 0,3-1 209,7 6 1,4-6-287,0 1 0,7-7-27,-3 2 1,3-4-128,-2-6 0,1-3 55,-5-6 0,-1-6 100,-5-3 0,-6-6 16,-3-4 1,-8-3 58,-1-6 1,-7-2-276,2-3 1,-9-4-203,0-5 1,-7-1-1012,1 0 0,-9 1 637,-4-1 1,0 12-2258,0 2 2734,5 10 0,-9-1 0,5 5 0</inkml:trace>
  <inkml:trace contextRef="#ctx0" brushRef="#br0">11332 14885 7984,'-8'0'360,"8"7"286,10 8 1,2 7-293,2 11 0,-1 3-106,-3 7 1,2 6-145,-2 3 1,-4-1 129,-1 1 0,1-6-251,-1 1 0,1-9-24,-1-5 1,-4-5-160,4-4 86,3-3-124,-6-13 0,9-4 63,-7-8 1,3-12 43,-3-13 0,0-5-390,5-9 0,-4-1 211,4-4 1,-4 4-36,5-3 1,-6 9 131,6 5 496,-1 3-265,5 8 0,1 10 162,-1 17 1,0 11 558,0 17 0,-1 3-336,-4 7 0,7 0 464,-6-1 1,7-4-303,-3 0 0,1-8-49,3-1 1,-2-7-173,-1-8 1,-1-6-86,0-3 1,2-5-122,3-5 0,-2-9 111,7-10 0,-5-15-626,4-9 0,-4-6 285,5-2 1,-7-4-1202,2 3 1,2-2-564,-2 12 1856,0 6 0,-8 1 0,3 7 0,4 0 0</inkml:trace>
  <inkml:trace contextRef="#ctx0" brushRef="#br0">12327 15069 8505,'7'8'1173,"-3"-1"-1025,10-7 1,-2 0 10,7 0 0,1 0 0,1-2-159,1-3 1,0 2-395,2-6 0,1 6 280,-6-2 1,0-2-253,-5 3 0,-1 1 366,-4 7 0,4 4 0,-5 6 0</inkml:trace>
  <inkml:trace contextRef="#ctx0" brushRef="#br0">12384 15268 8166,'-6'-12'353,"6"2"1,3 2 260,11 4 1,-1 2-326,10-3 1,1 4-115,5 1 1,-1 0-145,0 0 1,1 0 40,-1 0 1,2 0-841,4 0 1,-4 0 166,3 0 601,-10 6 0,4 2 0,-5 6 0</inkml:trace>
  <inkml:trace contextRef="#ctx0" brushRef="#br0">12981 14941 7928,'-14'7'1437,"5"5"-957,-1 7 1,7 7-227,-2-3 0,4 6-44,1 4 1,0 2-78,0 3 0,6 1 22,3-6 0,6 0-147,4-4 1,-4-7-253,4-3 0,3-10 159,2-4 0,-3-6-147,-2-9 1,1-7 51,-1-16 1,-5-5 191,-4-10 0,-7 2 47,2-6 1,-4 7 134,-1-3 0,0 4-57,0 1 0,-8 7 149,-6 3 0,-2 9-25,-7 5 1,-6 11-115,-4 8 1,-6 8-735,1 11 1,3 8 134,2 6 452,9 13 0,-3-15 0,5 11 0</inkml:trace>
  <inkml:trace contextRef="#ctx0" brushRef="#br0">17403 11714 8018,'-8'-6'99,"2"4"0,4-4 611,-3 6-245,4 0-8,-5 0-205,6 0 459,0 0-630,0 6 1,0-2 31,0 5 0,0 1-122,0 4 1,0 2 65,0 3 0,0-4 46,0 4 1,1-5-144,4-4 1,-2 3 92,6-4 0,-4-3-108,5-1 0,-2-2 36,1 2 1,4-3 30,-4 2 1,2-4 23,-1-4 1,2 0-1,-2-5 0,-4-1-28,-1-4 1,1 0 23,-1 0 0,0-2-60,-5-3 1,0 3 63,0-3 0,0 2-101,0-2 0,0 3 77,0-3 1,-7 8-6,-2 2 0,1 1 61,-1-2 0,-1-1 127,-4 7 1,0-1-70,-1 5 1,6 5-78,-1-1 0,6 6 350,-6-5-302,7 6 1,-5-5-147,3 3-93,4 4-436,-5-11 290,6 4-75,0-6-425,0 0 276,0-6 194,0 4-237,0-4 82,0 6-1798,0 0 2271,6 0 0,-5-7 0,6-1 0</inkml:trace>
  <inkml:trace contextRef="#ctx0" brushRef="#br1">8773 9667 8138,'-10'-5'-258,"1"1"1,4-1-94,-4 5 1893,5 0-494,-8 0-324,4 0-548,0 6 1,2-3-7,6 7 0,0-5 15,0 4 0,0-4 8,0 4 1,4 6-164,1 4 1,5 6 82,-6-2 1,6 4-197,-5 2 0,6-6 65,-2 1 0,2-6-91,-1 0 0,2-3 14,-2-6 1,2-3 86,3-6 166,-1 0 1,0-6-82,0-3 0,-4-10 22,-1-5 1,-4-3-37,4-1 1,-5 1 14,0 3 0,-2-3 54,-2 4 1,0-3 3,0 3 0,-2 1-80,-2 3 1,-3 3-12,-2-3 1,-9 9-117,4 6 0,-5 2 86,0 2 1,2 2-85,-7 2 0,7 9 71,-2 6 1,5 6-711,4-1 0,4-4 63,6-1 645,6 4 0,2-8 0,6 6 0</inkml:trace>
  <inkml:trace contextRef="#ctx0" brushRef="#br1">8403 9639 8218,'0'-8'-104,"0"-5"392,0 12 1,0-7 221,0 3-227,0 3 0,6-4 87,4 6 1,3 2-54,1 2-123,6 4 0,2 7-72,7-1 0,-1-5-219,1 1 0,5-1-548,4 5 1,-1-6 411,1-3 1,-5-3-255,5-2 1,-11 0 486,1 0 0,-9-7 0,2-1 0</inkml:trace>
  <inkml:trace contextRef="#ctx0" brushRef="#br1">8787 9468 8024,'-6'8'-383,"-2"-2"534,-6-6 1,4 5-38,1 0 1,-2 6 595,-8-2 1,1 4-181,-5 1 0,4 2-498,-5 3 1,0 8-119,-4 6 1,-1 6-97,1-1 1,-1 3-172,1 2 1,4-2 202,1-3 0,5 0-501,-1-10 651,10-2 0,2-12 0,7 0 0</inkml:trace>
  <inkml:trace contextRef="#ctx0" brushRef="#br1">8844 8928 8010,'-8'-6'166,"2"-2"1,6-2 64,0 1-48,6 6 0,2-4-122,6 7 0,5 2 20,0 3 1,2-2-184,-3 6 1,-2 1-4,3 4 0,2 6 106,-2 4 0,0-2-130,-5 2 1,0 0 93,0 4 0,-4 2-61,-1 3 0,-4 4 143,5 5 1,-7 6-4,1-1 1,-2 2 176,-2-2 1,0 4-66,0 6 1,0 0 94,0 0 1,-6 10-333,-4 5 1,-2 2 246,-3-3 0,1-3-83,0-7 1,-2-2-132,-3-17 1,3 3 113,-3-12 0,5-6-27,5-8 1,-4-5-78,4-5-275,-4-2-59,5-7 1,-3-2 545,6-3-1507,1-3 495,4-6 27,0 0 811,0 0 0,0 0 0,0-1 0</inkml:trace>
  <inkml:trace contextRef="#ctx0" brushRef="#br1">8858 10207 8010,'-8'8'0,"-3"0"61,6-3 388,1-3 92,4 4-141,0-6 84,0 0-263,6 0 0,2 5 6,6-1 1,-1 7 7,-4-1 0,2 2-8,-6 3 1,4-1-19,-4 0-66,6 0-350,-3-6 0,6-5-68,1-12 1,-1-13-274,0-16 1,0-9-290,0-6 0,1 3 367,-1-2 1,5 6 469,0-1 0,0 2 0,-5 3 0</inkml:trace>
  <inkml:trace contextRef="#ctx0" brushRef="#br1">8460 11231 8084,'-8'0'-706,"0"0"1196,3 0 1,2 2-397,-6 2 17,6 4 1,-8 6 3,6 1 0,-5-1-12,6 0 0,-7 0 26,1 0 0,-3 2 15,-1 3 1,0 2-371,0 2 133,0 4 72,-1-5 1,7 1-691,4-4 343,-4-4-140,6-7-144,-4-1 652,12-14 0,2-7 0,6-8 0</inkml:trace>
  <inkml:trace contextRef="#ctx0" brushRef="#br1">8488 11160 8427,'15'0'-849,"-1"1"940,0 4 1,-4-3 361,-1 3 1,1 1-432,4-1 0,0 4-376,0-4 0,-4 1-240,-1-1 355,-6-4 0,10 6 239,-11-1 0,4-4 0,-6 4 0</inkml:trace>
  <inkml:trace contextRef="#ctx0" brushRef="#br1">8488 11203 8384,'0'14'269,"0"0"0,0 2-107,0 3 0,0 3-187,0 6 1,0 7 382,0 3-158,0 3-206,0 14 0,0 4 357,0 12 1,0 0-158,0 0 0,0 0-133,0 0 0,0-6-75,0-3 0,5-10-238,0-5 1,4-11 166,-4-7 1,1-7-120,-1-8 1,-2-6-767,7-3 405,-7-10 565,3-3 0,-6-12 0,0-3 0</inkml:trace>
  <inkml:trace contextRef="#ctx0" brushRef="#br1">8261 12070 8343,'-36'-22'0,"-4"-4"-352,7 7 0,0 2-362,4 8 0,7-3 1350,3 8-252,3-1 0,7 5 452,0 0-357,5-6 0,11 4-144,12-3 1,14 9 114,9 0 1,7 6-313,8-6 1,5 1-41,0-5 1,5 0-171,0 0 1,-27-5 0,0-2-256,3-2 1,0-1-1,3-3 1,1-1 85,-2-3 0,0 1 0,-3 1 0,-2 0-203,31-19 0,-8 6-270,-11 4 0,-9 4-205,-10 6 919,-3 6 0,-8 1 0,-1 7 0</inkml:trace>
  <inkml:trace contextRef="#ctx0" brushRef="#br1">9014 11231 8316,'-22'-13'532,"3"4"0,4 4-33,0 10 1,1 3-188,0 6 0,-8 10-143,-7 9 1,-18 11-172,17-15 0,-2 4 0,-4 7 0,-2 3-377,-2 6 1,0 2 0,0 6 0,1 3 417,-2 3 0,1 2 0,11-19 0,0 1 0,-1 0-348,-3 4 1,-1 0 0,1-1-1,1-1 1,-1-1 0,0 0 300,0-2 1,-1 0-1,2 0 1,-10 20-1,3 0-633,5-7 0,2 1 641,1 5 0,2 1 0,1-3 0,2 0 0,1 4 0,3-1 0,1-3 0</inkml:trace>
  <inkml:trace contextRef="#ctx0" brushRef="#br0">17517 13662 7928,'-15'0'-637,"3"6"719,2 4 1,-1-1 44,7 5 1,-6-2 361,5 6-300,1 5 0,4-8-55,0 4 0,0-1 4,0 1 0,1-4 124,4 4-157,3-3 0,6-3 14,0-4 1,0-2-31,1-7 1,-1-2-109,0-3 0,0-4-22,1-10 0,-6 2 71,1-7 1,-7 5-79,1-5 114,-2 7-18,-2-4 1,0 2 5,0 0 0,-2 2-71,-2 8 1,1-3 7,-7 8 0,1-1-131,-6 5 1,1 0-264,0 0 1,0 6-343,-1 4 0,6 2 745,0 3 0,-1 5 0,-4 2 0</inkml:trace>
  <inkml:trace contextRef="#ctx0" brushRef="#br0">17431 14415 7928,'-4'16'-221,"-1"3"0,0-1 107,5 5 1,0 1 466,0 4 0,5 1-80,0-1 1,6-6-179,-2-3 0,4-3 41,1-2 1,0-6 9,0-3 0,1-3-19,-1-2 0,0-11 11,0-4 1,-1-7-76,-4 3 0,-1-9 59,-3 4 1,-3-6-8,2 6 22,-2 4-112,-2-7 0,-5 11-53,1-3 1,-8 5-11,3 5 0,-4-3-207,-1 8 1,0-1-36,0 5 0,-1 11-270,1 3 1,2 5-621,2 0 1170,-2 3 0,4 7 0,-7-1 0</inkml:trace>
  <inkml:trace contextRef="#ctx0" brushRef="#br0">17431 15140 7928,'0'21'-767,"0"3"1,0 3 1258,0 1 0,0 0-188,0 1 0,0-1-273,0 1 0,2-6 97,3 1 0,-2-7-177,6 2 1,-4-9 133,5-5 1,-1 1-96,5-1 0,-1-7 47,-4-7 66,4-4-79,-5-8 1,1 4-92,1-7 0,-7 5 75,2-4 1,-2 1-99,2-2 1,-4-1 7,4 6 0,-5 0-205,-5 5 1,-1-1 69,-4 1 1,-4 6-18,0 3 1,0 5-11,-5 5 1,-2 9 115,2 10 1,-4 3 127,4 1 0,-7 1 0,4-1 0</inkml:trace>
  <inkml:trace contextRef="#ctx0" brushRef="#br0">17403 15823 7928,'-8'20'0,"-3"-2"39,6 5 1,1-4 88,4 5 1,0-6 237,0 0 1,1 3-256,4-2 0,3-2-158,6-7 0,0 1 82,0-6 0,1-1-10,-1-4 0,-5 0-109,1 0 0,-2-1 66,1-4 0,-3-4 73,-6-10 1,0 1-65,0-5 0,0 4-112,0-5 1,-4 5-62,-1-5 1,-6 5-247,1-4 0,-2 5 86,-2-1 342,-1 3 0,1 2 0,0 0 0</inkml:trace>
  <inkml:trace contextRef="#ctx0" brushRef="#br0">18711 13705 7928,'-6'-8'211,"4"1"0,-9 14-223,6 2 1,-1 4 123,1 1 0,4 5-65,-4 0 1,3 5 137,2-5 1,0 4-3,0-4 1,2 5 53,3-5-261,3 0 1,6-6-59,0-4 0,-5-3 44,1-6 1,-5-6 125,4-3 1,-4-6-16,4-4 1,-5 4 6,0-4 1,-2-2 0,-2 2 1,0 0 125,0 5-196,-6 0 0,-2 1-141,-7 4 1,6 2-1053,-1 7 672,1 0 1,-4 7-152,4 2 0,-2 8 661,6 2 0,-6 0 0,3-4 0</inkml:trace>
  <inkml:trace contextRef="#ctx0" brushRef="#br0">18668 14216 7928,'-6'8'-405,"-2"5"405,0-5 0,-3 11-235,6 0 0,1 1 341,4-1 0,0-1 465,0 5 0,0-5-308,0 1 1,0-4-146,0 0 1,6-7-82,3-4 1,4 3 70,1-3 1,1 0-151,-1-9 0,-5-3 44,1-6 1,-1-5 27,5 0 0,-6-7-61,-3 3 1,-3 1-120,-2-2 0,0 7 98,0-2 1,-2 3-122,-3 2 1,2 1 38,-6 4 1,-1 2-159,-4 7 1,-5 8-422,0 6 345,0 1 153,11 11 1,-3-5 214,6 3 0,1 2 0,-3-3 0,-1 5 0</inkml:trace>
  <inkml:trace contextRef="#ctx0" brushRef="#br0">18626 14899 7826,'-8'9'52,"3"1"1,3-6 231,2 6 0,-4-1-155,-1 6 0,0-1-23,5 0 1,0 0 157,0 1 0,0 3-138,0 1 0,0 0-84,0-4 1,2-3 14,3-2 1,-2 1-155,6-6 0,-4 4 138,4-4 1,-4-1-148,5-4 1,-2-6 73,1-3 1,2-4-140,-6-1 0,4-5 53,-4 0 0,5-2-117,-6 2 0,1 4 0,-5-4 0,0 3-27,0 2-8,0-1 1,-2 1 100,-2 0 1,-4 6-19,-6 3 0,4 4 26,1 1 0,-1 1-10,-4 4 1,1 3 170,4 6 0,-4 0 0,12 7 0,-12-5 0,5 4 0</inkml:trace>
  <inkml:trace contextRef="#ctx0" brushRef="#br0">18711 15595 7928,'-14'5'220,"0"0"54,6 0 1,-3-4 156,6 4-243,-6-3 0,4 10 9,-2-2 1,-2 4 27,6 5 0,0-2-69,5 7 0,-4 0 0,-1 4 0,0 0-156,5 1 0,2-7-230,3-3-2,2 3 0,8-8 93,-1 0 0,-5-6-357,1-8 363,-1 0 0,1-6-32,-1-3 1,-6-9-138,2-1 1,-3-6 50,-2 1 1,0-3-667,0-1 917,0 0 0,-7-1 0,0 1 0</inkml:trace>
  <inkml:trace contextRef="#ctx0" brushRef="#br0">19834 13733 7928,'-9'0'-279,"-1"0"0,5 5 348,-4 0 1,4 6 116,-4-2 0,6 5 81,-2 5 1,3-1 69,2 5 0,0 1-44,0 4 1,0 1-137,0-1 0,0-6-115,0-3 1,7-3 12,2-2 1,-1-6-154,1-3 1,1-5 150,4-5 0,0-9-65,1-10 0,-6-2-33,1-3 0,-6 1-150,6-1 1,-7 2-118,2 4 0,-4 2-35,-1 7-54,0 0 83,0 6 196,-6 1 1,-2 11-145,-6 5 0,-2 7-19,-3 12 1,3 1 284,-3-1 0,4 7 0,0 1 0</inkml:trace>
  <inkml:trace contextRef="#ctx0" brushRef="#br0">19820 14273 7928,'-5'10'90,"0"-1"0,-4 1 261,4 4 1,-4 0-193,4 0 1,0 5-122,5 0 0,0 0 136,0-5 1,2 1-138,3-1 0,-2 3-120,6-3 0,1 4 134,4-9 0,0-2-249,0-3 140,1-2 1,-3-4 0,-2-2 1,-4-6 19,-6-9 0,0 3-112,0-3 1,0 4-38,0 0 0,-2 1 41,-2 0 1,-4 5-62,-6-1 8,-1 7 144,1-3 1,0 12-250,0 3 24,0 4 87,6 8 0,-3 1-116,6 6 0,-5 1 308,6-1 0,-1 0 0,5 1 0</inkml:trace>
  <inkml:trace contextRef="#ctx0" brushRef="#br0">19749 14927 7928,'-14'14'-1372,"4"-4"1350,1-1 0,6-4 1402,-2 5-1055,-3-1 1,6 5-149,-2 1 1,4-1 8,4 0 1,-1-5-158,7 1 1,-2-1-48,1 6 1,4-3 66,-4-2 1,-1 1-51,2-6 0,-5-1 15,4-4 0,-4-1-104,4-4 1,-6-3 49,2-6 1,1-5 62,-1 0 1,0-5-44,-5 5 1,0-4 9,0 4-135,0 0-11,0 4 168,-6 8 0,2 0-301,-5 7 1,4 0-74,-4 0 1,4 3-65,-4 7 1,1-1 122,-2 10 0,-1-1 303,6 1 0,1-4 0,-3 12 0,-1-5 0</inkml:trace>
  <inkml:trace contextRef="#ctx0" brushRef="#br0">19763 15723 7928,'-8'15'0,"-3"-4"-171,6 3 0,-4-3 125,4 8 0,-1 1 462,1-1 1,4 7-155,-4-3 1,3-2-138,2-2 0,5-3-89,0-2 1,4 0-119,-4 0 0,6-6 110,-2-3 1,-1 1-13,2-1 0,-2-2-110,1-8 0,2-4 74,-6-10 0,1-3-151,-1-7 1,-3 1 61,2 0 0,-2 1-30,-2 3 0,-2-1 32,-2 6 1,-4 0-153,-6 5 1,-1 6 158,1 3 100,-6 3 0,-9 2 0,-7 0 0</inkml:trace>
  <inkml:trace contextRef="#ctx0" brushRef="#br0">17844 14700 7928,'-15'0'-307,"1"0"553,6 0 0,4 0 72,8 0 1,6 1 377,9 4 1,5-3-526,9 2 1,-2-2 61,7-2 0,-1 0-563,0 0 0,-2-2-85,-6-2 0,-1 2-297,0-3 1,-5-1 420,-4 1 1,-4 1-433,0 4 723,-8-7 0,6 6 0,-5-6 0</inkml:trace>
  <inkml:trace contextRef="#ctx0" brushRef="#br0">18156 14558 7928,'10'-8'-448,"-1"3"0,1 3 456,4 2 0,0 0 315,1 0 0,-1 7 51,0 2 0,-1 4 172,-4 1-19,4 0-296,-5 0-148,0 1 0,-2-1-67,-6 0 1,-5 0-40,0 1 1,-6-1-279,2 0 0,-9 2-92,0 3 1,-1-3-990,4 2 1382,1-2 0,0 5 0,0 1 0</inkml:trace>
  <inkml:trace contextRef="#ctx0" brushRef="#br0">18825 14643 7928,'6'13'-167,"4"-4"0,4 2 1244,5-6-655,3 0 0,13-5-269,2 0 0,5 0-17,0 0 1,2-2-137,4-3-60,-4-3 137,5 0 1,-11-3-644,0 7 0,-11-6 0,1 5 1,-9 1 565,0 4 0,-3 0 0,-2 0 0</inkml:trace>
  <inkml:trace contextRef="#ctx0" brushRef="#br0">19337 14458 7928,'9'0'318,"1"0"1,-6 5 292,6 0-251,-7 6 195,10-3-266,-6 6 0,1 5-111,-3 0 0,-3 0 0,-2-5 1,0 5-108,0 0 0,-8 6-248,-6-1 0,-7 3-676,-7 1 853,-1 0 0,-12 13 0,-3 4 0</inkml:trace>
  <inkml:trace contextRef="#ctx0" brushRef="#br0">21896 8942 7304,'-8'0'590,"2"6"1,7-2-475,4 5 1,3-6 7,6 2 1,2-3-117,3-2 1,3 0 103,6 0 0,1 0-189,-1 0 0,2-2 51,3-3 1,-3 2-87,4-6 1,-4 4 92,-2-5 0,0 7-24,1-2 1,-7 4 31,-3 1 0,-3 5-11,-2-1 1,0 7-4,0-1 17,1-4 7,-1 7 0,0-12 160,0 4 0,2 2-145,3-3 1,-2 1 3,7-5 1,0-2 0,4-2 0,2 1 0,3-7 1,-3 7 9,4-2 0,-6-1 22,-4 1 0,1 0-137,-6 5 105,0 0-10,-5 7 1,-4-6 200,-1 4-197,-6 3 21,10-7 0,-10 11 13,7-8 0,-6 6-17,6-6 0,-1 1 0,5-5 1,1 0-35,-1 0 1,6-5-117,4 1 1,-2-7-93,2 1-13,6 4 203,0-7 1,6 12 321,-3-4-314,-3 3 54,5 2 0,-2 0 147,1 0 0,-6 2-138,-4 3 1,-5-4 114,4 4 1,-4 1-35,5-1 0,-5 0 142,5-5 0,-5 0-421,4 0 239,-5 0-7,9 0 1,-5 0-287,6 0 103,-6 0 2,5-7 1,-5 6 82,7-4 1,4-1-5,0 1 1,0 0-13,-4 5 1,-1 0 55,0 0 1,-1 0 28,-3 0 1,1 0 170,-6 0 0,5 0-52,-5 0 0,5 2-21,-5 3 1,4-4-107,-4 4 0,5-3 5,-5-2 1,5-2-6,-5-3 1,4 4-133,-4-4 0,6-3 82,-1-1 0,3 1-18,1-2 0,1 5 181,-1-4-132,1 6-20,-1-4 0,-4 6 98,0-4 1,-2 4-54,1-4 0,-1 3 10,-3 2 0,-1 0 75,6 0 0,-1 0 7,6 0 1,-1 0-108,1 0 0,-3 0-85,-2 0 1,3-4-20,-3-1 1,4-2 68,5 3 1,-3 2-75,3-3 0,2 2 150,-2-1 1,2 2-7,-2-3 0,-3-1-30,3 1 0,1 0 22,-6 5 1,4 0-72,-9 0 1,-2 0-5,-2 0 1,-3 0-199,-2 0 0,0 0 144,0 0 0,1 0-164,-1 0 0,0-4-253,0-1 0,0 0-833,1 5 1315,-1 0 0,0 0 0,0 0 0</inkml:trace>
  <inkml:trace contextRef="#ctx0" brushRef="#br0">22123 10378 8533,'-8'-14'-431,"-3"4"-537,7 1 1025,-1 6 1,3-8 1149,-3 6-897,4 0 143,-5 5-222,12 0 1,2 2 4,6 2 1,0 3 21,0 2 0,5 2-111,0-6 0,0 5-142,-4-6 0,4 6-93,-1-6 0,8 1 147,-3-5 1,4 0-175,2 0 1,-1 0 4,1 0 1,4-5 4,0 1 0,5-6 36,-5 6 0,5-6-99,-5 5 0,5 1 144,-5 4 0,0 0 11,-4 0 1,-5 0 142,-1 0 0,-5 0-95,1 0 0,-4 4 279,0 1-311,-1 0 118,6 1 0,-4-4 23,3 2 1,3-2-140,2-2 0,3-6-20,1-4 1,2-2 13,3-3 1,5 1-204,10 0 0,-4 0 89,3-1 112,-2 8-16,-9 0 0,2 7 0,-10 0 0,-3 0-44,-10 0 0,-1 7 99,0 2 1,-4 4 2,-1 1 0,-4-5 140,4 1 1,-4-5-155,5 4 1,1-6-13,8 2 0,0-5-20,9-5 1,-1-3-110,11-6 1,0 0 88,4 0 0,6-1 28,-1 1 1,-1 6 70,-8 4 1,1 2-51,-6 2 1,-4 2 0,-5 2 1,-7 0 3,2 5 0,-3-1 17,-2 1 0,0 2-31,0-6 0,1 0 26,-1-5 0,5 0-74,0 0 1,6-2 34,-1-2 1,3 0-16,1-5 0,7 1 68,3-1 0,3-2 8,1 6 1,1 0-103,0 5 1,-2 0 3,-3 0 0,-2 0 146,-3 0 0,-3 0-89,3 0 0,-7 0-182,-3 0 1,1 0 197,4 0 1,1 2-4,-1 2 0,2-2 33,4 3 1,7-4 12,6-1 0,5 0-66,-4 0 1,5-1 9,-1-4 0,2 2 68,-2-7 0,-1 6-49,-4-6 0,2 7-41,3-2 1,4 4 24,-4 1 1,3 0 175,2 0 0,-2-5-55,-3 0 1,2-1 77,-7 1 0,1 2-221,-6-7 0,7 6-4,4-6 0,2 5-147,2-4 1,0 4 125,-1-4 0,1 1-833,0-2 0,-5 4 854,0 6 0,-6 0 0,3 0 0</inkml:trace>
  <inkml:trace contextRef="#ctx0" brushRef="#br0">22095 11402 8576,'0'-8'-1954,"0"1"1531,0 7 677,0 0 321,0 7-425,0-6 1,1 10 216,4-6 0,3 0-52,6-5 1,2 5-77,3-1 0,-2 1-54,7-5 0,-5 0 101,5 0 1,-5 2-128,4 2 1,-4-2-141,5 3 0,-7 1-132,2-1 1,-3 4 148,-2-4 0,5 4-85,0-4 0,0 5-39,-5-6 1,7 1-104,3-5 0,3 0 157,1 0 1,7 0 5,3 0 1,1-5 73,-1 1 1,2-1 168,-7 5 0,1-5 18,0 0 0,-9 1-153,3 4 1,-9 1-73,0 4 1,-3-2 33,-2 7 0,1-2-5,-1 1 0,-5 2 24,1-6-148,-1 6 0,5-5 51,1 4 1,4-4-15,0-6 1,6 0-5,-1 0 0,4-2 47,5-2 0,3 0 6,7-5 0,-2 4 27,-3-4 0,2 6-1,-7-2 1,5-1 23,-5 1 1,-2 0 12,-7 5 0,1 0 36,-6 0 1,5 0-68,-5 0 0,2 0-42,-2 0 0,3 5 51,6 0 1,1-1-46,-1-4 1,0 0-2,1 0 1,4 0-15,0 0 0,5-1 30,-5-4 0,7 3-5,-2-2 0,-4-3 0,0 3 1,-4-3-5,-2 3 0,-1 2-6,-3-3 1,1 4 16,-6 1 0,1 4-12,-1 1 0,-1 1 27,5-1 1,-4-2-4,5 7 0,0-7 16,4 2 0,2-2 4,3 2 0,-1-4 9,6 4 1,0-5 4,4-5 1,-4 4 25,0-4 0,-5-1-43,5 1 0,-1-1-13,1 1 1,4 3 75,1-3 0,-4 4 91,9 1 0,-6-2-80,11-2 1,-8 2 118,3-3 0,-9 4-6,-1 1 1,-1 0-76,0 0 1,0-2 56,-4-3 1,-3 4-61,3-4 0,3 2-158,2-2 0,3 4-72,2-4 0,0-2-313,-1 3 1,1-6 106,0 6 286,-1-8 0,1 11 0,0-5 0</inkml:trace>
  <inkml:trace contextRef="#ctx0" brushRef="#br0">22024 8231 8357,'0'-22'-157,"0"3"0,-2 3-147,-3 2 1,2 2 226,-6 2 1,4-1 123,-4 6 0,-1 1-17,-4 4 0,0 0 30,-1 0 0,1 0 157,0 0 0,0 1-80,0 4 1,4 3-53,1 6 0,-1 0-74,-4 0 1,0 1 4,-1-1 0,3-5 25,2 1 0,-2-1-7,2 6 0,2-1-109,-1 0 0,4 2 53,-4 3 1,4-3 63,-5 2 1,6 3-17,-6-2 1,5 5-1,-4-5 1,4 6 7,-4-1 0,6-2 10,-2 1 1,2-1 12,-2 2 1,3 3 1,-2-3 1,4-2 134,4 2-143,-2-1-18,11-1 1,-7 5 46,3-3 1,4 1-63,-3-1 0,-3 3-4,3-4 0,-7 0 6,2 0 0,1-1-9,-1 2 1,0 3 23,-5-3 0,0 2-6,0 3 1,0-5 48,0-1 0,0 1-48,0 4 0,0 1-33,0-1 44,0 1-2,0-1 0,0-1 10,0-3 0,0 3 7,0-4 0,0-1-3,0 2 1,0-5-28,0 5 0,-5-2 0,0 1 1,-4 3-57,4-7 1,-6 6 60,1-1 1,-2-4-66,-3-1 0,0 2 31,-4-2 1,3 0-11,-3-5 1,2 0 10,-2 0 0,-2-1-4,-3-4 1,-2 2-3,2-6 0,2 0 4,-2-5 0,7 5-2,-2-1 1,3 1 4,2-5 1,-1 0-55,1 0-15,0 0 1,5 0-84,-1 0 104,7 0-13,-3 0 6,6 0 0,1 0-8,4 0 0,3 0 194,6 0 1,2 5-162,3 0 1,-2 6 157,7-2 1,-2-1-120,2 2 1,1 4 14,-6 5 0,0 0 41,-5-5 1,0 5-4,1 0 1,-3 6 20,-2-1 0,2-2-8,-2 2 0,-4-1 98,-1 6-131,-4 5-10,6-4 1,-6 11 47,4-3-23,-3 3-8,-2 2 1,0 5 13,0-1 1,1 5 70,4-5 0,-3-4 2,2-5 0,3 0-95,-3 5 0,1-2 12,-5-3 0,5 1 127,0-6 0,4 7-89,-4-2 0,-1 3 114,-4 1 0,0-1-167,0-3 1,5 2-15,0-7 0,0 5 13,-5-5 0,1-5-19,4-4 1,-3-2 39,2 2 0,3 1 3,-3-6 1,3 0-22,-3-5 1,0-4 31,5-1 0,1-6-60,4 2 1,-3-3-17,3-2 1,-3 0-86,8 0 0,5-7-277,4-2 0,10-4 367,14-1 0,7-6 0,12-3 0</inkml:trace>
  <inkml:trace contextRef="#ctx0" brushRef="#br0">20943 12027 8305,'-14'0'23,"6"0"174,2-6 285,6 4-257,6-4 0,8 6-33,10 0 0,4 0 0,6 0 1,-3 5-72,7-1 0,-2 1 65,2-5 1,7 0-186,-8 0 1,14 0 160,-4 0 1,4 0-260,6 0 0,-8-1 31,8-4 1,-10 3 39,0-3 1,-4-1 9,-5 1 0,-5-1-143,-9 1 0,1 4-270,-6-4-359,0 3-692,-5 2 729,1 0 751,-8 0 0,0 7 0,-7 1 0</inkml:trace>
  <inkml:trace contextRef="#ctx0" brushRef="#br0">21867 11842 8305,'0'-8'52,"0"2"0,0 8 616,0 2 1,2 3-355,3 2 1,-2 4-225,6-4 1,-4 2 81,5-1 1,-1 2-128,5-2 0,0 1-43,1-2 1,-1 4 60,0-3 1,-4 2-52,-1 2 1,-6 1-10,2-1 1,-10 2-231,-4 3 0,-10 3 20,-5 6 1,-4 7-158,-6 3 1,-2 3 363,-7 2 0,-12 6 0,-3 1 0</inkml:trace>
  <inkml:trace contextRef="#ctx0" brushRef="#br0">20687 16306 8222,'2'-12'-188,"3"2"1,-2-1 218,6 6 1,1 1 13,4 4 0,6 0 251,4 0 1,3 0-48,1 0 1,1 0-149,-1 0 0,1 4-8,-1 1 0,1 5 12,-1-6 1,-4 3-13,-1-3 0,-5 4-2,1 6 0,-3 1-31,-2-1 0,-5 2-147,1 3 1,-7 3-206,2 6 0,-4-1 115,-1-3 1,0 1-72,0-6 1,-5 0-531,1-5-156,-1-6 934,5-2 0,0-18 0,0-4 0</inkml:trace>
  <inkml:trace contextRef="#ctx0" brushRef="#br0">21242 16136 8626,'-5'9'289,"0"1"1,-4-1-71,4 5 1,-4 1-131,4-1 1,-6 5 81,1 0 0,2 7 54,-1 3 1,-1 3-78,-4 10 1,0-1-23,0 11 0,0-4-104,-1 4 0,1-6-240,0 1 0,4-3 21,1-1 0,6-7-161,-2-3 1,3-4 357,2-5 0,13 2 0,3-3 0</inkml:trace>
  <inkml:trace contextRef="#ctx0" brushRef="#br0">22393 16903 7822,'-8'-6'-697,"-3"3"819,7-7 1,-6 1 429,5-5 0,-6-2-200,2-3 1,1-3-130,-1-7 1,-1-1-226,-4-3 0,4-8 5,1-6 0,6-7-138,-2 2 0,3-7 144,2 3 1,2-3-78,3 12 0,3 1 221,6 8 0,2 3-99,3 7 1,-4 6 59,4 3 1,-1 9-61,1 6 0,-3 2 80,2 2 0,-6 6-95,-3 4 0,-4 7-92,4 2 1,-6 5 70,2-5 0,-3 4-155,-2-4 1,0 5 96,0-5 0,-7 0 35,-2-5 0,1 0-121,-1 1 109,-1-1 13,-4 0 0,4-6 5,1-3 14,6-4-15,3-1 0,8 0 0,6 0 1,0 0-1,0 0 0,2 2-1,3 3 1,-3-2 229,3 6 1,-3 2 62,-2 8 1,0-3 104,0 3 0,-4-5-107,-1-4 1,-6 2 130,2-2 0,-5-2-184,-5 1 1,-9-1-143,-10 2 0,1-4-125,-6-6 0,4 5 76,-8-1 0,-7 1-815,2-5 1,-4 0 46,9 0 0,-1-6-241,6-4 0,7-2 963,7-3 0,-6-11 0,4-4 0</inkml:trace>
  <inkml:trace contextRef="#ctx0" brushRef="#br0">23445 12255 8225,'-7'0'-2050,"-6"0"2187,5 0 68,0 0 0,-3 6 104,6 3 0,-6 4-195,2 1 1,-4 0 65,-1 1 0,4 0-30,1 4 1,1-3 65,-1 3 1,-2-3-81,6-2-31,-6 0 0,9 1-24,-3-1 1,4 0-30,1 0 1,6-1 1,4-4 1,9 4 35,4-4 1,-1-2-118,2-2 1,-5 1 18,5-1 0,-5-1 4,4-4 0,-5-4 114,1-1 1,-8-6 5,-2 1 1,-4-2 10,5-3 0,-7 1 3,1 0 0,-2-5-103,-2 0 1,-6-5 63,-4 5 1,-4-1-153,-5 1 0,2 3-68,-7-3 0,7-1-208,-2 1 0,8 0-12,1 5 1,7 4-140,-2 1 0,10 5 488,4 0 0,10 2 0,3 2 0</inkml:trace>
  <inkml:trace contextRef="#ctx0" brushRef="#br0">24654 12198 8139,'0'-8'-933,"0"0"512,0 3 909,0 4-210,0-6 0,-6 9-69,-4 3 1,2-2-59,-1 6 0,-1 1 167,-4 4 0,0 0-137,0 0 0,-1 5-119,1 0 1,0 2 66,0-2 0,0-3-107,-1 2 1,7-2 72,4-2 0,1 1-170,-2-1 131,3 0 1,2-1-37,10-4 0,2-1-23,3-3 1,0-4 58,4 4 1,3-3-73,7-2 0,-1 0 21,1 0 0,-1 0-7,1 0 1,-2-5 53,-4 0 1,2-6 50,-6 2-37,-6-4 0,-2-6-3,-6 0 1,-2-1-202,-8 1 0,-3 1 109,-6-5 0,-2 4-342,-3-5 0,2 7 38,-7-2 333,1 3 0,-6-5 0,1-1 0</inkml:trace>
  <inkml:trace contextRef="#ctx0" brushRef="#br0">14673 15681 8509,'0'-8'-299,"0"3"-83,0 10 0,-1 3 901,-4 6-206,3 6 1,-10-2-93,2 6 1,2-1-53,-1 6 1,-1-6-146,-4 1 0,0-2 102,0 2 0,-1 1-238,1-6 1,0 5-143,0-5 0,0 0-727,-1-5 981,7 0 0,-4 0 0,4 1 0</inkml:trace>
  <inkml:trace contextRef="#ctx0" brushRef="#br0">14872 15809 8355,'14'-8'-555,"2"-3"-201,3 6 0,-8 0 704,3 5 52,-9 0 0,8 13 0,-5 3 0</inkml:trace>
  <inkml:trace contextRef="#ctx0" brushRef="#br0">14787 15993 8355,'1'15'-215,"4"-1"0,-3 5-269,3 0 1,1 6 520,-1-1 0,-1 4 12,-4 5 0,0 7-58,0 12 1,0 0 140,0 10 1,-1 7-100,-4 2 0,3 4 156,-2-4 1,2 6 46,2 4 0,0-37 0,0 0-129,0 1 1,0 0-1,0-2 1,0-1 96,0 39 1,-2-41-1,-1 1-6,1 1 1,0 1 0,-1 2-1,1 0-19,2 0 0,0 0 0,0 2 1,0-1-124,0-3 1,0-1 0,0 2-1,0-1 84,0 33 0,1 0-210,4-5 1,-3-2-5,3-2 1,-2-10-320,1-10 0,-2-9 102,3-5 1,-4-9-537,-1-5 827,0-3 0,0-2 0,0 0 0</inkml:trace>
  <inkml:trace contextRef="#ctx0" brushRef="#br0">12725 17699 8238,'-14'-7'-741,"0"-6"416,0 11 346,6-4 0,0 6 142,3 0 1,4 2-105,-4 2 0,10-1 13,4 7 1,-1-7 23,1 2 1,6-4 153,4-1 0,6 0 59,-1 0 0,9 0-147,5 0 1,11 0-44,7 0 0,3 0-58,7 0 1,-4 0-213,4 0 1,-4 0 209,4 0 0,5 0-133,-29 1 1,2-2-1,-1-2 1,2-1-120,7-3 1,0-1 0,-2 1-1,0-1 313,-3-4 1,1 0-1,4 2 1,1 1-171,2-3 1,-1 0 0,4 1-1,0 0 70,1 0 1,0-2-1,-1 0 1,-2 0 35,-4 1 0,0 0 0,5-1 0,0 1-293,5-1 1,-1 2-1,-3 0 1,-2 1 270,-1 3 0,-1 0 1,-7 2-1,-1 1-18,-1-1 1,0 0 0,2 1 0,1 0-174,4-1 1,0 1 0,-3 0 0,-1 1 210,-5 3 0,-1 0 0,0 0 0,-2 0 181,31 0 1,3 0-327,-7 0 1,2 0 103,2 0 1,-1-4-694,-4-1 0,-7-4 185,-7 4 1,-13-6 336,-1 1 0,-6 2 158,-4-1 0,-2 1 0,-7-2 0,-7 4 0</inkml:trace>
  <inkml:trace contextRef="#ctx0" brushRef="#br0">16408 17173 8238,'8'-14'344,"0"5"-287,-4-1 0,4 7-439,6-2 0,1 4 369,-1 1 0,0 0 651,0 0 0,0 6-343,1 4 0,-1 2-185,0 2 0,0 2-10,1 3 1,-8-1-1,-2 5 1,-5-4-324,-5 5 0,-14 0 111,-9 4 1,-10 5-59,0 0 1,-8 12-56,-1-3-104,-13 10 0,2-1 1,22-23-1,0 1 1</inkml:trace>
  <inkml:trace contextRef="#ctx0" brushRef="#br0">13365 17287 8133,'-8'0'-797,"2"0"1,4 0 833,-2 0 38,2 0 314,-4 0-263,6 0 567,0 0-631,6 0 0,-3 0-1,7 0 0,-6 0-27,6 0 1,-5 5 44,4 0-19,-6-1 0,10-4 3,-4 0 1,-1 0-9,2 0 0,-1 5-48,5 0 0,1 0 8,-1-5 0,0 0-23,0 0 1,1-2-10,-1-3 1,5 4 1,0-4 0,1-1-16,-1 1 1,-3-5 15,3 6 0,1-6-12,-1 5 1,0-1 12,-4 1 1,-1 4 5,0-4 0,-5-1 8,1 1-2,-1 0 29,6-1-12,-1 4 0,0-9-12,0 7 1,-1-7 1,-4 1 0,4-1-11,-3 2 0,2-4 10,2 3 0,-4-2-31,-1-2 0,-4-1 0,5 1 9,-1 0 0,1 1 4,-1 4 1,-4-2-21,4 6-14,-6-6-4,10 3 51,-5-6 1,0 0-14,-3-1 0,2 1-40,3 0 0,-2 0 43,1 0 1,-4-1-4,5 1 1,-3-5 1,3 0 1,3 2 1,-4 7 1,-1-2 8,1 2 1,-4 2 3,5-1-15,-7-1 1,9-4 4,-10 6 1,6-4 20,-3 2 0,-2-1-21,6 2 0,-4-9-30,4 4 0,1-3 19,4 2 0,-4 1-4,-1 0 1,1 0 20,4 0 0,-5-1-1,1 1 1,-5 0 21,4 0 0,-4 6 27,4 3 224,-6-3-249,10 0 0,-10-4 12,7 2 0,-6-2-28,6 2 1,-2-3-2,1-1 0,4 0 10,-4 0 1,4 0-9,1-1 0,0 1 38,1 0-41,-7 0 3,4-1 1,-4 6 91,6-1 36,1 7-50,-1-9 0,0 9-13,0-7 1,-4 5 8,-1-4 1,-1 4-10,2-4 1,2 4 0,-2-5 0,2 3-60,2-3 0,1-3 51,-1 4 1,0 1-119,0-1 1,5 1 86,0-2 0,0-1-18,-5 6 0,5 1-2,0 4 0,0 0-4,-4 0 0,-6 0 21,1 0-6,-1 0-46,5 0 0,0 4 41,1 1 1,-6 0 51,1-5-59,-1 0 49,5 0 0,-4 0 11,-1 0 1,1 5 53,4-1-54,0 1 1,0-3-39,1 2 0,-6-2 4,1 3 0,-6 1-29,6-1 0,-7 1 2,2-1 23,3-4 5,-7 12 0,10-10 35,-6 7-10,0-7-30,-5 9 1,4-8-1,1 5 0,1-1 0,-1 1 0,-3 4-3,3-3 0,-4 2 9,-1 2 0,5 1-22,0-1 0,1 0-1,-1 0 0,-4 1 2,4-1 0,1-5 6,-1 1 1,0-1-3,-5 5 1,5-4 21,-1-1 1,3-4 36,-3 5 13,-2-1-66,11 5-2,-12-6 0,10 5-46,-6-4 42,6 10 0,-8-3 23,7 3 26,-7-3-3,9-2-35,-4 0 0,5 0-3,-4 1 0,4-6-54,-3 1 1,1-1 43,-2 5 1,4 1-19,-4-1 1,-1-5 94,2 1-55,-1-1 1,5 5 20,0 1 1,-4-6-10,-1 1 1,-4-6-18,5 6 1,-1-1 7,5 5 0,-4-4-78,-1-1 0,1-5 63,4 0 1,0 3-17,0-3 0,-1 3 6,-3-3 1,2-2-20,-2 3 1,2 1 22,3-1 1,-1 6 8,0-2 0,-5 2 5,1-1 1,-1 3 3,6-4 0,-6-1-37,1 1 0,-6-5 22,6 0 0,-5 3-33,4-3 1,-1 3 42,1-3 6,4-2-29,-5 4 1,6-1-1,0 0 1,1-1-38,-1-4 0,-5 5-24,1 0 1,-1 0-47,5-5 1,1 0 80,-1 0 0,2-5-144,3 0 0,-2-1 48,7 1 1,-1 2-136,6-6 1,-1 5 241,1 0 0,12-11 0,3 0 0</inkml:trace>
  <inkml:trace contextRef="#ctx0" brushRef="#br1">21213 15809 8130,'-28'-27'0,"-1"3"0,-1 5-512,-3 10 247,3 2 0,-6 7 254,3 0 0,-4 7 375,-5 2 1,-6 10-33,1 5 1,1 3-128,8 1 0,3 5 155,7 0 0,1 7-27,3-2 1,4 4-33,6 6 0,-5 4-193,0 10 0,0 6-255,11-29 0,2 2 0,-9 38 218,8-37 1,0 1 0,2 2 0,1 0-148,-1-2 1,0 0 0,3 2 0,1 0 170,-2 0 0,1 0 0,4-2 0,3-1 3,1 1 0,2-1 1,12 34-421,9-14 0,6-8 91,3-17 1,17-14-89,11-14 1,12-15 235,-33-2 0,0-3 0,-2-5 0,-1-3-103,1-5 0,-1-4 0,-2-2 0,-4-3 162,-4-2 1,-2-1 0,3-2 0,0-2-113,-4-2 1,-1-1 0,2 0-1,0 1 200,-1-1 0,-1 0 1,-2 2-1,-2 0-22,1-1 0,-2-1 0,-4 3 0,-2-1 58,-1-1 1,-3-1-1,-4 2 1,-3 0-196,-1-30 0,-7 1-162,-7 9 1,-8 4 86,-17 0 1,3 8-23,-7 11 1,5 5-25,-5 9 0,6 4 174,-1 5 0,5 9-503,4 6 0,5 6 545,10 9 0,-10-1 0,3 0 0</inkml:trace>
  <inkml:trace contextRef="#ctx0" brushRef="#br1">22422 15709 8226,'-30'0'0,"-3"0"0,3 2 318,-4 2-136,4 11 1,-4 7 449,-4 6 1,0 9-188,-5 5 0,8 2-929,-7 9 0,9-8 402,-1 3 0,6 2 2,4 2 1,4 4 157,6 1 1,6 4 53,3 1 0,3 1-23,2-1 0,2 1-55,3 3 1,9 2 164,10-6 0,6 1-123,7-2 1,5-10-5,14-4 1,4-10-1,12-14 0,3-8-550,1-11 1,-2-12 499,2-11 1,-1-9-100,-33 8 1,1-3-1,1-3 1,0-1 9,-3-1 0,-1-1 1,-3-1-1,-1 0-226,20-27 0,-11-8 230,-12-6 0,-19 33 0,-1-1 15,-3-4 1,-1 0 0,3-36 254,-12 4 1,-8 4-144,-6 4 1,-13-2-123,-11 2 0,15 35 1,-3 0-14,-1-2 1,-2 1 0,-4 3-1,-2 2-102,-3-2 1,0 3 0,-2 3 0,-1 4 3,3 2 1,0 3 0,-26-3-310,7 9 1,3 18 457,-3 10 0,3 6 0,7 4 0,6-1 0</inkml:trace>
  <inkml:trace contextRef="#ctx0" brushRef="#br0">25493 15809 9443,'-8'1'219,"3"4"1,2 4-189,-2 10 1,-1 4 102,-3 5 1,-9 0-169,4 1 1,-3 1-359,2 3 0,-2-5 230,3 1 0,-4-2 149,9-8 0,-2 0-141,1-5 154,4-6 0,0 4 0,-2-4 0</inkml:trace>
  <inkml:trace contextRef="#ctx0" brushRef="#br0">25464 15951 7917,'15'-8'0,"-1"-3"-209,0 6 0,0 0 191,1 5 0,-1 0 636,0 0-477,0 0-388,0 0 17,-6 0-514,-1 0 60,-7 7 466,-7 1 1,1 6 217,-4 0 0,-1-4 0,7-1 0,-6-4 0,5 4 0,-6-6 0,10 5 0,-4-3 0,2-3 96,-2 2-37,4-2 336,-6 4 1,7-3 122,0 7-170,0-1 0,0 7-53,0 3 1,0-3-100,0 3 0,0 3-16,0 2 1,0 4-125,0 5 1,2 4 85,3 5 0,-4 7-137,4 3 0,-3 4 1,-2 0 0,0 6 53,0 0 0,4-1-54,1-4 0,0 6-141,-5 4 1,4 1 227,1-2 1,2-3 10,-3-6 1,-2 0 2,3 0 0,-4 4-43,-1 1 1,0 6-6,0-2 1,0 4 144,0 1 0,0-3-100,0-7 1,0 6 123,0-10 0,0 3-80,0-4 1,0 3 28,0 2 1,0-7-174,0 3 0,0-5 72,0 0 0,0-4-47,0-10 1,0 1-261,0-6 0,0-1-444,0-8 0,0 1 349,0-6 1,-5-5-477,1-5 803,-7-5 0,3 2 0,-6-6 0</inkml:trace>
  <inkml:trace contextRef="#ctx0" brushRef="#br0">22948 17884 7839,'-14'-14'0,"4"6"234,1 3 366,6 4-738,-4 1 218,7 0 1,2 5-87,3-1 0,4 7 117,10-1 0,-2-2-27,7 1 1,0-4-27,4 4 0,7-5 85,3 0 0,11-2-202,8-2 1,6 0-162,8 0 0,5-2 341,0-2 1,3-4-287,-39 1 0,0-1 0,4 1 0,2 0 357,8 0 0,1 0 0,-6 0 0,0 0-102,3 0 1,0 0 0,0-1 0,-1 1-21,1 0 0,0 0 1,4 0-1,1 0-30,0 0 1,-1 0-1,-2 2 1,0 0 50,0 1 1,1-1 0,-1 0 0,1 0-101,-1-2 0,1 0 0,3 2 1,1 1 0,0-1 1,0 0 0,-3 1 0,-1 0-21,-6 0 0,1-1 1,6-2-1,0 1 80,1 1 1,0 1 0,1-2 0,1-1 45,1 0 1,-2 0 0,-3 0 0,-2 0-38,-3-1 0,-1 1 1,5 0-1,0 0 45,0 0 0,1 0 0,-2 0 0,0 0-83,2 0 1,-1-1 0,-6 1 0,0 0 44,-3 0 0,0 0 0,1 0 1,0 0-273,-1 0 1,0 0 0,0 0 0,0-1 176,-2 1 0,-1 0 0,36-2-279,-7-1 1,-7 2 183,-7-1 0,-1-2 7,-4 6 1,-3-4-239,-7 4 0,-1-1 556,-3 1 0,0 2-897,-9-7 0,1 5 602,-11-4 1,0 4-678,-5-4 0,-6 4 496,-4-4 273,-2 5 0,-2-8 0,0 4 0</inkml:trace>
  <inkml:trace contextRef="#ctx0" brushRef="#br0">27640 17245 7841,'14'0'0,"0"0"0,0 0 16,1 0 0,5 0 147,4 0 1,-2 0-138,2 0 0,-2 0 78,1 0 1,3 0-85,-7 0 1,0 4 171,-5 1 0,0 4-10,0-4 1,-1 6-85,-4-1 0,-2-2-108,-7 1 1,-2 1-42,-3 4 0,-4 2-133,-10 3 0,-3-2-328,-7 7 1,-12-5 511,-6 4 0,-13 1 0,-5 4 0</inkml:trace>
  <inkml:trace contextRef="#ctx0" brushRef="#br0">23886 17600 7881,'0'-14'105,"0"6"186,7 1 256,0 7-543,8 0 88,-1 0 0,-5 2 16,1 3 0,-1-2-4,6 6 1,-1-5 28,0 0 1,0-2-9,0-2 1,2 0-14,3 0 0,-1 0-11,5 0 1,-4 0-112,5 0 1,-7 0 83,2 0 1,2-5-104,-2 0 1,0 1 79,-5 4 0,2 0-8,3 0 0,-4 0 23,4 0 0,-3 0 13,-2 0 1,1 0-41,-1 0 1,0 0 4,0 0 1,5-5-1,0 0 1,2 0 0,-2 5 1,-3-4-13,2-1 1,3-4-31,-2 4 1,1-2-16,-1 3 0,-3 1 4,3-7 1,-3 7-73,-2-2 0,-4-1 16,-1 1 0,1-4 42,4 4 1,-5-5-7,1 6 1,-5-6 47,4 6 0,-4-6 11,4 5 0,-1-1 6,2 1 1,1 2 72,-7-6-100,8-1 0,-5-3 15,8 4 1,-6-2-35,1 6 1,-7-6 33,1 2 0,3 1-83,-2-2 20,6 1 1,-5-5-14,3-1 1,2 6-61,-6-1-14,6 1 1,-4-5 113,2 0 0,2 4-26,-6 1 0,4-1 66,-4-4 0,5 4-62,-6 1 0,6 4 234,-6-4-114,8-1 0,-6-4-22,3 0 0,-1 4-43,-3 1 1,-3 4 6,2-4 0,3 4 19,-3-5-22,7 1 0,-7-5-61,5-1 0,-4 3 29,4 2 0,-4-2-8,4 2 0,-4-2 34,5-3 1,-6 1 0,6 0 1,-5 4 25,4 1 1,-4 1 5,4-1 1,-4-4-5,5 4 1,-6-3-22,6 3 0,-5-4-44,4 4 0,-4-4 29,4-1 1,-4 5-30,4-1 0,-1 1 28,2-6 1,2 1-9,-2 0 1,-2 1 22,1 4 1,-1-4-6,2 4 1,2-2-35,-2 1 0,-2-2 40,1 2 64,1-3 0,4-1-69,0 0 1,-4 5 203,-1-1-223,1 1 0,2-6 1,-2 1 1,2 0 4,-2 0 1,1-1-2,-2 1 1,4 0-91,-4 0 1,4 1 91,1 4 1,1-4 62,-1 4 0,0-4-7,0-1 0,0 4 11,1 1 0,0-1-19,4-4 1,2 5 14,3-1 0,2 1-3,-2-6 0,8 1 3,1 0 1,5 0 159,-5 0 0,5-1-100,-5 1 0,5 0 76,-5 0 1,2 4 7,-2 1 1,2-1 88,3-4 0,8 0-197,-4 0 1,10-1 18,0 1 1,2 0-4,-2 0 0,2 0-87,-7-1 1,-1 1-331,-8 0 1,2 1 157,-7 4 0,2-2-731,-2 6 0,-3 0-230,3 5 0,-5 0 1094,-4 0 0,3 0 0,-5 0 0</inkml:trace>
  <inkml:trace contextRef="#ctx0" brushRef="#br0">29986 15567 8119,'0'9'-125,"0"1"0,0-1-332,0 6 1,-5 5-142,0 4 804,-6-4 0,3 12-81,-6-4 0,-5 9-31,0-4 1,-5 0-174,5-4 1,0-6-7,5 1 1,0-8-198,0-2 1,4-1 281,1-9 0,-1 1 0,-4-5 0</inkml:trace>
  <inkml:trace contextRef="#ctx0" brushRef="#br0">30028 15766 8072,'54'-8'-206,"-7"3"0,1 4 82,-10 1 1,-4 0-356,0 0 1,-11 0 260,-4 0 1,-3 0 501,-2 0 1,-4 0-385,-1 0 1,-6 6 99,2 4 0,-10 2 0,-2 2 0</inkml:trace>
  <inkml:trace contextRef="#ctx0" brushRef="#br0">30156 15951 8005,'8'14'-568,"0"0"398,-3 0 0,-2 7 297,6 3 0,-5 4 36,0 5 1,3 4 228,-3 5 0,3 9-136,-3 6 1,-2 1 93,3 8 0,1 1-466,-1 4 1,4 5 254,-4 0 1,-2-36-1,-1 2 54,-2 38 0,2-38 0,1 0-97,-1 1 1,0-1-1,1-1 1,-1-1 301,-2 40 0,0-4-257,0 5 1,1-39-1,0 1-72,1 2 0,0 0 0,-1-3 0,0 0 110,4 34 0,-4 1-81,-1-1 0,0 0 38,0-5 1,0 5-93,0-1 0,-1-2-96,-4-2 1,3-14-64,-2 5 0,2-9-271,2-1 0,0-3-142,0-6 1,0-2-359,0-3 0,-5-5-471,1-9 1357,-1-4 0,5-12 0,0-1 0</inkml:trace>
  <inkml:trace contextRef="#ctx0" brushRef="#br0">28137 17714 7825,'-14'-15'12,"6"8"-110,2-6 64,19 11 1,2-4 257,14 6 1,6 0-96,2 0 0,11 0-156,4 0 1,-1-2 92,1-2 0,5 1-189,4-7 1,17 5 174,-3-4 1,-28 4-1,1 0-220,-3-1 0,0-2 0,3 1 0,-1-2 239,-2 0 1,0-1 0,3 2 0,0 1 75,6-3 0,1 1 1,2-2-1,0 0-21,4-1 1,1 0 0,0 1 0,0 0-324,-1-1 0,1 0 1,1 2-1,2 1 284,3-3 0,1 0 0,-1 3 0,0-1-339,-2-2 0,1 1 1,0 2-1,0 0 271,2 0 0,-1-1 1,1 2-1,-2 1 13,-5-1 0,0 1 1,0 2-1,0 1-241,-4-1 0,-2 0 1,0 1-1,0 1 156,2-2 1,-2 0 0,-5-1-1,-2 1-25,-6 3 0,-1-1 0,0-1 1,0-1-159,33 0 0,-34 0 0,-1 1 31,36-1 1,-11 0 183,-9 5 0,-5 0-338,-4 0 1,-6 0 542,-12 0 1,-2 0-185,-4 0 0,1 5 0,-10 0 0,-3-1 0</inkml:trace>
  <inkml:trace contextRef="#ctx0" brushRef="#br0">32161 17074 7952,'0'-10'684,"0"1"-552,0 6 1,6-4-578,4 7 1,2 0 260,3 0 0,5 5 496,4 0 1,3 4-331,1-4 1,5 6-284,1-1 1,-3 2 261,-7 3 0,-4-1 3,-5 0 0,-8 2 59,-2 3 0,-17 1-103,-12 4 1,-9 3-60,-10-3 1,-11 2 138,-3 3 0,-9 6 0,1 1 0</inkml:trace>
  <inkml:trace contextRef="#ctx0" brushRef="#br0">28905 17515 7889,'2'-8'-261,"2"3"0,0-1 120,5 1 1,-4 0 473,4 5 1,1 2-124,4 3 1,0-4-152,0 4 1,5 1 12,0-1 1,0 4-2,-4-4 0,0 0 17,4-5 0,-1 0-9,5 0 1,1 0 64,4 0 0,1-5-51,-1 0 1,9-4 5,5 4 0,1 0-22,4 5 1,-4 0 6,-5 0 0,1 0-24,-5 0 1,-1 0 1,-5 0 1,1 0-113,-1 0 0,-6 0 112,-3 0 1,-1 0-63,0 0 0,-2 0 50,3 0 0,-3 0 40,-2 0 1,5-4-6,0-1 0,0 0 11,-5 5 0,1-1 24,-1-4-40,6 3 0,-4-4-42,3 6 0,-3 0-87,-2 0 1,-1-2-3,-4-2 1,4 2 54,-4-3 0,-1 4 285,2 1-213,-1 0 0,5 0 108,1 0-156,-1 0 0,0-2 23,0-3 1,0 4-17,1-4 1,-1-1-1,0 1 1,-4-1-186,-1 1 240,1 3-448,4-10 185,-6 10 1,-2-6-132,-6 4 83,0 2-225,0-4 298,0 6 330,0 0-152,0-7 21,0 6-33,6-6-80,-4 1 29,4-2 0,-1-1-8,0-1 0,-1 6 9,-4-6 59,0 7 0,2-8-10,3 6 5,-4-6 23,12 3-12,-5-6 0,1 0-19,1 0 1,-5 4-4,4 1 1,-4-1-17,4-4 1,-4 1 14,4 4 1,-1-4-16,2 4 1,1-9 0,-6-1 1,6 0-4,-2 5 0,4 0 48,1 0 0,-4-2 99,-1-3 1,0 3-56,6-3 1,-1 3 145,0 2 0,2 0-53,3 0 0,-3-2-96,3-3 1,-2 3-13,2-3 0,-3 2 0,3-2 0,-2 3-130,2-3 1,-3-1 122,3 1 0,-3 0-7,-2 5 0,-5-1-17,1 1 0,-1 0 3,6 0 0,-6-1-60,0 1 0,1 5 64,4-1 0,-1-4-84,-4-5 0,4 0 36,-4 5 0,6-2-131,4-3 1,-4 2 101,4-7 0,-3 5-11,-2-5 1,1 5 36,-1-4 1,0 5-16,0-1 0,0 4 37,1 0 1,-3 1-29,-2 0 1,2 0 54,-2 0 1,-2 4 6,1 1-25,-6-1 0,8-4-43,-6 0 0,0 4-3,-5 1 0,5-1 0,-1-4 23,7 0 0,-4 0-8,2-1 0,-1 6-1,-3-1 1,-3 6 65,2-6 1,-1 7 1,2-2 1,-3 2 97,2-2-114,-2 4-5,-2-5 1,2 6-213,2 0-123,-2-7 0,4 4-424,-6-6 340,7 5 378,-6-2 0,12 0 0,-5-2 0</inkml:trace>
  <inkml:trace contextRef="#ctx0" brushRef="#br1">23900 17102 8669,'-7'7'-437,"0"1"130,7 6 145,0-6 0,0 4-230,0-2 34,0 2 1,0 3 183,0-1 1,0-5 0,2 1 173,3 1 0,-4-3 0,4 1 0,-4 1 0,-1 4 0,0 0 0,0 0 0,0 1 0,0-1 0,0-5 0,0 1 0,0-1 223,0 5 109,0 1 0,0-1 104,0 0 0,0-4-136,0-1 1,-4-4 303,-1 4-530,0-6-372,5 10 122,0-5 0,0 8 118,0 3 0,0-3-196,0 2 1,0 0 12,0 1 1,-4 3 135,-1 6 1,-2-4 58,3 0 0,2-5 98,-3 4 0,-1-4-32,1 5 1,1-7 165,4 2 0,0-8 26,0-1 1,-5-1-109,0 6 1,0-6 65,5 1 1,0-1-171,0 5 1,0 0-265,0 1-109,0-1-579,0 6 952,0-10 0,7 3 0,1-13 0</inkml:trace>
  <inkml:trace contextRef="#ctx0" brushRef="#br1">24384 17102 8046,'0'10'-171,"0"-1"1,0-4 131,0 5 0,-5-1-28,0 5 1,1 2 32,4 3 0,-5-3-892,0 3 926,-6-3 0,3 4 0,-6 2 0</inkml:trace>
  <inkml:trace contextRef="#ctx0" brushRef="#br1">24341 17458 7626,'0'14'-341,"0"7"0,0-6 1092,0 4 0,0-8-400,0-1 1,0-5-329,0 4 0,0-4-513,0 4 0,0 1 294,0 4 1,0 2-229,0 3 0,0-4 191,0 4 0,0 2 0,0-2 0,5 5 204,0-5 0,-1 4-81,-4-4 0,0 0 225,0-5-1,0 1 1,0-1 118,0 0 1,0-4-79,0-1 0,0-4 67,0 4 0,-4-4-26,-1 4-263,0 1 67,5 4 0,0-6 0,0-2 0</inkml:trace>
  <inkml:trace contextRef="#ctx0" brushRef="#br1">26445 15894 8046,'-6'-8'-10,"5"2"1,-6 12-110,7 4 1,-5 2-234,1 2 1,-1 1-79,5-1 1,0 0 187,0 0 1,0 0 241,0 1 0,0-6 0,0 1 0,0-1 0,0 5 0,2 1 0,2-1 0,-2 5 0,3 0 0,-4 1 0,-1-1 0,0-1 0,0 5 0,0-1 317,0 2 1,0 0-89,0-1 0,0-8 0,0 8 0,0-4-56,0 5 1,0-3-181,0-7 0,0 0 77,0 0 0,0 5-19,0 0 0,0 0 9,0-5 1,0 0-163,0 1 1,0 5 35,0 4 0,0-2 51,0 2 1,0-2-152,0 2 0,0 2 44,0-2 1,5 1-51,0-1 0,-1 8 18,-4-4 0,2 4-81,3-4 0,-4 1 144,4-1 1,-2 0 90,2 1 0,-3-2 12,2-4 1,-2-1-13,-2-3 0,5-3 262,-1 3 1,1-8-120,-5-1 1,0-1 93,0 5 0,0 1 33,0-1 0,-5 0 106,1 0 0,-3 2-120,3 3 0,2-3-55,-3 3 0,4-2-250,1 2 1,0-1 129,0 5 0,0-5-146,0 1 0,0 1 42,0-1 1,0 5-68,0-5 0,0 0-248,0-5 35,0 0 1,1-6-69,4-3 1,-3-5 370,2-5 0,4-9 0,0-8 0</inkml:trace>
  <inkml:trace contextRef="#ctx0" brushRef="#br1">26730 15837 8046,'-8'0'785,"2"0"0,6 2 105,0 2-610,0-2 1,0 11-307,0-4 0,0 4 86,0 1 0,0 5-754,0 0 1,0 6 143,0-1 1,0-2-183,0 2 1,0-1 401,0 6 0,0-1 330,0 1 0,0-1 0,0 7 0,0 1 0</inkml:trace>
  <inkml:trace contextRef="#ctx0" brushRef="#br1">26716 16377 8046,'0'32'-315,"0"-4"0,0 4 389,0-8 1,0 2 619,0 3 0,0-5-343,0-1 1,0-1-126,0 2 0,0 3-222,0-3 1,0-2 132,0 1 0,0 0-434,0 0 0,0 6 190,0-1 0,0-3-384,0 9 0,0-6 147,0 10 1,1-8-101,4-2 0,-4 1 167,4-6 1,-3 4 88,-2 2 0,0-1 135,0 1 0,5-1-21,-1 1 1,1 4 180,-5 0 1,2 2-120,2-2 1,-2 3 203,3 7 1,1-1-16,-1 1 1,-1 0 0,-4-1 0,0-5-143,0-4 1,0-5 17,0-4 0,0-3-360,0-7 223,0-6 84,0-2 0,-6-6 0,-2 0 0</inkml:trace>
  <inkml:trace contextRef="#ctx0" brushRef="#br1">24384 17088 8046,'0'-9'854,"0"-1"-518,0 7-841,0-3-76,-6 6 1,2 1 272,-5 4 0,4 4-71,-4 10 1,6 4 158,-2 5 1,-2 0 219,3 1 0,-1-4 17,5 4 0,0-4-17,0 8 0,0-3 47,0-2 0,0 1-64,0-1 0,0-4 286,0 0 1,0-2-92,0 2 1,0 1 97,0-6 1,0 1-12,0-1 1,0-1-102,0 5 0,5 1-105,-1 4 0,1 1-289,-5-1 230,0 1 0,0-1 0,0 1 0</inkml:trace>
  <inkml:trace contextRef="#ctx0" brushRef="#br1">25223 16406 8040,'-8'6'-527,"0"0"324,3 4 1,4 2-399,-4-2 253,3-4 348,2 7 0,0 1 0,0 8 0</inkml:trace>
  <inkml:trace contextRef="#ctx0" brushRef="#br1">25180 16647 7943,'0'15'-221,"0"-1"-55,-6 0 0,4 0 567,-3 1-179,4-8 1,2 4 13,4-6 1,-2 0-149,7-5-325,-7 6 226,10 2 0,-7 6-147,3 1 1,-2-1 134,-7 0 1,0 5-125,0 0 1,0 5 256,0-5 0,0 1 0,0-1 0,-2-3 0,-3 3 0,4-3 0,-4-2 0,3 2 0,2 3 0,-4-4-65,-1 4 0,0-3 65,5-2 0,0 1-29,0-1 0,5-5 8,0 1 1,4-1 25,-4 5 0,1-4 3,-1-1-24,-3-5 13,10 8 1,-10-9 260,3 7 0,-4-5-22,-1 4 0,0-4-11,0 4 0,0-4-211,0 4 93,-6 1 1,4 4-621,-2 0 364,-4 1 0,6-1-111,-3 0 1,4-4 259,1-1 0,6 0 0,2 6 0</inkml:trace>
  <inkml:trace contextRef="#ctx0" brushRef="#br1">25251 17444 7910,'0'14'-535,"0"0"-67,0 0 1,0 0 992,0 1 0,0-1-7,0 0 1,0 0-557,0 0 1,0 1 91,0-1 0,0 0-198,0 0 1,0-4 59,0-1 1,0 1 85,0 4 1,0 0 128,0 0 0,0 1 3,0-1 0,0 0 0,0 0 0,0 1 0,0-1 0,0 0 141,0 0 0,-1-4 113,-4-1 0,3 1 23,-2 4 0,2 0-126,2 0 1,0-4 82,0-1-244,0-6 0,2 4 10,2-7 0,4-13 0,6-3 0</inkml:trace>
  <inkml:trace contextRef="#ctx0" brushRef="#br1">25962 16050 7829,'-14'0'830,"6"0"-527,-5 7 1,12-4-110,-4 6-560,3 1 136,2 4 1,0 0-330,0 0 1,0-4-65,0-1 1,2-4 622,3 5 0,-4-1 0,6 5 0</inkml:trace>
  <inkml:trace contextRef="#ctx0" brushRef="#br1">25948 16306 7829,'-7'21'127,"6"-4"94,-4 7 0,2-7-19,-2 2 0,4 2 20,-4-2 1,3 0 46,2-5 0,0 0-187,0 0 0,0 0-179,0 1 1,0-1-158,0 0 0,0 2-531,0 3 1,0-3 784,0 3 0,7 3 0,1 0 0</inkml:trace>
  <inkml:trace contextRef="#ctx0" brushRef="#br1">25934 16989 7829,'-8'14'-94,"3"0"0,-1 0-131,1 0 1,0 1 253,5-1 0,0 0 19,0 0 1,0 1-39,0-1 0,0 0-98,0 0 1,0 2-227,0 3 1,5-3 146,0 3 0,-1-3 167,-4-2 0,0 0 0,0 0 0,0 0 0,0 1 0,0-1 0,0 0 0,0 0 0,-1-1 0,-4-4 0,3 4-87,-2-4 1,2 4 68,2 1 1,0 1 64,0-1 1,0 0 16,0 0 0,0 0-73,0 1 1,0-1 41,0 0 0,0 2-127,0 3 1,5-3 109,0 3 1,-1-4-33,-4 0 1,0-1 111,0 0 0,0 0 154,0 0 0,0-4 105,0-1 299,0-5-362,0 2-6,0-6-438,0 0 1,-6-6-1,-2-2 1</inkml:trace>
  <inkml:trace contextRef="#ctx0" brushRef="#br1">29133 16647 6777,'0'8'-215,"0"5"0,0-5 0</inkml:trace>
  <inkml:trace contextRef="#ctx0" brushRef="#br1">29133 16761 7796,'0'10'-259,"0"-1"1,1-6-50,4 2 367,-4-3-175,6 4-275,-7-5 391,0 12 0,0-5 0,0 6 0</inkml:trace>
  <inkml:trace contextRef="#ctx0" brushRef="#br1">29118 17045 7796,'0'10'10,"0"-1"57,0 1 1,5 4-6,0 0 0,0-4 69,-5-1 1,0 1-264,0 4 0,0-5 9,0 1 0,0-1-17,0 6 1,0-1-196,0 0-76,0 0 1,0 1 220,0-1 0,0-5 190,0 1 0,0-6 0,0 6 0,0-5 0,0 4 0,4 1 44,1 4 0,0-5 94,-5 1 1,5-1 167,-1 5-106,1 1 1,0-1 138,0 0-283,-1 0 0,-4 1-164,0-1 1,0 0-90,0 0 0,0 0 80,0 1 0,0-1 38,0 0 0,5 0 74,0 0 1,-1 1-6,-4-1 0,0-5 16,0 1 330,0-1-267,0 6 1,0-6 337,0 1-252,0-7-21,0 3-451,0-6 273,0 0 0,7 0 0,1 0 1</inkml:trace>
  <inkml:trace contextRef="#ctx0" brushRef="#br1">29502 16619 8065,'0'9'1115,"0"1"-300,0-1-665,0 6-317,0-1 1,0-5-662,0 1 552,0-7-539,0 10 1,0-10 814,0 6 0,-6 1 0,-2 4 0</inkml:trace>
  <inkml:trace contextRef="#ctx0" brushRef="#br1">29502 16861 7870,'0'14'0,"0"0"0,0 0-178,0 1 1,0-1 91,0 0 0,0 0 598,0 0 0,2-4-236,3-1 1,-4 1-186,4 4 1,-4-4-97,-1-1 1,0 0 107,0 6 0,0-1-487,0 0 1,-4 0 216,-1 1 1,0-1-228,5 0 0,0 0-80,0 0 228,0 7 1,0 0 149,0 2 0,0-7 98,0-7 1,2 1-5,3 4 0,-4 0-46,4 1 1,-2-3 276,2-2 0,-4 2-50,4-2 0,-2 2 213,2 3-326,-3-1 1,9 0-22,-7 0-27,1 1 0,-3-1-9,2 0 32,-2 0 0,4 0-13,-6 1 0,0 0 55,0 4 1,0-3-64,0 3 1,0-3 22,0-2 1,0 0-69,0 1 0,0-6-258,0 1 283,0-7 0,0 3 0,0-6 0</inkml:trace>
  <inkml:trace contextRef="#ctx0" brushRef="#br1">29858 16576 7759,'-8'0'592,"1"0"-785,1 7 1,5-4-204,-4 6 1,3-4-227,2 5 436,0-7 0,0 9 64,0-2 1,0 2 121,0 3 0,0-1 0,7 0 0,0 0 0</inkml:trace>
  <inkml:trace contextRef="#ctx0" brushRef="#br1">29829 16889 7759,'0'19'-171,"0"0"1,0 0-214,0-5 0,2 0 284,3 1 0,-4-1 138,4 0 1,-4-4 116,-1-1 0,0 0-116,0 6 0,0-6-136,0 1 1,0-1 68,0 5 1,0 1-118,0-1 1,-1 5 91,-4 0 0,4 0-66,-4-5 119,-3 6 0,0-4 0,-6 5 0</inkml:trace>
  <inkml:trace contextRef="#ctx0" brushRef="#br1">29843 17472 7759,'0'14'0,"0"0"-289,0 1 1,0-1 163,0 0 1,0 0 283,0 0 1,0 1 113,0-1-173,0 0 1,0 0-63,0 1 1,0-6-104,0 1 1,0-6 13,0 6-298,0-7 87,0 3 1,0-7-60,0-4 321,0-3 0,-6-13 0,-2-1 0</inkml:trace>
  <inkml:trace contextRef="#ctx0" brushRef="#br1">30739 16264 7791,'0'-8'483,"0"1"1,0 18-605,0 4 0,-1-3-244,-4-2 0,2-1 72,-7 5 293,7 1 0,-10-1 0,6 0 0</inkml:trace>
  <inkml:trace contextRef="#ctx0" brushRef="#br1">30682 16534 7727,'0'9'-110,"0"1"-121,0-7 125,0 9-246,0-4-270,0 7 411,0-1 1,0 0 210,0 0 0,0 0 0,0 1 0</inkml:trace>
  <inkml:trace contextRef="#ctx0" brushRef="#br1">30711 16775 7727,'0'10'-130,"0"-1"1,0-4 85,0 5-183,0-1 1,0 5 2,0 0 1,0 1 2,0-1 0,0-5 164,0 1 0,0-1-4,0 6 0,0-1 62,0 0 1,0-5-84,0 1 251,0-1 0,0 6-80,0-1 0,0-5 75,0 1 0,5-5-108,-1 4 1,1 0-4,-5 6-52,0-1 1,0 0-107,0 0 1,0 1-146,0-1 1,0 0 249,0 0 0,0 5 0,0 0 0,0 0 0,0-5 0,0 2-133,0 3 1,0-3 247,0 3 0,5-3 168,-1-2 0,1-5-70,-5 1 1,0-1 46,0 5 1,0 1 343,0-1-329,0 0 0,0 0-311,0 1 1,0-6 140,0 1-105,0-7 0,-6 3 0,-2-6 0</inkml:trace>
  <inkml:trace contextRef="#ctx0" brushRef="#br1">29744 16733 7765,'0'9'-132,"0"1"1,0-6 186,0 6 1,0-1-115,0 6 0,0-1-14,0 0 1,0 5-33,0 0 1,0 1 132,0-1 0,0 4-98,0 5 1,-5 0 240,0 1 0,1-4-81,4 4 0,0-4 64,0 8 1,0-3-17,0-2 1,0 2 115,0 4 1,0-3-112,0 7 0,0 0 14,0 5 0,0 1-199,0 3 0,0-4 116,0 0 0,4-2-178,1-8 0,0-2 41,-5-7 1,5-2 97,-1-3 0,1-8-33,-5 3 1,0-7-330,0 2-130,0-6-30,0 4-120,0-7 607,0-7 0,-6 0 0,-2-8 0</inkml:trace>
  <inkml:trace contextRef="#ctx0" brushRef="#br1">30739 16534 7316,'7'-8'-772,"-6"1"0,5 6 991,-6-4-133,0 4 0,5-7 97,0 3 185,0 3 145,-5-10-291,0 10 241,0-10-105,0 10-309,0-4 0,0 7 38,0 4 1,-2-2-112,-3 7 1,4-6 82,-4 6 0,3-1-6,2 5 1,-1 1-91,-4-1 1,4 0 79,-4 0 1,3 7-28,2 3 0,0-2 30,0 1 0,-1 1 2,-4 5 1,3 1 46,-2 3 1,0 3 85,0 7 0,2 1-99,-3 3 0,4-2 20,1 2 1,0-1 135,0 1 1,0-3-84,0 4 0,0-9-50,0-1 1,0-5-4,0 5 0,1-5-4,4 5 0,-3-6 33,2 1 1,-2-5-22,-2-4 1,0 1-155,0-6 1,0 0-209,0-4 1,0-1-355,0 0 0,0-5 292,0 1 0,-2-7-1380,-2 2 1694,2-4 0,-17-1 0,3 0 0</inkml:trace>
  <inkml:trace contextRef="#ctx0" brushRef="#br1">29744 16719 7748,'0'7'-303,"0"6"1,0-5 498,0 6 0,0 2 333,0 3 0,5 3-379,-1 6 0,3 7 24,-3 3 1,-2 5-59,3 4 1,-4-1 6,-1 6 0,0-6-64,0 1 1,-1 2 96,-4-1 0,3 4-26,-2-5 1,-3 7 4,3-2 0,-6-1 117,5 1 0,1-5-105,4 5 0,-5-8 23,0-1 1,1-2-152,4-8 0,0 0-45,0-4 0,0-7-249,0-3 0,1-5-515,4-4 54,-4-4 1,6-9 735,-7-7 0,6-5 0,2-14 0</inkml:trace>
  <inkml:trace contextRef="#ctx0" brushRef="#br1">30384 17259 7515,'-8'6'-747,"-5"-4"0,10 9 938,-6-7-40,5 1 47,-8-5 0,4 0-89,-6 0 1,4-5 126,1 1 1,6-7-22,-2 1 1,-2-2-28,3-3 1,-1-4-140,5 0 0,0-4 26,0 4 1,0-5-5,0 5 1,5-11-14,-1 2 1,8-4-147,-3 4 0,4-1 81,1 1 0,0-1-83,0 1 1,2 4 48,3 1 1,-2 5 27,7-1 0,0 3 55,4 2 1,-1 2 1,-3 2 1,1 4 72,-6 6 0,5 6-88,-5 4 1,0 8 119,-5 6 0,-6 8-57,-3 1 1,-4 11 63,-1-1 0,0 3-150,0-4 1,-3-4-112,-7 0 1,1-5 73,-10 5 0,-3-8-88,-2-1 1,-7-3-257,-3-7 1,0-1 28,1-9 346,3 4 0,-12-12 0,6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4493 6184,'-16'-16,"-3"-9,12 16,-1-6,1 9,7 31,0-12,0 26,0-23,0 5,0-1,0-4,0 11,0 1,-6 9,-2 5,-6 7,6 2,-5-1,12-13,-5-10,6-1,0-8,0 2,0-1,0-3,0 13,0-1,0 0,0 1,0-1,0-6,0 5,0-11,0 5,0 5,0 4,0 7,6 4,-5-17,6 2,-7-5,0-5,6 4,-4-5,4 5,-6 2,0 13,0-5,0 11,0-17,-6 9,4-5,-4-4,6 3,0 0,0-4,0 18,0-11,0 12,0-12,0 4,0-12,0 12,0-11,6 18,-4-11,4 11,-6-4,0 5,0 7,0-4,0 4,0-13,0-1,0-1,0 3,0 5,6 1,-4-7,10 5,-10-4,4-1,-6-1,0-13,0 17,0-20,0 21,0-12,-6 9,-2 12,0-5,-4 5,10-13,-4-1,-1-13,6 5,-5-11,6 4,0 1,0-5,0 10,0-3,0 5,-7 7,6-12,-6 11,7-12,0 6,0-6,-6 11,4-9,-4 17,6-17,0 9,0-11,-6 7,4-1,-4-6,6 5,0-5,0 13,0-5,0 11,0-5,0 13,0-11,0-3,0-2,0-9,0 4,0 5,0-9,0 17,0-11,0-1,0-3,0-3,0 5,0-6,0 11,0-3,0 13,0 0,-6-1,4 1,-4-7,6 5,0-17,0 3,0-13,0 0,-7 7,6 1,-6 6,7-12,0-3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4408 6269,'-16'-22,"4"8,5 1,6 12,20-5,0 6,15 0,-13 0,-1 0,-4 0,5 0,6-7,3 6,12-6,-5 7,-3 0,-12 0,12 0,-17 0,10 0,6-6,-14-2,20-6,-4 0,3 6,17-5,-10 12,4-6,-7 14,-12-6,3 5,-10 1,5-6,0 12,1-11,-1 4,1-6,-1 0,1-6,-7 4,-2-4,1 6,7 0,2 0,11 0,-4 6,-1-4,5 10,-5-10,1 4,4-6,-24 0,8 0,-10 0,7 0,6 6,1 2,-7 7,5-8,-12 6,12-11,-11 4,5-6,-1-6,2 4,0-4,5-1,-5 6,0-5,-1 12,-7-5,0 12,1-11,5 4,2-6,0 0,5 0,-11 0,-2 0,5 0,-16 0,16 0,-11 0,7 0,-8 0,6 0,-5 0,0 6,4-4,-4 4,0-6,11 0,-16 0,16 0,-11 0,6 0,7 0,-5 7,11-6,-12 12,6-12,0 12,1-11,6 4,1-6,5-6,-4 4,5-11,-7 12,1-6,-1 7,-6 7,-1-6,-7 12,0-11,1 4,5 0,2-4,13 4,-5-6,-1-6,10 4,-20-4,14 6,-6-6,3 4,13-11,6 5,1-6,1-6,-9 10,-7-9,0 11,-5-6,-2 6,6-4,-4 10,6-4,5 6,-5 0,1 0,-3 6,-12 2,12 6,-11-6,6 5,-2-5,-5-1,0 6,-2-11,-5 4,-1-6,-6 0,4 6,-4 2,7 0,-1-2,-6-6,4 0,-4 0,0 7,5-6,-5 12,-1-11,0 17,-7-10,0 12,6-7,-4 6,4 2,-6 7,0-1,0 1,0 5,0 3,0 5,0 1,0 0,0 6,0-5,0 11,0-11,0 5,0-6,-6 6,4-5,-4 5,6-6,0-7,0 5,0-11,0 5,0-7,6 7,-4 2,4 5,-6 1,-6-1,4-5,-4-2,6-7,0 0,0 1,0-7,0-1,6 5,-4 11,10 13,-10 1,4 4,-6-11,0 12,0-12,0 5,0-13,0 5,0-11,0 11,0 2,0 7,0 1,0 4,0-4,0 6,0-13,0-3,0-6,0 1,0 7,0-1,0 7,0-4,0 4,0-7,0-5,0-3,0 1,0 8,0 1,0 5,0-6,0-7,0-1,-6-7,4 0,-4 7,0-5,4 5,-4 0,6-5,0 5,0-7,0-6,0 5,0-5,0 6,6 7,2-5,0 11,5-11,-12 11,5-11,1 11,-6-11,6 5,-1-6,-4-1,4 7,-6-5,0 5,6-7,-4 0,4-5,-6-9,0-2,0-4,0 7,0-1,0 6,0 2,0 7,0-13,0 3,0-11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4308 10392,'-23'0,"-3"0,19 0,-1 0,33 0,-11 0,32 7,-24-6,0 5,18-6,-21 0,20 0,-4 7,3 1,11 6,-7 0,1-6,0 5,-13-12,3 6,-11-1,0-5,5 6,1-14,9-7,5-2,7-10,-4 10,4-5,-19 13,3 2,-11 0,0 4,-1-4,-1 6,2 0,7 0,-7 0,-2 0,-5 0,5 0,-4 0,11 0,-11 0,4 0,-6 6,7-4,1 4,6-6,7 0,-5 0,-1 0,-3 0,-3 0,-1 0,5 0,-5 0,12 0,-4-6,11-2,-11 0,5-5,-6 12,-7-6,5 7,-5-6,6 4,7-4,-5 6,11 0,-5 0,1 0,4 0,-11 0,-2 0,-7 0,-1 0,-4 0,11 0,-5 0,7 0,-7 0,4 0,-10 0,11 6,-11-4,4 4,-5-6,5 0,-4 0,5 0,-1 0,-4 0,11 0,-5 0,6-6,1 4,5-4,-3 6,3 0,1 0,-5 0,5 0,-7 0,1 0,-1-6,1 4,-7-10,-2 10,1-11,1 5,6 1,-6-6,-1 11,-1-4,3 0,18 4,-3-10,11 4,0-7,-18 7,9 2,-12 0,2 4,-2-4,-1 6,-5 0,7 0,-1 0,1 0,-7 0,5 0,-11 0,10 0,-10 0,5 0,-1 0,-4 0,-2 0,-1 0,1 0,2 0,11 0,-11 0,4 0,1 0,-6 0,12 0,-5 0,7 0,-1 0,-6 0,-7 0,4 6,-10 2,12 0,-7-2,0-6,0 0,-6 0,5 0,-5 0,0 7,4-6,-10 12,10-11,-10 10,4-4,-6 0,7 5,-6-6,6 8,-7-1,0 6,0 3,0-1,0-2,0-12,0-33,0 4,0-26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16536 7805,'28'24,"13"1,2-25,9 0,-9-7,4-13,-9-2,5 0,-15 1,-14 13,-14 2,-27 12,-9 5,-16 4,8 2,6-8,5-2,-5-3,6-2,-9 4,17-4,-3 4,32-6,17 0,29 0,7 7,6 0,-14 1,-14 5,-15-11,-15 4,-37-6,10-6,-37 4,15-3,4 4,-9 1,4 0,0 0,15 0,17 12,37 3,13 8,12-9,14-7,0-7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16465 9568,'39'-16,"4"6,3 7,-4 3,6 0,-1 0,0 0,-4 0,-7 7,12-6,-17 5,4-6,-14 7,-20-6,-15 12,-25-5,-14 6,-3 0,8 1,-4-6,5 0,-1-5,-1 2,11 0,10-4,15 4,57-12,-14 3,32-7,-13 2,-6-1,-5-2,0 6,-13-6,8 9,-17-4,-8 12,-23 7,-18 6,-6 5,-4-5,1 0,-14 1,-2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5801 6341,'-16'-16,"4"3,6 32,4-2,-11 18,12 6,-10-3,6 10,0-9,5-1,0 0,0 5,0-1,0 1,0-1,0 14,7-10,0-4,8-21,-7-34,-4-15,-2-10,-2-5,0 0,0-9,0 0,0 6,0-1,-6 3,4-7,-4 15,-1 9,6 19,-6 2,7 31,0 0,0 23,0-10,0 12,0-2,0 2,0-7,-4-1,-1 1,0 0,5 6,0-5,0-8,0-15,5-53,0-15,-1-10,-4 14,2 5,3 0,-4 7,6-16,-7 15,0-3,0 21,0 14,0 20,0 11,0 11,0-6,0 18,0-2,-5 16,0-6,0-12,5-12,-4 0,-1 5,0 0,5 9,0 0,0-5,0-9,0-6,0 21,0-13,0 15,0-12,0-7,0-7,0-3,0-3,0 11,0-4,0 11,0-11,0 5,0-6,0-7,0 5,0-5,7 6,-6 7,12 7,-12 3,6 4,-7-7,0-5,0-3,0 1,0-5,0 11,0-4,0 5,0 7,0 2,0 6,0-1,-7 1,6 0,-6 0,7-6,0 4,0-5,0 1,0 4,0-11,0 12,0-12,0 11,0-4,0-1,0-1,0 0,0-4,-6-3,5-1,-6-11,7 5,-6 0,4-5,-10 11,10-5,-4 13,6-5,0 5,0-6,0 0,0-13,0 3,0-11,0 6,0 1,0 6,0-5,0 11,0-5,0 7,0-1,0-5,0 4,6-5,-4 13,4-5,0 11,-4-17,4-3,-6-21,0-58,7 0,-4-3,1-2,11-30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5972 6397,'-30'-22,"9"-5,9 12,4-6,0 13,-5 2,12 25,-6-8,14 16,1-19,18-2,-2-19,17 4,-11-18,5 18,0-4,-5 19,5 2,-7 13,7-6,-5 0,17-9,-9-6,17-13,-4-2,-1-14,-1 7,-12 8,-9 7,-7 7,-7 7,6 1,-4 12,17-4,-9-2,11-1,6-12,-3-1,11-14,0-8,-5 0,-1 8,-9 7,-5 7,-1 7,-6 1,5 12,-11-4,11-2,-11-7,11-7,-5-7,6 6,1-6,-1 7,0 0,-5 7,-3 1,1 6,-6 0,12 0,-5-6,7-2,-1-6,7 0,-5 0,5 0,-7 0,1 0,-1 0,7-6,1-8,7-7,0-2,-6-3,1 7,0 0,5 5,4 0,1 0,-1 0,8 6,-3 1,12 7,-14 0,6 7,-6-6,7 12,6-12,-4 6,4-1,-6-4,-7 4,-1-6,-12 0,-3 6,-5-4,-7 11,5-12,-12 5,12-6,-11 7,11-6,-5 6,7-1,-7 2,5 0,-5 4,6-4,7 0,-5-1,5-7,-1 0,-4 0,5 0,-6 0,-7 0,5 6,-12-5,6 12,-7-11,0 10,7-4,-5 0,4-2,1-6,1 0,6 0,-6 0,5 0,-11 0,-2 0,-7 7,-7 7,0-5,0 4,0-7,0 2,0 6,0-6,0 5,6-5,-5 6,6 7,-7 1,0 13,-5 6,0 6,-4-4,4-5,-1-5,1 5,3 0,-4 17,6-3,0 11,0-12,0 4,0-4,0 12,0-6,0-1,-6-11,4 2,-4-3,0 13,4-6,-4-2,-1 0,4-5,-6 3,6-9,-4 10,1-4,4 6,-4-1,6-6,0 0,0-7,0-1,-6-1,4 3,-4 5,-1 1,6 0,-5-1,-1 1,6 0,-6-1,7 7,0-11,0 10,0-12,0 7,0-1,0 7,0-5,0 12,-6-12,4 11,-4-4,6 4,0-3,0-9,0-2,0 2,0 7,0 1,6-2,-4 0,4-5,-6 11,0-11,0 5,0-6,0 0,0-1,0 1,0-7,0-1,0-7,0-6,0 5,7-11,-6 17,6-9,-7 17,0-5,0 1,0-3,0-11,0-3,0-6,0 1,6-8,2 6,6-5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5815 10463,'-30'-6,"-3"4,11-4,0 6,8 0,8 0,31 25,0-6,30 22,-10-19,10-1,-11-13,11-2,-4-18,9 4,-3-7,-3 8,-12 7,1 0,0 0,-1 0,7 0,8 6,-5-5,10 6,-13-14,3-2,-9 3,7-5,-3 6,-1 0,-8 5,-6 0,15 0,-9 6,11 2,-13 13,5-5,-10 4,3-12,1-2,1-12,13-2,2-6,6 0,0 6,-7 2,-1 6,-13 0,6 0,-6 6,0-5,5 6,-11-14,11 0,-11-1,11 1,-4 1,5 4,1-4,0 6,-1 0,1 0,0 0,-1 0,1-6,-7 4,-1-10,-6 4,-7-6,5 6,-5 1,6 7,1 0,-1 0,0 0,1 0,-1 0,1 0,-7 0,5 7,-12-6,12 6,-11-7,5 6,-1-5,-4 6,11-7,-11 0,10 0,-10 0,11 0,-11 0,11 0,-11-7,10 6,-3-12,11 5,-4-6,11 6,-4 2,5 6,-5 0,4-6,-11 4,5-4,-7 6,0 0,1 0,-1 6,-6-4,5 4,-5-6,1 0,3 0,-10 0,11 0,-11 0,4 0,-5-6,-1 4,-6-11,4 12,-10-12,11 5,-12 0,12 2,-5 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16479 11160,'28'24,"20"-5,-14-24,14 0,-7-6,11 5,0-4,-6-2,-5 10,-11-11,5 12,-13-6,-8 7,-41 7,-15 2,-4-2,-8 5,2-10,-19 10,12-4,4 7,25-1,10 0,20 0,25-4,13-1,6-6,-1 2,-1-8,1-2,-5-6,0 2,-7 2,10-5,-11 4,-1 0,-15 2,-14 6,-20 0,-17 6,-16 2,-4 6,8-5,11 1,6-7,-9 10,11-12,8 12,16-11,33 4,14-11,15 0,-7-6,-11 2,0 3,11-7,-11 5,3 0,-25 2,-3 12,-13 2,-13 13,-9-6,-8 0,-5-9,13-6,1-6,14 4,0-4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2816 7762,'36'-16,"-1"-3,-7 18,-6-5,-1 12,-7 2,0 6,0-6,7-2,1-6,6 0,7-6,2-2,5-6,-12 6,3 2,-10 6,-1 0,4 0,-10 6,-1-5,-3 12,-4-11,6 4,0-6,7 0,-5 0,11-6,-12 4,6-4,-13 6,5 0,-6 0,1 6,5-4,-5 4,6-6,0 0,1 0,5 0,2-6,7 4,-14-4,4 6,-4 0,0 0,12 0,-5 0,7 0,-1 0,-6 0,5-7,-5 6,13-12,-5 5,11 0,-11 2,5 0,-7 4,1-4,-7 6,-2 0,1 0,1-6,7 4,5-4,-4 6,5 0,-6 0,-1 0,-6 0,-1 0,-1 0,2 0,7 0,-1 0,1 0,-1 0,0 0,1 0,-7 0,-1 0,-7 0,0 0,6 0,3 0,5 0,0 0,7 0,-5 0,-1 0,-9 0,7 0,-3 0,4 0,5 0,-3 0,13 6,0-4,6 4,-5-6,-8 0,-9 0,0 0,-3 0,17 0,-5 0,7 0,6 0,-5 0,11 6,-4-4,6 4,-1-6,-5 0,-2 0,-6 0,-7 0,-1 0,-7 0,-6 0,5 0,-5 0,13 0,1 0,1 0,10 0,-15-6,15 4,-17-4,5 12,-7-4,1 10,-1-10,1 11,-1-12,-6 6,5-7,1 0,-4 0,3 0,0 0,-3 0,17-7,-11 6,4-6,-11 7,3 0,-10 7,5 1,-7 6,0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8304 5999 8332,'-15'5'184,"1"0"368,6 0 21,-4-5-131,10 0-225,-4 0 1,6 1 64,0 4 0,1-4 44,4 4 1,5-3 16,8-2 0,5 5-72,5-1 1,2 1-17,3-5 0,4-2-142,5-2 0,7 1 109,3-7 0,8 5-221,2-4-1076,0-1 1064,-6-4 0,-5 5-49,-4-1 0,-9 5 158,-5-4 0,-4 1-110,-5-1 0,-4 1 39,-6 3 0,-4 3-15,-1-2-421,-6 2 213,4 2 1077,-7 0-2019,0 0 0,0-6 1,0-2-1</inkml:trace>
  <inkml:trace contextRef="#ctx0" brushRef="#br0">6455 7094 8857,'15'0'600,"0"0"-238,4 0 0,-1-2 32,5-2-206,-5 2 1,7-4 141,-6 6 1,6 0-125,-1 0 0,1 0 45,-1 0 0,3-2-60,-4-3-198,4 4 164,2-5 1,-1 6-159,1 0 1,-6 0 73,1 0 0,-7-2-53,2-3 0,-3 4 78,-2-4 0,-4 3-162,-1 2-42,-6 0 176,4 0 82,-7-6-411,6 4 125,-4-4-542,4 6-600,-6 0 754,0-6 522,6 4 0,2-10 0,6 4 0</inkml:trace>
  <inkml:trace contextRef="#ctx0" brushRef="#br0">9171 9141 8449,'1'-8'594,"4"4"-249,-3 2 0,10 2 16,-2 0 1,3 0-48,1 0 0,6 0-43,4 0 1,-2 0-129,2 0 0,1 0-1,8 0 1,-3 0-115,3 0 0,-3 0 70,-1 0 1,-2 0-236,-4 0 1,3 2 17,-7 2 1,0-1-26,-5 7 0,0-5-93,0 4 230,-6 1 28,5 4 1,-12 2-186,4 3 156,-3 3-2,-2 6 1,0-4-11,0-1 1,0 1 69,0 5 1,0 4-1,0 0 1,0 0-53,0-4 0,0 4 11,0 0 0,-5 2 291,0-2-260,1-3-13,4 17 1,0-9 245,0 10-17,0-4-188,0 5 0,0-3 27,0 6 0,-2-7-72,-3 3 1,4-4-12,-4-1 1,3-1 47,2 1 1,0 4 3,0 1 1,0 1-145,0-2 115,0-3-9,0 12 1,0-11 131,0 8 0,0-6-44,0 5 0,0-4 17,0 4 0,0 0-108,0 5 0,0-5-9,0 0 1,5-5 42,0 5 0,0-11 10,-5 2 1,4-5-67,1 0 59,6-3-9,-9-7 0,9 1-110,-7-1 1,6 0 64,-5 1 1,6-5-2,-2-1 1,4-1 9,1 2 1,5-2-7,0-3 0,6-3-41,-1 3 1,3-3-146,1-2 0,1-1-356,-1-4 247,-6-3 98,5 1 1,-11-6-342,3 4 419,-3-3 260,-9-2-230,0 0 1,-9 0 137,-3 0 1,1 0-35,-10 0 1,2 0 150,-6 0 1,0 1 58,-1 4 1,2 3-30,-7 6 0,7 5 100,-2 0 1,-2 6-75,2-1 0,2 1-117,7-1 0,-2 3-48,2-4 1,2 4-7,-1 2 0,4-6 28,-4 1 1,6-5-141,-2 5 0,3-1 164,2 6 1,-1-1-45,-4 1 1,3 5 268,-2 4-259,2 3-11,-4 2 1,4 0 46,-3-1 1,4-4-19,1 0 0,0 0 2,0 5 1,0-1-20,0 1 1,5 0-127,-1-1 0,6 1 93,-5 0 0,6 4 21,-2 0 0,-1 6 155,1-6 1,-4 5-111,5-5 1,-2 6 17,1-6 0,-1 5-106,-3-5 1,-2-1-3,6-8 0,-6-3 22,2-7 0,-3-1-161,-2-3 0,-2-2 247,-3-3 0,-7-3 150,-7 3 0,-2-3-209,2-2 0,-3 5-45,-6 0 1,-2 8-71,-3 1 1,1 2-123,-6 8 0,0 0-406,-4 4 1,-6 1-364,1 0 0,1-13 935,8-7 0,-3-5 0,5-4 0</inkml:trace>
  <inkml:trace contextRef="#ctx0" brushRef="#br0">10692 9781 7983,'0'-14'0,"0"-1"-270,0 1 180,-6 6 409,4 2 1,-4 8 128,6 2 0,5 15 181,-1 10-435,7 15-4,-9-6 1,9 17 70,-6-3 1,6 2-138,-2-2 0,-1 3-165,2-2 0,-1-3 88,5 2 0,-4-8-121,-1-1 0,-4-7-332,5-7-370,-7-7 281,3-8-542,0-7 461,-4-14 239,4-7 337,-6-8 0,-6-19 0,-2-3 0</inkml:trace>
  <inkml:trace contextRef="#ctx0" brushRef="#br0">10564 9710 7983,'14'-13'299,"1"4"0,5 1-123,4 3 1,3-1-139,1-4 1,-4 2 199,0 4 1,-1 2-1,6-3 1,-7 4-60,-3 1-113,-3 6 117,-2 2 0,-2 6-284,-2 0 74,-4 1-53,1-1 0,-6 6-15,4 4 1,-4 3 4,-1 1 1,-4 2-7,-1 4 0,-6-4-134,1 3 1,-2 1-221,-2 0 1,-1-3-558,1-7 508,0-4 197,6-5 0,0-1 302,3 0 0,4-6 0,-6-2 0</inkml:trace>
  <inkml:trace contextRef="#ctx0" brushRef="#br0">10920 10023 7983,'14'-21'0,"0"4"-609,0-7 335,1 7 194,5-4 1,-4 7 573,3 0-163,-10-1-153,4 1 0,-10 6-51,7 4 1,-7 4-13,1 4 1,-2 11-31,-2 8 0,-6 4-61,-4 1 104,4 1-17,0-1 0,1-2 144,0 2-130,0-9-66,5 14 0,0-17 29,0 3 1,5-8-37,0-2 0,6-5-119,-2 0 0,4-2 81,1-2 1,0-6-162,1-4 0,-1-7-545,0-2 379,0-6 163,7 2 1,-5-5-270,3 0 98,-4-1 265,0 7 1,-3 1-40,-2 7 0,-2 6-24,-4 4 248,-2 2 0,4 15-4,-6 6 1,0 8 254,0 6 0,0 1-33,0 4 0,0 3 250,0-3 0,0 3-1,0 2-166,0 0-297,0-1 1,0-1-116,0-3 1,5-3 91,0-6 1,0-7-360,-5-3 310,0-4 1,0-5 10,0-1-1166,0-6 516,-7-3 349,-1-7 1,-6-8-463,0 1 354,0-6 60,-1-9 200,1-7 0,-13-13 1,-3-2-1</inkml:trace>
  <inkml:trace contextRef="#ctx0" brushRef="#br0">11133 9824 7983,'28'6'319,"2"-3"143,4 7 1,-4-7-127,3 1 1,-3-4-31,-2-4 0,1-4-131,-1-6 1,1-5-141,-1 0 1,-1-5-648,-4 5 398,4-6 189,-11 9 1,5-5-706,-7 7 430,-6 0 300,-2 6 0,0-5 0,2 6 0</inkml:trace>
  <inkml:trace contextRef="#ctx0" brushRef="#br0">11517 9539 7907,'0'14'250,"0"1"1,0 7 583,0 6 0,0 7-328,0 8 1,-7 6-204,-2 3 1,3-2-34,1 2-933,-3-6 645,6 3 0,-4-8-87,6-3 0,0-5-582,0-9-102,6 3 0,2-18 272,7 1 0,-1-9-932,0-5 1449,0-4 0,0-13 0,1-1 0</inkml:trace>
  <inkml:trace contextRef="#ctx0" brushRef="#br0">11673 9795 7983,'8'0'0,"-2"2"0,-6 2 0,-1 9 1319,-4 6-574,4 13-382,-6-9 0,2 10 434,1-9-408,-1 3-153,5-5 0,0 0-141,0-3 0,2-5-79,2-4 1,4-4-245,6-6 0,1 0 157,-1 0-1,0-3-42,0-6 0,-1-2-693,-4-13 290,4 6 305,-11-8 0,4 8-390,-6-5 251,0-1 170,0 2 0,-6 1 168,-4 7 1,-2 0 15,-3 0 1,-1 6 213,-2 3 1,2 3-101,-3 2 1,3 7 49,2 2 0,0-1 71,-1 2 307,7-1-1105,2 5 262,6-6-7,0-2 0,6-7-273,4-4 0,3-4 214,1-10 0,5-3-287,0-7 651,6 1 0,-3-7 0,7-1 0</inkml:trace>
  <inkml:trace contextRef="#ctx0" brushRef="#br0">11844 9582 7983,'14'-8'281,"0"3"-56,0 4 162,1 1 1,-6 8 266,1 6 0,-6 8-215,6 11 0,-7 3-9,2 7 1,-4-5-215,-1 0 1,5-2-36,0 2 1,0-5-241,-5-9 58,0-4-46,0-5 0,1-7-19,4-4 85,-4-2 0,11-10-270,-8-6 0,6-8 84,-6-11 0,6 1-115,-5-6 0,6 0 31,-2-5 1,4 7-96,1 3 1,-4 3-428,-1 2 408,1 5 142,-3 3 1,6 7-771,-3 4 417,2-4 223,2 12 1,1-11 352,-1 8 0,-5-1 0,1 5 0,6-6 0,6-2 0</inkml:trace>
  <inkml:trace contextRef="#ctx0" brushRef="#br0">12313 9497 7983,'0'-8'-499,"0"1"942,0 7 1,-2 0-65,-2 0 1,-4 0 165,-6 0 0,4 7-245,1 2 0,-1 4-47,-4 1 0,0 7 53,-1 2-81,1 4-56,0 2 0,6 1-91,3 3 0,4-5 35,1 1 1,1-3-95,4-7 0,3 0 75,6-4 0,2-8 40,3-2 0,3-3-550,7-2 1,-1-13-693,0-6 0,4-6-335,-4-4 786,10-5 316,-20 4 1,13-7-377,-12 4 277,0 3 440,-5-5 0,-4 2 0,-1 0 0,-5-6 0,2 2 0</inkml:trace>
  <inkml:trace contextRef="#ctx0" brushRef="#br0">12512 8985 7983,'0'-8'53,"0"-5"1,0 13 6,0 0 1,0 7 206,0 7 1,2 2 395,2 3 1,0 3-302,5 6 1,-4 7-137,4 3 1,-6 4 171,2 6-183,-3-4-54,-2 5 1,0-2-49,0 1-329,0 5 217,0-15 1,-2 10-163,-3-10 0,4-5 47,-4-5 1,3-6-83,2-7 0,-1-8-49,-4-2 63,4-3 0,-6-15-706,7-6 724,7 0-62,-6-14 1,12 8-346,-4-13 182,4 0 194,1-5 1,0 5-141,1 1 0,-3 5 186,-2-1 0,2 9 367,-2 5 168,2 3 215,3 8 0,-3 10 463,-2 12-584,2 7-80,-10 7 1,4 2 403,-6 3 1,5 2-720,0 3 0,0 2-529,-5-7 1,4 0 443,1-5 0,6 1 0,-3-1 0</inkml:trace>
  <inkml:trace contextRef="#ctx0" brushRef="#br0">10934 10847 8095,'-6'-8'-184,"-2"2"107,0 6 0,1 1 173,7 4 1,-4 8 307,-1 6 0,0 11 546,5-2-449,7 10-247,-6 5 1,12 3 452,-4 6-342,4 0-258,-5 5 0,3-5-216,-6 0 0,4-3-90,-4-2 0,6 1-413,-2-10 1,-1-10 306,2-4 1,-6-8-194,6-7 1,-2-6-760,1-12 505,4-13 277,-11-15 403,10-5 1,-4-7 0,6-2-1</inkml:trace>
  <inkml:trace contextRef="#ctx0" brushRef="#br0">11204 10876 8095,'6'-8'156,"-4"1"5,4 14 0,-6 7 288,0 10 1,-1 2-302,-4 3 1,-5 6-206,-9 3 1,2 1 199,-7-1 0,1 3-10,-6-3 1,7-3-182,3-2-37,3-3 163,2-8 0,5 2-485,-1-10 210,7 3 102,-3-15 1,12 4-598,4-6 270,9 0 148,-4-6 0,17-2-154,-4-6 1,6-1 113,-1 1 1,-2 0 68,7 0 1,-8 4 244,-1 1 0,-2 4 0,-9-4 0,1 6 0,-4-2 0,-7 3 184,4 2-10,-10 0 0,6 0-15,-4 0 0,0 0 537,5 0-275,-6 0 1,10-5 321,-4 1 0,4-7-339,1 1 1,2-7-184,3-2 0,-2-8-823,7-1 347,-7-1 261,10-12 0,-9 11-630,5-3 0,-7 3 248,-2 1 1,-1 7-289,-8 3 385,-1 4 1,-10 7 38,-3 3 1,-6 3 385,-4 2-88,4 7-63,-12 7 1,9 3 868,-5 7-425,5 0-273,-2 4 1,7 5 598,4 0-388,-4 1 6,11-6 1,-4-1 235,6-3 0,0-4-313,0-6 0,2 1-239,2-1 1,9-6-19,6-4 1,6-4-323,-1-4 0,3-6-510,1-9 0,6 2 260,-1-7 1,0 5-365,-5-4 588,1-1-141,-7-5 1,-3 6-69,-10-1 1,2 5 507,-6-5 0,0 1 0,-5-6 0</inkml:trace>
  <inkml:trace contextRef="#ctx0" brushRef="#br0">11744 10776 8047,'0'-9'-6,"0"-1"1,2 7 76,3-2 0,3 4 96,6 1 0,0 8 0,0 6 0,0 2-23,1 7-170,-1 7 186,0 0 1,-4 11 193,-1-3-148,-6-3-29,3 6 0,-1-11 16,0 3 1,0-4-45,-5-6 1,0-2-62,0-7 104,0-6 0,0-3-21,0-10 0,0-9-105,0-10 0,1-9-261,4-5 1,1-3-594,4-2 477,2 1 96,-4 5 0,11 1-104,0 3 1,0 8-98,-5-4 1,1 10-339,-1 0 0,0 5 321,0 4 0,-4 3 433,-1 2 0,1 3 0,4-4 0,0 6 0,0 0 0</inkml:trace>
  <inkml:trace contextRef="#ctx0" brushRef="#br0">12199 10662 8004,'0'-9'-983,"0"-1"1780,-6 7-247,-2-3-259,-6 6 1,4 6 262,1 4-270,-1 9-40,-4 3 0,5 6 168,-1 1 1,7-1-172,-2 0 1,4-1-38,1-3 1,0 1-147,0-6 0,1 0-197,4-5 0,3-1-27,6-3 0,0-4-306,1-6 0,-1-6-140,0-4 281,0-9 31,0 3 1,1-11-268,-1 4 0,0-4 135,0-2 0,-4 1 16,-1 0 1,-4 4 330,5 0 1,-7 7 339,1-2-524,-2 9 2,-2 4 267,0 19 0,0 3 0,0 12 0,2 0 8,2 1 0,-1-1 90,7 1 0,-1-2 288,6-4 0,0-2 232,4-7 1,-1-6-393,5-3 1,0-5-1480,0-5 661,4-3 251,-11-13 341,11-1 0,-11-12 0,4-3 0</inkml:trace>
  <inkml:trace contextRef="#ctx0" brushRef="#br0">12668 10449 7970,'0'-19'-10,"0"0"0,0 7 1264,0 5-543,-6 20-394,-2 3 0,-6 7-66,0 1 0,0 0-25,-1 4 0,3-1-28,2-3 0,4-2-27,6-3 0,2-5-77,2 0 0,4 0-709,6-4 329,7-4 243,-5 1 1,9-7-604,-6 0 243,6 0 231,-3 0 0,5 0 51,-3 0 1,1 0 335,-6 0 529,0 0-541,-5 6 1,-9 6 42,-10 7 1,-6 8-125,-17 2 0,-2 12 51,-8 11 1,-5 5-403,1 4 0,-1 4 0,18-29 0,1-1 0</inkml:trace>
  <inkml:trace contextRef="#ctx0" brushRef="#br0">11204 11956 8067,'-8'0'1766,"2"6"-1482,6-4 1,1 9-26,4-6 1,5-2-14,9-8 0,7-3-144,8-6 1,5-7 132,-1-2 0,3-6-543,2-4 1,-1 2-82,1-7 0,4 1-336,1-1 0,-2 4 199,-8 5 0,-5 7-927,-10 3 1453,-2 10 0,-7 2 0,0 7 0</inkml:trace>
  <inkml:trace contextRef="#ctx0" brushRef="#br0">11517 11856 7944,'0'-7'0,"1"-6"77,4 3 1,-3-2 124,10 4 0,-8-3 56,5 6 0,-4 0-39,4 5 0,1 7 13,4 2 1,5 10 97,0 5 0,0 11 129,-5 7 0,0 7-81,0 8 1,-1 0-231,-3 0 0,2 0-145,-2 0 0,2-4-119,3-5 0,-1-7-374,0-13 1,0-6 10,0-3-14,1-9 0,-1-6-53,0-8 0,-4-11 546,-1-8 0,0-17 0,6-4 0</inkml:trace>
  <inkml:trace contextRef="#ctx0" brushRef="#br0">11915 11785 7944,'22'-14'642,"5"0"-535,-11 0 0,11 0 184,-4-1 0,-2 3-80,-2 2 1,-2-2-219,2 2 0,-3-3-154,3-1-536,-10 0 67,4 6 146,-11 2 1,2 9-305,-8 6 409,2 1 189,-17 10 1,9 1 161,-8 3 28,2 3 56,2 1 1,-1 0-97,1 1 1,6-5 290,3-1 0,-1-5 315,1 1 1,2-8-200,8-2 1,3-6 163,6 2 1,0-10-134,1-4-235,5-10 37,2-3 0,7-7-678,-1 1 267,-6-1 71,5 1 0,-10 4-172,7 1 1,-11 5 87,1-1 224,-9 3 0,1 9 0,-6 0 0</inkml:trace>
  <inkml:trace contextRef="#ctx0" brushRef="#br0">12000 11729 7944,'0'-15'-384,"0"1"958,0 6 0,2 2 6,3 6 0,-4 6 19,4 4 0,1 9-163,-1 4 0,4 11 35,-4 3 0,5 6 352,-6 4-400,7-2-279,-3 10 0,2 0 87,-1 7 1,-4 1-11,4-1 0,1-4-82,4 4 0,0-10-79,1-5 0,-6-4-233,1-5 1,-1-3 39,5-7 1,-6-6-544,-3-3 489,3-3 0,-7-7-44,4 1 1,-5-7-215,-5 2 0,2-4 290,-6-1 0,1-1-302,-2-4 0,-2 2 144,2-7 0,2 7-1089,-1-2 1402,6-2 0,-10-1 0,5-7 0</inkml:trace>
  <inkml:trace contextRef="#ctx0" brushRef="#br0">14147 9795 8137,'-8'-6'323,"2"3"138,6-7 0,1 1 186,4-6-469,9-5 0,15-1 29,9-2 0,4-3-36,6 7 0,-4 1-109,3 3 0,-9 1-266,-4 0 1,-6 6-371,-4 3 363,-4 4 43,-12 1 1,-2 8-3,-6 6 0,-1 6 99,-4 9 0,-9 4-127,-10 0 1,-3 7-11,-1-3 1,-1-2-79,1-2 1,6-4 157,3-5 1,5-4 112,4-6 107,-2-6 54,10-2-151,2-6 0,13 0-16,6 0 0,6-6 18,-1-3 0,1-2 10,-1 1-188,2-2-151,-10 10 0,-2-3 107,-9 10 0,-5 8-60,-5 6 1,-2 4 284,-8-4 0,-12 13 0,4-9 0,-14 12 0,4-6 0,-1 4 7,-4 0 0,-2 2 40,7-2 1,1-8 114,9 4 1,2-10 908,7 0-693,6-10 1,10-3-14,12-6 1,8-12-256,11-7-102,10-7 142,1-2 1,7 0-182,-4-1-650,-9 1 524,3-1 1,-14 7-508,-4 3 169,4 3 166,-11 2 0,3 8 63,-9 6 129,-4 0 52,-6 19 0,-5-10 776,0 10-632,-6 3-59,10 1 1,-7 3 487,3-2-281,4 3 54,-6-5 1,2 6 129,1 1 1,-1 4-133,5 0 0,2 0-12,2-4 0,-2-5-214,3-1-45,3-5 229,-7 2-123,5-6 33,-6 1 62,0-8-67,0 0 0,-6-7-109,-3 0 1,-4-3-134,-1-7 1,0-1-104,-1-13 1,1-6-313,0-8 1,0-9 145,-1-5 185,1-10 0,-6-2 0,-2-7 1</inkml:trace>
  <inkml:trace contextRef="#ctx0" brushRef="#br0">14588 9553 8137,'14'-14'-278,"0"0"-1,7 0 279,1 6 0,5-3 694,-4 6 1,0 0-318,-4 5 1,-4 0-408,4 0 1,-4 7 76,-6 2 0,-3 9-133,-6 0 0,0 8 98,0-3 1,-3 4-183,-6 2 0,-1 4-248,-9 0 256,-3 0 54,0 2 0,-2-5-800,1 3 366,5-9 209,-2-4 333,5-12 0,-5 5 0,-2-5 0</inkml:trace>
  <inkml:trace contextRef="#ctx0" brushRef="#br0">14574 9795 8137,'14'0'0,"-5"5"17,1 0 1,-1 7 240,5 2 0,-4 7 24,-1 7 1,-5 2-117,0 4 1,-2 2 29,-2 7 1,0-6 0,0 1 1,0-1-89,0 1 0,2-4-49,2-5 0,-1-2-306,7-4 1,-5-7-847,4-6 589,1-7 146,-3 3 1,6-19-163,-3-5 0,-3-9 201,3-6 0,-7 1 318,2-6 0,-2 5 0,2-5 0,-2 6 0,6-1 0,-5 2 0,0-3 0,4 4 0,0-4 0,6 5-316,1 1 208,-8 6 98,12-5 1,-14 11 419,9-3 1,-3 5-69,4 4 1,-1-1 41,0 7 1,0 0-175,1 9 0,-8 3-45,-2 6 1,1 8 7,-1 7 0,0 6-139,-5 7 1,0 1-170,0-1 92,0-5 43,0 4 0,-2-6-274,-2 3 0,2-5-5,-3-10 1,4-2-101,1-7 0,-2-1 132,-3-4 0,2 2-227,-6-6 474,-1 0 0,-4-11 0,0-2 0</inkml:trace>
  <inkml:trace contextRef="#ctx0" brushRef="#br0">14815 10094 8115,'5'20'0,"0"4"0,0 3-180,-5 1 1,0 1 77,0-1 1,-7 5-20,-2 0 135,-4 7-68,-7-10 1,4 9-132,-3-5 0,-2-1 185,2-5 0,0-6 0,5-1 0</inkml:trace>
  <inkml:trace contextRef="#ctx0" brushRef="#br0">14758 10293 8115,'26'-8'146,"2"3"1,4 3 308,-4 2 0,-1 7 122,-3 2-280,3 4-118,-12 1 0,11 2-632,-7 3 453,0-3 0,1 11 0,2-5 0</inkml:trace>
  <inkml:trace contextRef="#ctx0" brushRef="#br0">15285 9511 8219,'7'0'608,"0"0"-198,-1 0 151,-4 0-227,4 0 1,-6 6-187,0 4 1,-2 2-164,-2 2 0,-4 7 0,-6 3 0,-1 3-268,1 1 0,-5 0-460,0 1 399,0-1 227,5 1 0,1-2-327,4-4 1,-2-2 166,6-7 1,0-5 4,5 1 167,0-7 0,0 2 28,0-10 1,5 2 234,0-7 0,6 6-68,-2-6 0,6 7 186,4-2 0,-4 4-97,4 1 1,-3 6 434,-2 4-308,-6 9-24,5 3 0,-12 6 195,4 0 0,-3 1-170,-2-1 1,0 6 45,0-1 0,0 0-154,0-5 1,0-6 196,0-3-673,0-3 1,1-3 208,4-4 1,-2-4-1062,7-10 622,-7-3 139,3-6 1,-1-8-198,0-6 1,4-1 564,-4-4 0,0-3 0,-5-1 0</inkml:trace>
  <inkml:trace contextRef="#ctx0" brushRef="#br0">15398 9838 8186,'14'0'414,"1"0"0,-1 6-64,0 4 1,-4-3 82,-1 3 1,1-1-125,4 6 0,-2-1-51,-2 0 0,1 0-340,-6 0 97,-1 7-172,-4-5 1,0 4-350,0-5 491,0-1-120,0 0 1,0-5-524,0 1-247,0-7-645,0 10 1550,0-18 0,0 3 0,0-12 0</inkml:trace>
  <inkml:trace contextRef="#ctx0" brushRef="#br0">15612 9852 8080,'7'0'-553,"6"0"837,-5 0 1,1 0 575,1 0 0,-7 6-529,2 4 1,-4 2-137,-1 3 0,0-1-50,0 0 1,2 5-188,3 0 1,-4-5-813,4-4-12,-3-1-599,4-1 1465,-4-2 0,10-12 0,-4-2 0</inkml:trace>
  <inkml:trace contextRef="#ctx0" brushRef="#br0">15754 9468 8080,'9'2'-316,"1"2"1,-6 6 549,6 9 1,-5 5 492,4 9 0,-4 3-264,4 7 1,-4 7-107,5 7 0,-3 5-119,3 4 0,3 2-185,-4-6 1,4-2 76,1-8-805,0-3 676,0-7 0,-1-7-200,-4-6 0,2-7 63,-6-8 0,2-1-443,-3-4 274,-2-3 1,3-6-35,-10 0 1,-1-6-208,-4-3 0,-3-6-16,4-4 562,-4-3 0,-7-12 0,-2-3 0</inkml:trace>
  <inkml:trace contextRef="#ctx0" brushRef="#br0">16066 9425 8080,'15'-14'0,"-6"6"473,1 4 176,-7 2 0,3 10-298,-6 6 1,-6 8-149,-4 11 0,-7-1-18,-2 6 1,-6 0-128,1 5 1,3-6-200,3 1 0,3-6-157,6 1 1,-2-8-207,6-1 1,0-11-170,5 1 151,0-9 0,7-1 262,2-8 0,5-9 139,5-6 1,-1 0 8,5 5 1,-5 0-1,1-1 1,-4 3 245,0 2 0,-1 4 108,0 6 1,-4 2 111,-1 2 0,-6 11 1,2 8 0,-3 4 140,-2 2 0,0 4-140,0 0 0,0 5 22,0-5 1,0-1-282,0-9 220,0 4-137,0-11 1,4 4-300,1-5 0,5-6-324,-6 1 111,7-7 0,-8 3-88,7-6-69,-7 0 324,3 0 1,-6 2 59,0 2 1,0 0 129,0 5 236,0 1-181,-6 4 1,5-5 578,-4 1-444,3-7 1,2 5 223,0-4-298,0-2-305,0 4 0,2-12-369,3-3 0,1-4 124,3-1 0,4-2 410,-4-3 0,4-3 0,1-7 0</inkml:trace>
  <inkml:trace contextRef="#ctx0" brushRef="#br0">16251 9625 8033,'-8'-8'1819,"2"-5"-1511,6 5 0,6-6 99,4 0 1,4-2-249,5-3 0,-2 2-146,7-7 1,1 0-175,9-4 0,-4-1 105,3 1 0,-5 4-656,-4 0 1,-4 7 166,-5-2 0,-7 8-803,-4 2 928,-2 5 0,-5-2 420,-7 6 0,-6 0 0,-12 0 0</inkml:trace>
  <inkml:trace contextRef="#ctx0" brushRef="#br0">16365 9212 7459,'0'-8'-82,"5"8"372,0 10 0,-1 7 469,-4 2 0,0 11-50,0-1-254,0 2-283,0 10 1,0-8 222,0 10-107,-6-3-172,4 2 1,-9 1-54,7 0 0,-1-2 116,5-4 1,0 1-121,0-9 0,0 1-28,0-11 0,6-2-206,4-7 1,4-4-142,5-6 197,3-6 57,0-9 1,10-7-710,-4-6 404,4-1 119,-4 7 0,-1-5-129,-3 4 1,-4-2-29,-6 1 1,-6-1-194,-3 6 0,-7 4 165,-7 6 1,-7 6 432,-12-2 0,-5 5 0,-1 5 0,-5 3 0,9 6 0,-5 0 0,7 0 0,-1 7-122,7-5 0,-3 4-40,6-6 1,5 1 484,4-1 540,7 0-586,-3-6 1,12-8 52,4-10 1,2-2-194,2-2-167,1-7 142,5-1 1,-2 0-231,5 3-38,-5-3 160,8 6 0,-5-5-5,3 7 1,-5 5 51,-10-1 1,4 7 99,-4-2 1,-2 10 21,-3 5 1,-2 9 262,-2 4 1,0 9 495,0 1-490,0 13-180,6-2 1,-3 8 127,7 0 1,-1 0-218,6 5 0,-1-1-226,0-4 0,0 1-74,0-5 0,-1-7-397,-3-8 0,1-5-41,-7-4-288,1-3 204,-5-13 0,-6-4 283,-4-8 0,-4-6-460,-5-9 250,3 3 274,-11-10 0,4 2 302,-10-9 0,7 3 0,-2-4 0,9 4 0,0 2 0,3-4 0,2 4 0,6 3 0,3 10 0,4 6 504,1 0-358,0 5 0,0 0 546,0 8-227,0 4-147,0 6 0,0 5 210,0 0 0,0 5-229,0-5 1,-2 5-308,-3-5 1,4 4-102,-4-4 0,-1 0-382,1-4 0,0-6-484,5 0 975,0-5 0,0 2 0</inkml:trace>
  <inkml:trace contextRef="#ctx0" brushRef="#br0">16521 9994 8024,'29'-8'-266,"-1"4"1,1 2 245,-1 2 16,1 0 1,-1 0 1,-4 5 213,-1-1 0,-5 6-211,1-5 0,3 6 0,0-3 0</inkml:trace>
  <inkml:trace contextRef="#ctx0" brushRef="#br0">16820 9568 7935,'-8'-15'826,"3"1"-489,4 0 0,7 1-92,4 4-25,2-4-41,9-1 0,-4-3-122,7-7 0,-5 0-110,5-4 0,-2-1-109,1 1 1,1 0-135,-10-1 1,4 7-1119,-9 3 749,-3 3 665,1 2 0,-7 0 0,0 0 0</inkml:trace>
  <inkml:trace contextRef="#ctx0" brushRef="#br0">16948 9155 7935,'0'8'-222,"2"5"-56,2-4 1,-2 6 931,3 4-177,3 3-215,-1 12 0,3 4 184,-1 10 1,-4-2-119,5 6 0,-6 0 44,6 5 0,-5-4-173,4 4 0,-1-3-85,1 8 1,2-7-60,-6-8 0,2-1-230,-3-13 1,-2-6-979,3-8 906,-4-10 1,-1-4-936,0-10 586,-6-2 215,4-14 1,-10-3-131,2-9 1,-2-2 510,-3-2 0,1-5 0,0 5 0,0 0 0,-1-1 0,6 8 0,-1 2 0,7-1 0,-3 14 325,6 0 64,0 9-98,0 12 0,0 9 131,0 8 0,0 1-116,0 4 1,-6-2 12,-4 7 1,2 2-75,-1-2 1,-1 0-287,-4-5 1,0-1-789,0-3 474,6-4 188,-5-12-1010,12-1 587,-12-7 590,11-7 0,-10-7 0,4-8 0</inkml:trace>
  <inkml:trace contextRef="#ctx0" brushRef="#br0">16948 9582 7935,'21'0'500,"-6"5"-515,4-1 1,-3 6-11,-2-5 1,5 4 223,0-4 1,0 0 879,-5-5-1207,1 0-1409,-1 0 1537,-6-7 0,4-7 0,-4-8 0</inkml:trace>
  <inkml:trace contextRef="#ctx0" brushRef="#br0">17076 9312 7935,'14'-14'0,"0"-1"87,1 1-87,5-6 78,2-3 1,7 0 185,-1-1 1,1 0-317,-1-4 0,-6 4-218,-3 1 0,-3 5 58,-2-1 1,-4 3-195,-1 2 1,-6 5 405,2-1 0,-10 1 0,-3-5 0</inkml:trace>
  <inkml:trace contextRef="#ctx0" brushRef="#br0">17261 8914 7764,'0'14'9,"0"0"0,5 0 215,-1 1 0,1 5 279,-5 4 0,0 3-205,0 1 1,0-4-384,0-1 1,-2 0 15,-2 0 0,2-1-200,-3-3 0,4-8-339,1 4-544,0-4 1152,0-3 0,6-15 0,2-9 0</inkml:trace>
  <inkml:trace contextRef="#ctx0" brushRef="#br0">17460 9013 7935,'0'14'471,"0"1"55,0-1-325,0 0 1,-6 5 54,-4 0 1,-3 6-139,-1-1 0,-5-2-175,0 2 1,-6-1-53,1 6 1,2-2-314,-2-4 1,1 3 31,-6-7 0,7-2-839,3-7 1229,-3 2 0,6-10 0,-4 4 0</inkml:trace>
  <inkml:trace contextRef="#ctx0" brushRef="#br0">17119 9340 7935,'14'2'-101,"0"3"1,0 2-151,0 8 1,-4 0 1116,-1 4-217,1-3-344,-2 5 0,3-2-283,-6 0-26,6 6-23,-10-3 0,6 2-34,-7-1 0,0-4 77,0 5-201,0-7 0,1 2 38,4-9-46,-4-4 0,11-9-463,-8-6 254,7-1 236,-3-17 0,2 0-69,-1-6 1,1-2 39,4 2 0,0 3 195,0-3 0,-3 3 0,4 2 0,-3-1 0,12 1 0,-5 4 0,5 0 0,-7 7 0,2-2 0,-5 8 190,-4 2 83,2 5 0,-10 6-273,3 12 1819,-4 0-1297,-1 13 0,-1-3-389,-4 9 0,2-3-92,-7 3 1,2-3-201,-1-1 0,-4-6-993,4 1 510,-4 0 433,-1 4 0,4-6 209,1-3 0,-7-3 0,-6-2 0</inkml:trace>
  <inkml:trace contextRef="#ctx0" brushRef="#br0">17247 9553 7935,'14'-7'972,"0"-6"-728,7 5 1,-4-1-181,7-1-109,-7 7 124,10-10 1,-11 7-145,3-4 1,-4-1 222,0 7-142,-1-7 0,-5 9-269,1-3-206,-7 4 0,2 2-317,-10 4 430,-3 3 127,-6 6 0,-5 2 104,0 3 0,-6 1 14,1 4 0,2 3 170,-2-3 0,7-2 8,-2 1 0,5-5 310,4 1 1,4-8-41,6-2 1,1-6-108,4 2 1,5-3-148,9-2 1,1-7 40,4-2 0,3-8-394,-4-2 145,4 0 21,2 5 0,-7-1-186,-3 1 33,-4 0-271,-7 6 406,-1 2 1,-14 7 25,-2 4 0,-10 9 121,-5 10 0,-4 0-30,-5 4 0,-2-3 50,-3 8 1,3-3 13,7-1 1,1-2 139,3-4 0,5 3-61,10-7 0,-2-5-41,6-5 0,3-5-173,12 0 1,1-8 83,13-6 0,4-7-207,5-2 0,5-7 4,-5 3 1,5-7-21,-5 1 0,1-2 11,-6 7 0,-6 3-397,-3 3 591,-3-5 0,-2 8 0,0-6 0</inkml:trace>
  <inkml:trace contextRef="#ctx0" brushRef="#br0">17517 9553 7935,'0'8'-327,"0"5"327,0-5 0,-7 11 565,-2 0 0,-1 6-145,-4-1 0,3 4-249,-8 5 0,-1-3-90,1 4 0,-7 2-274,3 2 0,-3-8 12,3-2 1,-3-7-780,8 2 669,-1-5 291,4-4 0,1-1 0,0-5 0</inkml:trace>
  <inkml:trace contextRef="#ctx0" brushRef="#br0">17389 9795 7935,'20'-13'88,"4"4"1,-2 3 133,2 6 0,-2 0 939,2 0-514,2 6-305,-10 2 0,6 8-239,-3 3 0,-1-4 120,5 4-223,1-9 0,5 3 0,-1-6 0</inkml:trace>
  <inkml:trace contextRef="#ctx0" brushRef="#br0">17758 9226 8032,'8'-14'0,"0"0"125,-3 0-125,9 0 0,4-7 221,5-3 1,7-1 371,8 1 1,2-2-439,-2 2 1,1-3-405,-6-1 1,-1 5-369,-8 4 1,-4 5-8,-6 5 39,-6 2 1,-3 11 72,-10 5 512,-3 1 0,-12 16 0,-2-3 0</inkml:trace>
  <inkml:trace contextRef="#ctx0" brushRef="#br0">17915 9226 8032,'-29'34'-134,"1"-1"240,6 0-25,1-5 0,12-7 524,-1-7-376,7 0-111,-3-12 1,14 4 56,6-6 1,6-8-7,9-6 0,4-6-107,0-9 1,7-4-67,-2 0 0,1-7-361,-1 2 0,-5 5 16,-9 5 0,-5 1-930,-10 8 1279,-2 0 0,-1 5 0,2 0 0</inkml:trace>
  <inkml:trace contextRef="#ctx0" brushRef="#br0">18000 9141 8032,'-8'14'-435,"2"1"1,6-1 471,0 0 0,-5 2 226,0 3 1,-4 4 417,4 11 1,-6-3-344,2 7 1,-4-5-150,-1 5 0,0-6-211,-1 1 1,3-8 59,2-1 1,4-11-744,6 1 503,0-9 0,0-1-73,0-8 0,2-6-78,2-9 0,4-5-220,6-9 1,1-3 572,-1-7 0,6-6 0,2-1 0</inkml:trace>
  <inkml:trace contextRef="#ctx0" brushRef="#br0">18043 9155 8032,'9'-8'48,"1"4"1,-7 4 172,2 4 0,-2 6 128,2 9 1,-4 5 208,4 9 0,-2-2-275,2 7 1,-4-6-61,4 1 1,-3-5-279,-2-4 56,6 3 57,-4-11 0,4 0-242,-6-7 150,6-6-272,-4 4 1,6-14-475,-4-2 0,0-7 157,5-8 0,-4-1 623,4-13 0,-6 0 0,4-4 0</inkml:trace>
  <inkml:trace contextRef="#ctx0" brushRef="#br0">18199 8971 8027,'8'0'0,"-2"1"207,-6 4 1,5 4 388,0 10 1,0 3-313,-5 7 0,0-1-55,0 1 0,0-1-66,0 1 1,0-3-220,0-2-11,-7 3-290,6-11-139,-6-2 1,12-16-42,0-12 1,4-8-273,-4-11 0,5-2 809,-6-3 0,7-9 0,-3 3 0</inkml:trace>
  <inkml:trace contextRef="#ctx0" brushRef="#br0">18327 8800 8027,'8'3'162,"-3"7"0,-4 5 308,-1 14 1,0 6-138,0 2 0,-4 5-31,-1 0 0,0 1-171,5 0-143,-6 5 183,-2-3 1,-2 4-478,1-7 0,4-1-53,-4-3 1,1 2-301,-2-7 1,-2-1 259,2-9 0,-2 3-294,-3-8 0,1 1 693,0-4 0,0-1 0,-1 0 0,3-4-408,2-1 408,-2-6 294,10 4 0,-6-7 337,4 0 0,4 0-339,0 0 1,3-2 119,11-3 0,-3-4-234,8-10 1,3-2-324,2-2 1,-2-4-26,2 3 1,-9 2-963,0-2 500,-1 7 245,-13-4-3,6 13 390,-7-4 0,0 10 0,-7-4 0,-1 6 0,-6 0 0,5 1 84,-1 4 1,7 5 225,-2 9 1,-1-2 50,1 7 1,1-1 154,4 6 0,-5 4 601,0 0-450,0 7-323,-1-4 0,3 7-298,-7-1 1,3-1 39,-3-3 1,-3 2-411,4-7 171,-4-6 0,-1 0 1,0-13-196,0 0 0,-2-4 162,-3-6 0,3-2 4,-3 3 1,3-5 324,2-5 47,0 3-243,6-4 754,-5 0-463,12-2 1,6-5 328,9 4-260,9 2-10,0 1 1,11 0 108,4-4 1,0-4-124,5 0 0,-1-2-1,15-8 1,2-1-543,7-8 0,4-4 416,-4-5 1,-3-1-56,-1 1-1451,-10-7 1295,-3 4 1,-8-7-227,-3 10 1,0-4-30,-10 8 0,-3 3-283,-10 2 0,-3 3 593,-2 1 0,1-4 0,-6 0 0,-1 0 0</inkml:trace>
  <inkml:trace contextRef="#ctx0" brushRef="#br0">2503 15069 9437,'-14'-14'0</inkml:trace>
  <inkml:trace contextRef="#ctx0" brushRef="#br0">2417 14870 11030,'0'-28'694,"0"1"516,0 3 18,0 4-631,7 12 0,1 3-403,6 10 0,2 9-35,3 10 1,0 4-152,9 5 0,4-3 114,10 4 1,3-6-576,2-4 1,2-5 276,3-10 1,2-2-346,-7-7 0,7-8 49,-2-7 0,10-7-325,4-11 1,7 2 568,-2-7 1,1 4 13,-10-3 0,-2 10 409,-8-2 0,-8 15-57,-6 0 0,-1 9 75,1 0 0,-4 12-68,-5 7 0,4 5-136,0 5 1,5-4-21,-5-6 1,11-1-111,-1-4 0,4-2 131,1-7 0,-2-8-157,6-6 0,1-7 121,9-7 1,3-6-40,6 1 0,-2 2 203,-2 7 1,-4-1-59,-6 6 0,-11 6-36,-4 8 0,-10 4-75,-4 1 0,-1 11-78,-8 3 0,5 10-147,-5-1 0,6 4-957,-1 2 1213,3-1 0,4 1 0,7-1 0,6 1 0</inkml:trace>
  <inkml:trace contextRef="#ctx0" brushRef="#br0">10977 14074 8222,'0'24'242,"0"0"1,4 6-150,1 8 0,1 7 113,-1 3-10,-3 5 0,4 3-98,-6 5 0,0 7-505,0-1 0,5-6 259,-1-4 1,6-10-225,-5-13 1,6-4 371,-2-16 0,4-3 0,1-11 0</inkml:trace>
  <inkml:trace contextRef="#ctx0" brushRef="#br0">11261 14174 8148,'-13'14'1,"4"0"0,1 7 0,3 2 1,-3 4 147,-6 2 0,-2 5 263,-3 4 0,2-1-223,-7 1 0,7-7-44,-2 2 1,3-9-316,2-5 150,6-3-156,2-2 1,18-12-45,7-7 0,6-6-89,4-3 1,4-1 75,0 1 1,7 2-101,-2 2 1,-4-1 23,0 6 0,-6 1-41,-4 4 1,1 0 184,-6 0 165,0 0 0,-5 0 0,0 0 0,1 0 58,-8 0 1,1-7 146,-3-2-84,-3-4 1,4-1 280,-6 0 0,2 1 366,2 4-495,-2-4 0,4 10-197,-6-7 175,0 7-254,0-10 1,0 10-126,0-6-126,0-1 0,-4-4 172,-1 0 0,-2 0 62,3 0 0,1-1 762,-7 1-507,1 6 1,-6 2 98,1 6 0,2 1 13,2 4 1,-3 5-29,4 9 0,-2 3-29,1 6 1,4 2 15,6 3 1,0-3-175,0 4 1,6-4-253,4-2 1,3-1-23,1-3 0,5-6-334,0-8 1,6-4 6,-1-6 1,2-6 172,3-4 0,-1-8-508,1-6 0,-2-3 225,-4-1 1,-2 4 578,-7 0 0,-6 0 0,-2-4 0</inkml:trace>
  <inkml:trace contextRef="#ctx0" brushRef="#br0">11645 14188 8148,'14'-13'-479,"0"4"1,0-2 618,1 6 0,-1 2 420,0 8 0,0 3-142,1 6 0,-1 6-119,0 4 1,-6 3-56,-3 1 1,-4 5-19,-1 1 0,0-1-126,0-5 1,0-1 67,0-3 0,0-4-99,0-5 1,0-6 336,0 0-48,0-5-222,0-17 0,0 0-145,0-15 1,5 3-366,0-4 1,6 2-18,-2 4 0,4-3-707,1 7 757,0 1-119,7 3 1,-5 1-458,3 0 0,-2 4 917,2 1 0,3-1 0,6-4 0</inkml:trace>
  <inkml:trace contextRef="#ctx0" brushRef="#br0">12114 14103 8148,'0'-8'163,"-6"1"27,-4 7 1,-2 8 157,-3 7 1,1 0 294,0 9 0,0 0-124,-1 4 0,3-4-241,2 0 1,-1-2-190,7 1 1,-1 3-2,5-7 1,0-5-215,0-5 1,6-6 86,4 2 1,2-3-96,2-2 0,1-7-189,-1-2 0,0-10-367,0-5 1,1-2-168,-1-3 1,0 2 329,0 4 0,-1-3 233,-4 7 0,4-4 155,-4 4 0,-1 4 224,2 6 0,-5 6-109,4-2 0,-6 11 135,2 9 1,1 0 442,-1 9 0,0 5-252,-5 4 1,4 0-200,1-5 1,6-4 19,-1 0 1,2-9-1294,3 0 1170,-1-7 0,13-8 0,3 0 0</inkml:trace>
  <inkml:trace contextRef="#ctx0" brushRef="#br0">12569 13904 8148,'-2'-13'1643,"-2"4"-1373,-4 2 0,-7 7-139,1 0 0,-5 8 170,0 6 1,-4 2-61,4 8 1,-2 0-154,2 4 0,8 0-24,-3 1 1,9-5-114,0-1 0,4-4 161,1 5 0,8-7-135,6 2 0,5-3-155,5-2 0,2-1-100,-2-4 0,-2 4-76,2-4 116,-7 4 214,10 1 1,-16 5-232,4 0 1,-11 0 51,1-5 0,-3 7-133,-2 3 1,-7 1-8,-2-1 1,-10 2 23,-5-2 1,-3 3 318,-1 1 0,-13 1 0,-3-1 0</inkml:trace>
  <inkml:trace contextRef="#ctx0" brushRef="#br0">11033 15297 8071,'0'-14'0,"8"1"679,7 4 0,7-3-317,11 8 1,3-7-332,7 1 1,4-4-69,1-5 0,2-2-283,-7-2 0,3 2-465,-8 7 442,-4 0 343,-5 0 0,-2-1 0,-5 1 0</inkml:trace>
  <inkml:trace contextRef="#ctx0" brushRef="#br0">11417 15240 8071,'0'14'331,"0"0"0,2 5-65,3 0 1,-4 11 286,4-1 0,1 7-136,-1-3 0,1 7-190,-1-2 0,-2 1-209,7-1 1,-6 2-330,6-7 0,-5 0-670,4-5-843,1-6 1824,4-7 0,0-9 0,0-6 0</inkml:trace>
  <inkml:trace contextRef="#ctx0" brushRef="#br0">11673 15212 8071,'21'-23'292,"7"3"1,4 6-389,6-1 80,-7 8 182,10-6 0,-11 7 330,4-4 0,-6-1-556,-4 6 0,1-4-492,-6 4 0,-5 0-426,-4 5 978,-7 0 0,3 7 0,-6 1 0</inkml:trace>
  <inkml:trace contextRef="#ctx0" brushRef="#br0">11759 15439 8071,'0'8'1193,"6"-2"-1151,3-6 1,10 0 67,5 0 1,1-6-188,-1-4 1,3-2-176,-4-2 0,4-5-234,2 0 1,-7 0 215,-3 5 270,-10-1 0,4 1 0,-5 0 0</inkml:trace>
  <inkml:trace contextRef="#ctx0" brushRef="#br0">11787 15197 8076,'0'11'186,"0"4"1,0-3-60,0 12 0,5 6 848,-1 8 0,1 8-328,-5 1 0,5 7-132,0-2 0,-1 5-500,-4 4 1,5 1-387,0 0 1,4-4 96,-4-15 0,6 2 274,-1-7 0,2-3 0,2 0 0</inkml:trace>
  <inkml:trace contextRef="#ctx0" brushRef="#br0">10877 14017 8071,'-27'0'0,"3"0"0,-2 0 344,2 0-110,-3 7-30,5 1 1,-5 6 6,3 0 0,-2 7 30,-3 2 1,1 4 28,-1 2 1,7 4-61,3 0 0,8 6 14,2-1 1,5-1-77,0 1 1,4-5-173,4 5 1,4-7-253,7 2 0,-1-3 226,0-1 0,5-2-234,0-4 1,0 3 122,-5-7 0,3 0-17,-2-5 1,0 0 5,-10 0 0,0 0 60,-5 1 1,-3 4 33,-7 0 1,-5 4 24,-14-4 1,-4 6 46,0-1 0,0 1-42,4-1 0,1 1 217,-1-6 1,7 5-48,3-5 1,5 0 21,4-5-69,-2 0 0,12-1 148,0-3 1,6 1-86,8-7 0,2 1 15,3-5 1,-1 5-251,5 0 0,-5 4 120,1-4 1,-4 7-119,0 3 1,-3 0 106,-2 9 0,-4 0 39,-6 4 1,0 2-2,0 3 0,-2 4 140,-2 5 0,-3-4-60,-2 0 1,-2 0 205,6 5 0,0 1 45,5 3 1,0-1-144,0 6 1,8-1 240,6 1-1157,1 3 795,5-10 1,-1 2-53,0-9 0,5 1-70,-5-6 1,4 1-279,-4-6 0,0 1-224,-4-1 0,4-6-496,0-3 1,-1-5 1002,-3-4 0,5-4 0,2-6 0</inkml:trace>
  <inkml:trace contextRef="#ctx0" brushRef="#br0">12512 15055 8071,'-19'-14'0,"0"0"383,0 6 1,10 2-57,-1 6 0,7 1 162,-2 4 0,4 4-42,1 10 0,6 8-7,4 6 1,4 7-275,5-2 0,-2 3-135,7 1 0,-7-5 65,2-4 1,-3-3-239,-2-2 0,-1 1 41,-4-1 1,-2-4 51,-7 0 1,-2 1-148,-3 8 1,-9-3 5,-10 3 1,-3 2 91,-1-2 1,-7 0 129,-3-4 1,4-2 159,0-4 0,6-2-68,4-7 79,4 0 0,10-6 0,1-3 1,7 1-102,2-1 1,8-3-461,11-12 1,10-1 186,8-13 0,5 1-813,0-6 0,-4-1 147,0-3 1,-6 8-145,1-4 0,-5 9 981,-4-4 0,-4 7 0,-5-4 0</inkml:trace>
  <inkml:trace contextRef="#ctx0" brushRef="#br0">12725 15567 8261,'10'8'635,"-1"-3"1,-4 1-215,4-1 0,1-1-560,4-4 0,2 5 111,3 0 0,-2 0-842,7-5 1,-2-2 869,2-3 0,3-9 0,-5-8 0</inkml:trace>
  <inkml:trace contextRef="#ctx0" brushRef="#br0">13081 15069 8071,'-7'-14'182,"0"6"1,-8 2 270,1 6 0,1 8 269,4 6 1,-4 7-241,4 7 1,3 7-203,1 3 1,3 4-33,2 6 0,0-2-57,0 6 0,7-7-118,2 3 1,4-4-207,1-1 0,6-8-230,4-7 0,-2-1 3,2-8 0,-2-7-94,2-7 1,1-5 185,-6-5 1,2-9 123,-3-10 1,-6-9-29,2-5 1,-8-4 268,4-6 1,-7 1 14,1-10 1,-7 2 16,-1-12 0,-8 7 219,3-1 1,-10 7-126,-5 2 0,-2 8-19,-3 1 0,1 13-93,-1 11 1,-4 10 162,0 4 1,-5 11-72,5 8 1,1 12-194,8 7 0,4 11-241,6-1 1,6 3-1084,3-4 1314,10-5 0,9 4 0,8-5 0</inkml:trace>
  <inkml:trace contextRef="#ctx0" brushRef="#br0">11403 16591 8071,'-2'-13'1102,"-2"3"-681,2 4 1,-4 12-509,6 4 0,1 9 148,4 5 1,3 13 184,6 6 1,-4 14-50,-1 0 1,1 11-311,4 3 0,2 0 348,3 5 1,-4-4 12,4 0 1,-3-3-448,-2-3 1,1 1 34,-1-10 1,0-7-636,0-17 0,-4-6 456,-1-13 1,-6-7-637,4-20 979,-14-9 0,0-7 0</inkml:trace>
  <inkml:trace contextRef="#ctx0" brushRef="#br0">11375 16761 8071,'0'-22'0,"0"3"0,6 8 109,3 2 1,4-1 234,1-4 1,1 1 95,-1 4 1,5-2-61,0 6 1,1 0-364,-1 5 0,-3 7 111,3 2 1,-3 8-235,-2 2 1,-5 11 2,1-1 0,-7 9-1,2 0 1,-5 7-120,-5 3 1,2-1-326,-7-4 0,2-2-246,-1-3 1,-2-10 793,6-9 0,-12 3 0,1 0 0</inkml:trace>
  <inkml:trace contextRef="#ctx0" brushRef="#br0">11659 17088 8071,'22'-22'0,"-1"0"0,-7 3 0,0 3 0,0-3 344,1 3 31,-1 9 0,-2 3-391,-2 14 1,-4 2 139,-6 17 0,0-2-31,0 11 0,2 0-5,2 4 0,-2-1 7,3-3 0,3-3-163,1-7 0,-1-1 93,2-3 0,-6-10-140,6-9 0,-1-4-22,5-1 1,-4-11-26,-1-3 0,-1-14 77,2-1 1,2-2-100,-2 2 1,-2-4 129,1 0 0,-4 5-43,5 4 0,-3 11 102,3-1-58,3 9 0,-7 2 231,3 13 0,4 7 14,-4 16 1,-1 2 146,2 3 0,-2 8-133,1-4 0,4-1 49,-4-3 0,-1-1-214,2 0 0,-7-2 51,2-6 0,1-3-98,-1-2 226,-1-3-659,-4-7-343,-6 0 176,-2-6 1,-6-3 138,0-10 1,-2 2-698,-3-7 1164,3-5 0,-11-8 0,5-5 0</inkml:trace>
  <inkml:trace contextRef="#ctx0" brushRef="#br0">12128 17088 8071,'19'-33'0,"0"0"0,5-5-192,-5 5 1,0 1 76,-5 8 0,-1 4 414,-4 6-230,4-1-69,-12 8 0,-1-6 0,-8 5 0</inkml:trace>
  <inkml:trace contextRef="#ctx0" brushRef="#br0">12171 16733 7975,'0'11'78,"0"3"0,0-1 66,0 10 1,0 7 551,0 8 0,0 8-198,0 1 0,5 7-338,-1-2 1,3-3-150,-3-1 0,4-6-299,6-4 1,1-9-53,-1-10 0,2-5-364,3-5 0,-4-4 233,4-10 0,-3-7 157,-2-7 0,-1-11-457,-3 1 771,2-9 0,-10-4 0,4-9 0</inkml:trace>
  <inkml:trace contextRef="#ctx0" brushRef="#br0">12384 16846 8071,'0'-7'0,"-1"0"295,-4 7 1,3 3-39,-3 7 0,4 6 314,1 12 1,0 2-116,0 3 1,1-1-145,4 6 0,3-7-209,6 3 1,1-6-182,-1-4 0,0-4 130,0-6-187,7-6 1,-5-5-435,2-12 0,-3-7 271,-6-12 0,-3-12-192,-6-2 0,0-3 148,0 8 0,-1-3-23,-4 7 1,-3 1 272,-6 9 0,-5 2 261,0 7 0,0 1-112,5 4 1,-5 2 40,0 7 0,2 7 40,7 2 1,-1-1 63,6 2-641,1-1 318,4 5 1,6-6-346,3-3 1,6-10 137,4-4 0,-4-4 328,4-1 0,-3 0 0,-2-1 0,5 1 0,0 0 0,0 4-157,-5 1 1,1 6 156,-1-2 0,0 4 543,0 1 1,1 3-227,-1 6 1,-5 7 408,1 12 1,-2 2-248,1 4 0,-1 2 35,-3 7 1,-4-6-211,4 1 1,1-8-137,-1-1 0,0-2-250,-5-8 185,0-7-255,0-5 1,0-11 112,0-5 1,0-7-551,0-12 0,0-5 176,0-1 0,5-4-19,-1 5 0,7 0-28,-1 5 0,3 1-762,1 3 1222,0 4 0,0-1 0,0-1 0</inkml:trace>
  <inkml:trace contextRef="#ctx0" brushRef="#br0">13038 16591 8071,'-1'-15'0,"-4"1"0,2 0 378,-7 0 0,5-1-87,-4 1 1,-1 5 260,-4-1-289,0 7 0,0-2-1,0 10 0,-1 9-7,1 10 0,0 3 29,0 1 1,1 7-101,4 3 1,2 1 63,7-1 1,0 3-152,0-3 1,2 2 72,3-2 1,4 1-457,10-6 0,-2-6 210,7-8 0,-2-5-256,2-4 0,3-4-69,-4-6 0,0-8-268,0-6 0,-5-13 173,1-11 0,-4-3-185,0-1 1,-3-1 152,-2 0 1,-4 1 214,-6-1 0,0 0 313,0 1 0,-6-7 0,-2-2 0</inkml:trace>
  <inkml:trace contextRef="#ctx0" brushRef="#br0">13052 16022 8071,'10'-8'0,"-1"3"0,1 4 485,4 1 0,-5 8-21,1 6 0,-1 6-105,6 9 1,-3 6-81,-2 2 0,1 12 105,-6 8 0,1 0-276,-1 5 1,-2 6-91,6-2 0,-4-1 45,4-13 1,-4 0 122,5-9 1,-2-1-750,1-13 0,-1-6-314,-3-13 310,-4-4 0,6-9 224,-7-6 0,0-7-40,0-13 1,-2-4 177,-3 0 1,4-6-111,-4 1 1,3 1 214,2-1 1,0 7-60,0-2 1,2 3 299,3 1 1,-2 2 155,6 4 0,1 4 155,4 9 1,2 4-57,3 6 0,-3 3 214,3 7 0,1 10-40,-1 13 0,6 7-166,-1-2 0,-2 4 54,2 6 1,0-4-156,4 3 0,0-2-69,1-3 0,-2-6 175,-4-2-409,4-4 0,-5-2 0,7 1 0</inkml:trace>
  <inkml:trace contextRef="#ctx0" brushRef="#br0">10635 15993 7012,'0'-7'1584,"0"0"-1437,0 7 0,0 2-43,0 3 21,0 2 0,0 9 35,0 3 0,0 3-28,0 7 0,0 4 15,0 0 0,0 7 17,0-2 0,0 9-54,0 5 1,5 5 27,0 4 1,4-2 82,-4 3 0,1 2-391,-1 3 1,-2 5 273,2-32 0,0 1 1,-2 38-51,-1-37 1,1 1 0,-2-1 0,-1 0-67,0 34 0,6-12-42,4-7 0,-2-6 104,1-4 0,1-7-98,4-17 0,2-2 62,3-7 1,-2-6 75,7-3 1,-5-10-115,5-4 1,-1-6-83,6-4 0,1 2 147,3-7-41,3 7 0,13-10 0,3 3 0,4-2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7209 7776,'-8'-23,"-5"4,12 12,-12 6,5-5,0 6,-4 0,4 6,0-5,-5 12,12-11,-6 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7109 7748,'-15'-24,"2"5,7 19,4 19,-4-14,6 20,0-17,0 6,-7 1,6-1,-6 0,7 0,0 7,0-12,0 10,0-5,7 9,-6 5,6 0,-7 7,0 1,0 1,0-9,0 12,0-21,0 20,0-10,0 13,-7 3,6 3,-12-11,12-2,-6-7,7 0,0 1,0-7,0 11,0 3,0 15,-6 6,4-7,-4-1,6-12,0-9,0-1,0-5,0 7,0-1,0 0,0 7,0-5,0 18,0-17,0 10,0 0,0-9,0 9,0-6,0 1,0 0,0-1,0 0,-6-5,4-2,-4-7,-1 6,6-10,-5 16,6-4,-7 1,6 11,-6-5,7 0,0 6,0-12,0 11,-6-5,4 0,-4-1,6-7,0 1,0-7,0 5,0-5,0 6,0 1,0 6,0-5,0 11,0-11,0 11,0-11,0-2,0-7,0-1,0 9,0 1,0 4,0 1,0 2,0-1,0-1,0-13,0-2,0-6,0 1,0-1,6 0,-4 0,4 7,-6 1,0 13,0 1,-6 7,4-1,-10-5,10-9,-4-1,6-5,0 0,0 5,0-5,0 7,-6-7,4-2,-4 1,6-12,0 10,0-11,0 13,0-6,0 19,0-4,0 6,0 5,0-5,0-6,0-3,0-13,0-6,0 5,0-5,0 12,-7 9,6 1,-12 5,12-7,-6-6,7-8,0-1,0-5,0 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2915 7762,'-16'-16,"-3"-3,18 12,-6-8,7 7,0 34,0-6,-1 39,-4-17,2-1,-7-3,7 0,-5 19,4 0,2 0,-4 0,6 0,-2-1,-3-13,4 0,-4-1,4 1,1 0,0-1,0 1,0 0,0 12,0-3,6 11,-5-6,6-2,-7-3,0-9,0 8,0-4,1-1,4-8,-3-7,4 10,-6-11,0 18,0-10,0 4,0-1,0-11,0 12,0-12,0 11,0-11,0-2,0 5,0-9,0 17,0-5,0 7,0-7,6-1,-4-13,4 11,-6-15,0 9,0-1,0 4,0 7,0 4,0-5,0 7,7-1,-6 1,5 6,-6 2,0-7,0-9,0 4,0-1,0 13,7 4,-6-5,6 1,-1 4,-4-4,4 12,-6-6,0 0,0-13,0 2,0-4,0-1,0-3,0-6,0 15,0-2,0 11,0-5,0 4,0-11,0-1,0-2,0-11,0-1,0-9,0-6,0-6,0 5,0-5,6 0,2-2,6-6,-6 0,5 0,-5 0,12 6,-4-4,11 4,11-6,9 0,10 0,-6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1806 5516 8547,'-6'-14'296,"3"0"-296,-7-1 0,7-4 0,-2 0 1522,4 0-266,1 5-778,0 6 0,6 2-234,3 6 0,9 0 21,1 0 1,6 8-34,-1 6 0,9 8-252,5 11 70,3 4 64,2 5 1,-6 3-144,1 2-1273,-6 4 1148,9-1 1,-11 4-339,3-7 0,-7-1 20,-3-8 1,-5 1-200,1-5 0,-4-6 70,0-4 0,-6-7-1344,1 2 1945,-7-3 0,3 4 0,-6 2 0</inkml:trace>
  <inkml:trace contextRef="#ctx0" brushRef="#br0">2090 6028 8282,'15'0'744,"5"0"-408,-4 6 1,6-3 256,-3 7 1,-2-1-156,7 5 0,-5 1 132,5-1 1,-7 5-159,2 0 0,-1 0 48,0-5 1,-2 0-46,3 0-98,-3-6-127,-2-1 1,0-7-24,1 0 87,-1 0-95,0-13 0,-1-3-32,-4-12 0,4-7-206,-4-3 0,-2-9-457,-3-5 1,0-8 139,0-2 0,-2-12-2510,3-2 2906,-4 0 0,-3 34 0,-2 0 0,-4-37 0</inkml:trace>
  <inkml:trace contextRef="#ctx0" brushRef="#br0">2090 4279 8153,'-9'0'497,"-1"0"1,7-1-101,-1-4-163,2-3 0,8-5 146,4 4 1,7-4 374,2 4-383,6-4-134,4-7 0,2 2-349,7-6 89,-6-6-215,9 0 1,-11-6-287,3 3 1,-3 3 215,-1-3 0,-7 4-413,-3 6 203,-3-4 0,-9 11-1016,-2-3 1533,-3 3 0,-15 8 0,-3 2 0</inkml:trace>
  <inkml:trace contextRef="#ctx0" brushRef="#br0">2332 3782 8153,'-14'-8'-587,"4"1"-735,1 7 2254,6 0-272,-4 0-322,7 0 1,0 2 409,0 3-506,0 3-110,7 6 1,1 6 133,6 4-24,0 3-79,0 8 1,-4 1 30,-1 7 0,-6 1-86,2 3 0,-3 4-187,-2 6 1,0 1-19,0 4 0,-7 2-257,-2 8 1,-4-8-428,-1-2-645,0-4 1247,0-1 0,-1-8-368,1-6 361,0-7 1,0-14-700,0-3 885,-1-9 0,1-4 0,0-6 0</inkml:trace>
  <inkml:trace contextRef="#ctx0" brushRef="#br0">2318 4464 8153,'14'0'-135,"-6"-6"1,5 4-251,-4-3 1,-1 4 384,2 1 0,-6 0 380,6 0 1,-2 1-1260,1 4 326,-3-3 553,1 4 0,-6-12 0,6-2 0</inkml:trace>
  <inkml:trace contextRef="#ctx0" brushRef="#br0">2460 4137 8153,'6'14'81,"4"0"0,-2 5 115,1 0 0,-6 11 62,2-1 0,1 9 204,-1 0 0,0 3-343,-5 1-79,0 1-206,0 0 0,0-7-213,0-3 1,0-8 40,0-1 0,5-7-810,-1 2 1148,1-9 0,2-4 0,0-6 0</inkml:trace>
  <inkml:trace contextRef="#ctx0" brushRef="#br0">2759 4151 8153,'0'14'0,"0"1"43,-7-1 199,-1 6-64,-6 2 1,-5 7 65,0-1-175,-6 1-18,3 6 0,-5-10-155,3 3 1,2-4 127,3 0 1,8-5-184,-3-10 0,8 2 195,-4-6-49,7 0 1,3-5-159,10 0-16,9-7 31,-4 6 1,12-7-39,-3 3 1,7 2-12,3-7 0,-3 6 205,-7-6 0,3 1 0,-5-5 0</inkml:trace>
  <inkml:trace contextRef="#ctx0" brushRef="#br0">2844 3483 7975,'-9'0'-298,"-1"0"0,7 6-38,-2 4 413,-3 2 0,7 7 403,-4 0 1,-3 7-271,-1-3 1,1 4-132,-2 2 0,7-6-307,-2 1 242,-3-7-179,7 4 76,-6-7 0,9-6 92,3-3 1,3-5-4,6-5 1,0-3-17,0-6 1,1-5-22,-1 0 1,0-6-211,0 1 222,0-3 1,1 5-16,-1 3-367,0-3 172,-6 6-138,5 2-82,-12 1 384,6 12 1,-9-4-31,-3 10 0,2 3 90,-6 6 0,4 6-58,-5 4 0,6-2 756,-6 2-488,7 0 0,-3 4 132,6 0 0,0 2 584,0 4-562,0 2 0,0 2 132,0 0 1,0 0-190,0 4 1,0-4-79,0 0 1,0-1-183,0 0 0,-2 0-289,-3-4 1,4-3-102,-4 3 1,-1-3-376,1-1 1,-1-1-693,1 0 742,3-5 679,-4-3 0,0-6 0,-2 1 0</inkml:trace>
  <inkml:trace contextRef="#ctx0" brushRef="#br0">2801 4322 7975,'11'-24'-583,"4"0"400,-4 1 1,11-6 912,-3 1-217,-3-7-239,10-1 1,-3-12-18,5 1 1,-1-10-125,-4 5 1,-2-3-140,-7 12 1,-1-1-127,-4 11 0,2 1-380,-6 8 1,0-1-332,-5 6 464,-6 7 235,-2-1 1,-7 11-405,1-2 414,0 2 1,5 2 133,-1 0 0,1 0 0,-1 2-198,1 2 198,5-2 426,-2 11-245,6-12 0,2 7 84,2-3 1,0-2 119,5 6 0,-4 1 414,4 4-388,-6 0-124,4 7 1,-7-2 4,0 9 0,0-1-145,0 11 0,-2-2-182,-3 2 0,4 2 26,-4-7 0,2-2-231,-2-7 0,4 1-713,-4-6 501,3-6 99,2 0-407,7-12 373,1-1 110,-1-14 1,5-8 7,-8-7 0,7-8 269,-1-1 0,2-13 0,3 7 0</inkml:trace>
  <inkml:trace contextRef="#ctx0" brushRef="#br0">3143 3739 7975,'6'-14'-6,"3"-1"87,-2 8 112,-1 0 331,0 7-248,-4 13 0,4 0 31,-6 15-139,-6 4 1,-2 7-47,-6 4 0,0-5-134,-1 4 0,1-1-14,0-7 0,0 3-213,-1-3 0,3-1 127,2-5 1,-1-6-109,7-3 0,-1-8-119,5-1 120,0-7 18,0 3 1,0-7-87,0-4 1,1-3 97,4-6 1,-2-5 18,7 0 0,1-6 26,8 1 1,-3-3-92,3-1 0,1 4 53,-1 0 182,6 7 0,-9-10 0,5 13 217,-7 0-166,0 6 152,0 8 0,-6 1 221,-3 4 1,-3 5-125,-2 8 0,-2 9 81,-3 7 0,-3 5-185,-6-1 0,-5-2-83,0 2 0,0-2-220,5 2 80,0 3 1,0-9 139,-1 6-1257,1-6 1144,0-4 0,-7-1 0,-1-5 0</inkml:trace>
  <inkml:trace contextRef="#ctx0" brushRef="#br0">3100 4194 7975,'28'0'193,"1"0"1,4 0 352,0 0 0,2 0-210,-2 0 1,-3 0 100,3 0-437,-3 0 0,5 0 0,1 0 0</inkml:trace>
  <inkml:trace contextRef="#ctx0" brushRef="#br0">3384 3526 7542,'2'-10'761,"3"1"0,4-1-514,10-4 1,3-2-248,7-3 1,-4-4-400,3-11 205,-9 4 155,14-4 0,-18 12-358,-1 3 228,0 3-360,-12 8 105,4 2 0,-8 13 156,-2 8 1,-4 7 21,-6 11 1,-1 2 233,1 3 0,-5 1 12,0-6 0,-1 5 50,1-5 39,9-6-253,-9-6 931,11-7-303,0-6-241,2-2 1,6-7 81,0-4 1,8-9-191,6-10 0,0-3-260,5-1 1,2-1-4,-2 1 0,-2-1-274,-7 1 1,1 1 421,-6 3 0,6-2 0,-3 3 0</inkml:trace>
  <inkml:trace contextRef="#ctx0" brushRef="#br0">3555 3270 7454,'-5'9'-473,"0"1"473,1-7 0,4 10 0,0-6 647,0 8-261,0 5-225,0 2 1,-5 7-102,0-1 0,-6 5 7,2 1 1,-4 5-119,-1-1 1,0 3 117,-1 2 0,6-2-6,-1-3 1,7-5-122,-2-10-61,-2-2 175,5-7-261,-4-6 94,12-2 1,2-17-212,6-3 187,0-10 0,2-2-1,3-8 0,-2 1-129,7 5 0,-5-1 192,5 1 1,-7 6-116,2 3 312,-3 3 62,-2 8-251,-6 2 0,-2 7 610,-6 4-231,0 9-112,0 9 0,-8 7 124,-6 3 0,0 3-81,-5 7 0,2 4-74,-2 0 1,3 6-71,-3-6 1,-2 4 1,3-9 0,0-2-437,9-12 156,2-12 19,1 3-672,4-18 359,-4-1 140,6-14 1,5-8-590,0-6 923,6-7 0,-3-8 0,6-7 0</inkml:trace>
  <inkml:trace contextRef="#ctx0" brushRef="#br0">3569 3739 7927,'14'1'-233,"1"4"210,-8 9 1,6 15 218,-11 1 0,9 11 97,-7-3 1,6 1-149,-5-1 1,4 2-160,-4-7 1,6-5 61,-2-4 1,-1-8-281,2-2 0,-5-6-466,4-8 409,0 0 173,-1-6 116,5-9 0,-5-7 0,6-6 0</inkml:trace>
  <inkml:trace contextRef="#ctx0" brushRef="#br0">3782 3611 7881,'-14'24'500,"0"-1"1,-2 1-103,-3 4 1,3 1-375,-3-1 1,4 1 105,0-1 1,3-6-44,2-3 1,4-3 227,6-2-345,0-6 0,2-1-37,2-7 1,9-7-78,6-2 0,8-5 13,1-5 0,1-2 56,4-3 0,-3-3-370,-2 4 1,1 1 18,-1-2 1,-6 5-123,-3-5 0,-3 5 548,-2-4 0,-6-1 0,-2-4 0</inkml:trace>
  <inkml:trace contextRef="#ctx0" brushRef="#br0">3882 3398 7932,'6'-8'-86,"2"-5"43,6 4 0,5-4 553,0-1 1,5-7-156,-5-2 1,6-4-321,-1-2 0,-2 2 71,2 4 0,-12 2-182,3 7 1,-9 1-322,3 4 49,-6 3 1,2 9 179,-10 6 0,-4 7-66,-10 12 0,-1 7-24,-4 3 1,-3 3 14,3 2 1,-1-2 262,1-3 0,4-5-121,6-9 1,4 1 289,1-6 1,5-5 10,0-4 0,4-7 21,4 2 0,9-5-129,6-5 1,6-8-46,-1-6 0,-2-6-206,2 1 1,-2-3 80,2-1 1,-4 0-276,-6-1 1,1 5 352,-1 1 0,0 5 0,0-2 0</inkml:trace>
  <inkml:trace contextRef="#ctx0" brushRef="#br0">4109 3369 7932,'0'21'-713,"0"-4"534,0 7 1,5-4 689,0 9 1,6-4-85,-2 8 1,-1-1-122,2 1 1,-1 3-150,5 7 1,-4 4 62,-1 1 0,-4 4-261,5-5 0,-7 1 68,2-6 1,-2-1-183,1-3 0,-2-4 124,3-11 1,-5-2-170,-5-7 1,2-6-32,-7-3 1,6-5-118,-6-5 0,2-9-434,-1-10 0,-4-4 782,4-6 0,-4-8 0,-1-9 0</inkml:trace>
  <inkml:trace contextRef="#ctx0" brushRef="#br0">4081 3597 7932,'0'14'548,"-2"0"-354,-2 0 1,0 5 416,-5 0 0,4 7-188,-4-3 0,1 3-360,-2-3 0,-2 4 43,2-3 1,4 1-270,1-1 0,-1-4-604,1-5-895,0-1 1662,12-6 0,7-8 0,8-8 0</inkml:trace>
  <inkml:trace contextRef="#ctx0" brushRef="#br0">4237 3668 7932,'15'-6'0,"-1"-4"0,6 4 302,4 1 0,-2-1 487,2 1 0,0 0-492,4 5 1,0 0-78,1 0 0,-1 5-220,1 0 0,-1 12 0,1-1 0</inkml:trace>
  <inkml:trace contextRef="#ctx0" brushRef="#br0">1607 15055 7946,'-14'0'293,"6"0"52,2 0 1,6 8-30,0 6 0,6 7-87,3 7 0,-1 7-70,2 3 1,-5 3-67,4 2 0,-4 1 119,4 3 1,-6-1-144,2 6 0,-3 5 108,-2 5 1,0 7-262,0 2 1,0 2 190,0 7 1,0-5-3,0 1 0,0-5-88,0-5 1,1-3-226,4-6 0,-3-6-405,2-4 1,-2-11 37,-2-7-235,6-7 0,-4-16 322,3-6 1,-4-20 487,-1-18 0,0 3 0,0-6 0</inkml:trace>
  <inkml:trace contextRef="#ctx0" brushRef="#br0">1778 15041 7946,'6'-10'-433,"3"1"0,10 4 45,5-4 1,5 6 940,4-2 1,5-1-240,9 1 1,-1-6-98,6 1 0,0-2-45,5-3 1,-6 1 111,-4 0 0,-3 1-171,-1 4 1,-1-4-40,1 4 1,0 2-4,-1 3 1,-1 2 73,-3 2 1,-1 6-167,-4 4 1,-8 4 108,4 5 1,-10 3-187,0 7 1,-4 5-52,0 4 0,-6 10 115,1 4 1,-6 3 82,6 2 0,-2 6-123,1 4 0,2-3 256,-6 3 0,4-4-88,-4 8 0,1 2-65,-3-33 1,-1 0 0,-1 1 0,0 0 58,3 35 0,3-2-208,-2-7 1,-1-4-136,-4-6 1,2-2-290,3-3 1,-4-9 52,4-10 1,-5-5-697,-5-4 1187,4-3 0,-6-7 0,7 0 0</inkml:trace>
  <inkml:trace contextRef="#ctx0" brushRef="#br0">2119 16676 7946,'-14'8'253,"6"-2"1,5-6 297,12 0 0,7 0-197,12 0 1,2-2-143,4-2 1,2-4-236,6-6 1,-4 3-355,0-4 0,5 4-660,4-8 1037,1 4 0,-6-12 0,1-3 0</inkml:trace>
  <inkml:trace contextRef="#ctx0" brushRef="#br0">1991 14671 7946,'0'-8'-341,"-6"2"1,4 12 756,-3 4 1,4 7-57,1 2-248,0 0 0,0 0-91,0 0 0,4 2 63,1-2 0,0-4-240,-5 4 0,5 2 100,-1-2 1,1 0-1033,-5-5 1088,0 0 0,-6 0 0,-2 1 0</inkml:trace>
  <inkml:trace contextRef="#ctx0" brushRef="#br0">2119 14657 7946,'28'-8'-229,"5"-3"-57,1 6 1,4-6 347,-5 2 0,3-4-31,2-1 1,1 0 165,14 0 0,0-5-75,9 0 1,3-5-296,6 5 0,-6 0 213,-4 5 1,-10 1-7,-9 4 1,-2-2 90,-12 6 0,2 0-78,-11 5 0,0 2 162,-5 3 0,-1 2-142,-3 8 1,-4 5 13,-6 4 1,0 1-1,0-1 1,0 7 295,0-2 0,0 4-266,0 0 0,0-1-2,0 6 1,1 0-57,4 4 1,-2 1-124,7 0 0,-5 1-18,4 3 1,-1 10 77,1 9 0,3 2-367,-8-1 1,6 1 211,-6-7 1,6 1 26,-5-5 1,1-5 15,-1 0 1,-4-11-2,4 2 0,-3-9-83,-2 4 1,0-8-384,0-1 589,0-7 0,0-2 0,0 3 0</inkml:trace>
  <inkml:trace contextRef="#ctx0" brushRef="#br0">2972 16036 7946,'0'14'420,"0"-6"-294,0-1 0,2-7 582,2 0 1,4-2-308,6-3 1,5-1-320,0-4 0,7-2-348,-3 2 1,4-2 265,2-3 0,-1 1 0,0 0 0</inkml:trace>
  <inkml:trace contextRef="#ctx0" brushRef="#br0">2318 14145 7946,'-2'-12'-660,"-2"2"607,2 4 548,-4 6 1,6 8-208,0 6 1,1 7 66,4 7 1,-2 0-304,7 1 0,-6 4 94,6 0 1,-7 2-255,2-2 0,-4-3 83,-1 3 0,0-7-403,0-3 0,0-5-353,0 1-405,0-4 1186,0-7 0,0-8 0,0-8 0</inkml:trace>
  <inkml:trace contextRef="#ctx0" brushRef="#br0">2489 14231 7946,'28'-15'0,"8"0"-507,7-4 0,0 3 165,4-3 1,-3-2 920,-1 2 1,0-6-187,-1 1 0,-4 4-71,0 1 1,-6 3-268,1 2 0,-3 6-145,-2 3 0,1 4 32,-1 1 1,-1 0 112,-3 0 0,1 1-122,-6 4 0,0 3 59,-5 6 0,0 0 32,1 1 0,-6-3-8,0-2 1,-4 7 129,5-3 0,-6 4-64,6-4 1,-7 6-17,2 4 0,1-2-27,-1 2 0,1 4-21,-1 6 0,-3 5-134,2-1 0,3 9 94,-3 5 1,6 4-133,-5 1 0,4 9-112,-4 0 1,4 4 319,-4-13 0,4 3-48,-4-8 0,6-2 2,-1 2 0,-2-7-92,1-3 0,-6-5-116,2-9 1,1 1-281,-1-1 0,0-4 29,-5-1 451,-7-5 0,0 9 0,-8-5 0</inkml:trace>
  <inkml:trace contextRef="#ctx0" brushRef="#br0">3313 15467 7946,'11'0'0,"3"0"0,-6 0 153,11 0 0,-6 0 312,6 0 1,1 0-233,-1 0 0,0-4-152,-4-1 1,-1-4-82,0 4 0,0-6 0,0 3 0</inkml:trace>
  <inkml:trace contextRef="#ctx0" brushRef="#br0">1806 15197 7946,'0'15'137,"0"-1"0,0 2 97,0 3 0,2 3-13,2 6 0,0 1-239,5-1 1,-4-3-68,4 4 0,-6-9-79,2 9 1,1-6-73,-1 1 0,0 1 146,-5-6 1,0 0-173,0-5-58,0 1 126,0-7 0,-5-8 12,0-10 1,-4-9-54,4-5 1,-4-4 118,4-5 1,-4 1 115,4-6 0,0 2 0,5-2 0,0-1 0,0 5 0,0 1 0,0 5 0,6 6 0,4 3 0,7 4 290,2 6 1,6 3-1,-1 6 1,-2 0 50,2 0 0,-7 1-163,2 4 0,0 3-72,-4 6 1,0 0-57,-10 1 0,0-1 92,-5 0 1,-2 0-190,-3 0 0,-4 2 6,-10 3 0,2-3-77,-7 3 0,2-3 87,-2-2 1,4-1-31,5-4 0,1 2 136,0-6 1,6 1 351,3-1-394,4-4 1,7 6 8,4-7 1,4 0-74,5 0 0,8 1 89,6 4 1,5-3-424,-5 2 1,5-2 58,-5-2 306,0-6 0,-4-2 0,-1-6 0</inkml:trace>
  <inkml:trace contextRef="#ctx0" brushRef="#br0">2261 14487 7946,'-14'0'-93,"0"0"17,-1 0 140,8 0 0,-6 0 60,3 0 1,-2 6 110,-2 3 0,1 4-207,3 1 1,-2 2 131,2 3 0,4-2-138,1 7 0,4 0 38,1 4 1,0 1 60,0-1 0,1-1-144,4-3 0,-2 1 54,7-6 0,-1 0-162,5-5 0,1-6 40,-1-3 1,0-4-175,0-1 1,0-6 66,1-4 0,-1-4-144,0-5 0,-4 2 44,-1-7 0,-6 5-266,2-5 195,-4 7 369,-1-3 207,0 12-267,0 1 1,0 9 464,0 3 1,0-2 121,0 6-245,0-6 0,0 5 175,0-3-274,0-3 0,5 2-254,0-8 221,6-4-451,-3-6 92,6-1 99,-6 7 1,-2 4 35,-6 8 0,0 6 38,0 9 0,0 0 42,0 9 0,0-2 105,0 7 0,0-3-282,0-2 1,0-6 111,0-3 0,2-5-898,3-4 957,-4 3 0,18-18 0,-3 3 0</inkml:trace>
  <inkml:trace contextRef="#ctx0" brushRef="#br0">2503 14231 7946,'0'-15'-982,"0"8"877,0 0 1,0 9 558,0 3 0,0 9-282,0 9 1,4 4-159,1 2 1,0-1-107,-5 1 0,0-6 86,0 1 0,5-7-425,-1 2 162,1-3 35,-5-8-201,0-2 1,0-21 341,0-4 1,-5-5 92,1 5 0,-1 3 0,5-3 0,-5-1 0,0 1 0,1-2 0,4 2 0,0 8 0,0-3 0,1 4 243,4 1 1,3-2 121,6 6 0,2 0 158,3 5 1,-3 0-177,3 0 1,1 0-99,-1 0 1,0 5-269,-5 0 302,1 0-202,-1 1 1,-6-3 21,-4 7 1,-2-6-143,-2 6 0,-6-5-50,-4 4 0,-9 1-54,-4 4 0,-3 5 92,3 0 0,-3 0-81,7-5 1,5-5 67,5 1 44,6-7-190,-4 10 1,14-12 100,2 4 1,4-5 118,1-5 0,5 2-22,0-7 1,4 7 84,-4-1 1,5-3-21,-5 3 0,-5-1 328,-4 5-192,-7 0 1,2 1-89,-10 4 0,-5 5 39,-9 9 0,-7 1-48,-8 4 0,-3 3-437,3-4 0,1 4 82,5 2 263,6-7 0,-5 5 0,5-5 0</inkml:trace>
  <inkml:trace contextRef="#ctx0" brushRef="#br0">2716 3284 8224,'-28'-27'0,"-1"3"0,1 4-265,-1 6 0,-4 4 0,0 2-367,1 2 0,-4 3 794,-2 8 1,2 9-49,-2 9 0,-5 11 1,-4 4 1,-7 4-262,2 6 1,-3-4 247,-2 3 0,1 2 166,4-1 1,8-1-46,6-4 0,8 7 99,2 7 1,1 6-171,8 8 0,5 0 94,4 0 1,7 7-181,1-38 0,-1 0 0,3 6 0,0 0-186,2 4 0,1 0 0,1 0 0,2 1 208,2 3 0,3 1 1,-1-5-1,2-1-12,1 4 0,2-2 1,5-1-1,1-2-131,2 5 0,2-1 0,3-5 0,4-1 43,0-2 1,2-3 0,-2-6 0,1-4-75,-1-3 1,2-3 0,32 8-319,5-10 0,8-12 553,-36-7 1,0-3 0,3-1 0,1-1-62,5-3 1,0-2 0,-1-1-1,-1-2-204,3-4 1,-1-2-1,-3-2 1,0-2 189,1-2 0,-1-1 1,-1-2-1,0-1-4,5-3 1,-1-1 0,-8-1 0,-1-1 36,-4 0 1,-3 0-1,-5-2 1,-3 0 235,15-29 0,-9-3-282,-10-1 0,-5-4 20,-14 28 1,-1-1 0,2 0-1,-1-1-30,-2-3 0,-1-1 0,1 2 1,-1-1-76,-1 2 0,-2 0 0,-2-2 1,-2-1-26,-1-4 0,-2 0 1,-2 1-1,-2 1-2,-4-2 0,-1 0 0,-4 1 0,-3 1-157,-3-1 0,-3 2 1,-3 2-1,-3 3 27,-4 0 1,-1 2-1,4 6 1,-1 3-25,2 5 1,0 4 0,-28-11 266,7 21 1,0 14-211,0 14 1,0 8-1736,0 11 1883,7 4 0,-6 4 0,4-4 0,-3-2 0</inkml:trace>
  <inkml:trace contextRef="#ctx0" brushRef="#br0">11446 4052 8031,'-7'-15'256,"6"1"401,-5 6-643,6 2 0,0 8 90,0 2 1,0 0 33,0 5 1,0 2 25,0 8 0,1-2 2,4 7 0,-2 0 20,6 4 1,-5 1-33,0-1 0,0 0-57,0 1 0,-2 1 35,3 3 0,-4 5-48,-1 9 0,0 2 11,0 4 1,0 2-24,0-3 1,0 3 2,0 2 0,0 0-120,0 0 1,5 1 15,0 4 1,-1-2 119,-4 6 0,2-9 88,3 5 0,-4-9-83,4 4 1,1 0 81,-1-5 1,0-1-111,-5 1 0,5 0-96,-1 5 1,1-2 141,-5-3 1,2 2-24,2-7 0,-2 6 8,3-6 1,-4 0-12,-1-4 1,5 1-159,0 4 1,1-4 88,-1 3 1,-2-3 32,6-1 0,-5-2-21,0-3 1,3 2-103,-3-7 0,1 0 97,-5-5 1,0-1 190,0-3 1,0 1-186,0-6 0,0 2-7,0-2 0,0-8-118,0 3 1,-5-3 148,1 3-1537,-1-6 786,-1 5 695,4-12 0,-11-7 0,5-10 0</inkml:trace>
  <inkml:trace contextRef="#ctx0" brushRef="#br0">11559 3910 10140,'19'0'519,"0"0"1,8 0-253,2 0 1,5-2-1,9-3 0,8-3-15,5-6 0,1 0 31,5 0 0,-7-2-333,2-3 0,5 3-332,14-3 0,-35 11 0,1 0 353,3 1 1,0 0 0,-2 0 0,0 0 104,-3-1 0,0 2 1,34-2-75,2 3 1,-34 4 0,0 0 34,1 1 0,-1 0 0,3 0 1,-1 0 16,-1 0 0,-1 0 0,0 1 0,0 0-82,-2 1 1,0 1 0,38-2 12,-7 4 0,2-3 29,2-2 0,0 0 52,5 0 0,-12 0-139,-2 0 0,-13 0 43,-11 0 0,-1 0 35,-7 0 0,-1 0 76,-5 0 0,1 0-34,-1 0 0,0 0 153,1 0 0,-5 0 281,-1 0 1,-5 0-431,1 0 1,-4 0 598,0 0-717,-1 0 1,-5 0 103,1 0-19,-7 0-59,3 0-278,-6 0 289,0 6 1,-1-3 30,-4 7 0,3-6 56,-2 6-56,-4-1 0,6 6 36,-3-1 1,-1 0-26,1 0 1,1 5 5,4 0 1,0 6-54,0-1 0,-5 3-159,0 1 0,0 1 85,5-1 1,0 1-150,0-1 0,0 1 277,0-1 0,0 7-93,0 3 0,0 3-5,0 1 1,0-2 69,0 2 1,2 0 171,3 10 1,-4-5-83,4 5 1,-3-4 170,-2 4 1,1-6-223,4 1 0,-3 2 29,2-2 0,-2 9-67,-2 0 1,0-3-61,0 3 0,0-2 147,0 3 1,5-5-17,-1 0 1,1 5 9,-5 5 0,0 1-60,0-1 0,0 7-10,0 7 1,5 0-113,0-5 1,1-7 85,-1-2 1,-4-3-149,4-3 0,1 1 55,-1 0 1,1-2-155,-1-2 0,-3 0-104,2-5 0,-2-1-139,-2-4 0,0-7-90,0-3 0,0 0-938,0-4 1541,0 2 0,0-15 0,0 5 0</inkml:trace>
  <inkml:trace contextRef="#ctx0" brushRef="#br0">11645 6753 8121,'-14'8'-183,"6"0"183,3-4 549,3-2 1,13 4-99,4-6 1,10 0 47,3 0 1,4 0-132,11 0 1,-4-1-133,8-4 1,2-1-25,-1-4 0,1-3 26,-2 4 1,4-4-216,6-1 1,6 0-114,3 0 0,8-2 395,2-3 0,0 3-16,-5-3 1,0 3-104,0 2 0,-32 5 0,1-1-101,3 0 1,0 1-1,-3 2 1,0 0 33,3 2 0,-1 1 1,33-4 19,-4-2 1,-11 4 86,-8 6 0,0 0-16,5 0 1,0 0 25,0 0 0,-5 0 139,0 0 1,-5 1-115,6 4 1,-9-3-28,-2 3 0,-1-4-57,-7-1 1,5 0 7,-1 0 1,3 0-33,2 0 0,-1 0 266,1 0 0,0 0-325,-1 0 1,-4 0 211,0 0 1,-6 2-345,1 2 1,-9 0 18,-5 5 1,1-1 0,-1 1 1,-5-1 25,-4-3-367,-1-3 160,6 4 0,-6-6-41,0 0-159,-5 0 296,2 0 0,-1-2-628,-1-2 324,1 2 0,-5-6-188,0 3 1,-1 4 120,-4-4 474,3 4 0,-17 1 0,4 0 0</inkml:trace>
  <inkml:trace contextRef="#ctx0" brushRef="#br0">11659 5004 8036,'-8'6'-386,"2"2"133,6 7 500,0-7-140,0 4 1,6-9 212,4 7 0,2-7-128,2 2 0,5-4 150,0-1 1,7 5-75,-3 0 0,9-1-19,1-4 1,7 0 28,-3 0 1,5 0 0,0 0 0,2-4-164,4-1 1,7-6 65,16 1 1,5-2-394,-29 5 1,1 0-1,-4 0 1,-1-1 275,-1 1 1,1 0-1,0 0 1,1 0-38,-2 0 0,1 0 0,8 0 0,1 0 18,4-1 1,2 1 0,-1 0 0,1 0 215,-3 0 0,-1 0 0,-2 0 0,-1 0-122,-2-1 0,1 1 0,0 1 0,1 0-157,4 1 0,-1 0 0,-6 2 1,-1 0-30,-3 3 0,-3 0 0,29 0-41,-4 0 0,-12 6 39,-7 4 0,-4 4 106,-5 5 0,-3-2-92,-7 7 0,-1-2-23,-3 2 0,-4-4-102,-6-5 0,1-3 711,-1-2-1094,-6-4 378,-2-6 1,-6-2-328,0-2 0,-3-3-2083,-7-2 2575,-5-4 0,-26 12 0,-4-6 0</inkml:trace>
  <inkml:trace contextRef="#ctx0" brushRef="#br0">11460 5900 7942,'-10'0'-268,"1"0"-447,0 0 928,-6 0 0,6 0 205,-1 0 21,7 0-144,-3 6 121,12-4 1,7 6-38,6-4 1,1-2-64,-1 3 0,3-4-139,7-1 1,12 0 34,6 0 0,7-1-89,3-4 1,11-1-236,3-4 0,3-7 18,-3 3 1,-3-4 58,3 4 1,5 0-20,-31 6 1,0 2 0,-2-1 0,-1 1 82,1 1 0,0 0 0,-2-1 0,0 0 190,30-4 1,-30 3 0,0-2-137,-1 2 0,1 0 0,0-2 0,1 1 12,4 3 1,-2 0 0,35-6 300,-7 2 1,2-2-39,-8 6 0,5-1-238,-9 1 0,6 3 90,-2-2 0,2 2-253,-2 2 0,-2-5 59,-8 1 1,-5-1-148,-4 5 0,-4 0-16,-5 0 0,1 0 19,-5 0 0,-1-5-383,-5 0 184,1 1-123,-7 4 129,-8 0 0,-11 0-794,-12 0 0,-9 0 1115,-15 0 0,-3 0 0,-7 0 0</inkml:trace>
  <inkml:trace contextRef="#ctx0" brushRef="#br0">12427 3924 8003,'-8'-14'-319,"-3"4"-40,6 1 0,0 4 986,5-5 1,-6 7-574,4-3 41,-4 6 1,6 1-8,0 4 1,0 5 34,0 9 1,5-2-13,0 7 0,4-1-15,-4 6 1,6 4-5,-2 0 0,-1 7-64,2-2 1,-2 7 70,1 3 1,2 5-15,-6 0 0,1 8-255,-1 6 1,-3 2 247,2 2 0,-2-6-56,-2-4 0,0 9-12,0 1 0,1 3 50,4-3 1,-3 4-14,2-4 1,-2 8 125,-2-8 1,0-2-103,0-2 1,2-1 73,2 5 1,-2 0-69,3 0 0,-4-6-60,-1-3 1,5-4-39,0-1 1,-1-7-41,-4-2 1,5-4 89,0-1 1,0-1-109,-5 1 0,4-5 237,1 0 1,0-7-130,-5 3 0,-5-4 18,0-2 1,-4 0 222,4 1 0,-4-1-287,4 1 1,-6-6 80,1 1 0,4-6-164,1 0 0,-1-2-309,1-1-668,1-8 544,4 0 0,4-14 533,1-2 0,12-23 0,-1-6 0</inkml:trace>
  <inkml:trace contextRef="#ctx0" brushRef="#br0">13237 3725 6546,'-8'0'557,"2"0"-292,6 0 0,-5 6-27,0 3 0,1 4-115,4 1 1,0 2 75,0 3 0,0 5-90,0 9 1,0 3-2,0 7 1,0 1-13,0 4 0,0 4 42,0 9 1,0-1-421,0 7 0,0 1 361,0 7 0,0-2-146,0 3 1,0-3 81,0-2 0,0-11 121,0-3 1,0 1-181,0 4 1,1 2 156,4-7 0,-3 3 202,2-8 1,-2 2-82,-2-2 1,0-1 29,0-4 0,5-3-32,-1 4 1,1 1-235,-5-2 0,5 7 133,0-2 0,1-3-158,-1-2 1,-4 2 29,4-1 1,-2-1 43,2-4 1,-4-1-101,4 1 0,-2 0 41,2-1 1,-3-4 209,2 0 1,-2-6-206,-2 1 0,0-5 97,0-4 0,0 1-87,0-6 1,0 0-10,0-5 1,0 5-38,0 0 1,0 0-205,0-5-977,0 1 484,6-1-1129,-4-6 1869,4-2 0,1-12 0,0-2 0</inkml:trace>
  <inkml:trace contextRef="#ctx0" brushRef="#br0">12014 4293 8058,'-7'-14'-88,"0"6"1037,7-4-459,0 10-296,0-4 0,0 7 33,0 4 0,0 5 19,0 8 1,0 5 77,0 5-176,0 0 1,0 6-21,0-1 0,0 6-123,0-1 1,0 2-219,0-2 1,0-4 140,0-5 1,0-2-489,0-4 402,0-2 1,7-13-732,2-4 0,4-4 889,1-4 0,6-10 0,3-9 0</inkml:trace>
  <inkml:trace contextRef="#ctx0" brushRef="#br0">12612 4293 8058,'7'-9'0,"-2"-1"-415,-3 7 713,-2-3 281,0 6 0,0 6-197,0 4 0,0 4-43,0 5 1,-5-2-90,0 7 1,-4 0-10,4 4 0,0 2-72,5 3 0,0-3 44,0 3 0,5-7-219,0-3 0,6-5 48,-2 1 0,4-10-186,1-4 0,0-3 70,1-2 0,-1-7-49,0-2 1,0-9-41,1-1 0,-6-7 105,0-3 0,-4 1-61,5-5 1,-7-2 104,2 2 0,-4 4-188,-1 5 1,-6 6 49,-4-6 0,-4 11 122,-5-1 1,2 9 17,-7 1 1,5 2 6,-5 2 1,7 6-713,-2 4 472,10 2 0,2 3-201,7-1 0,11-6 446,4-4 0,15-2 0,0-2 0</inkml:trace>
  <inkml:trace contextRef="#ctx0" brushRef="#br0">13649 4109 7971,'-9'0'-287,"0"0"72,5 0 1601,-2 0-868,6 0 0,-5 6-169,1 3 0,-1 4-141,5 1 1,0 5 14,0 0 0,0 6-15,0-1 1,0 5-14,0 4 0,0-3-143,0 3 1,0 2-86,0-2 0,0 0-573,0-5 1,0-1 351,0-3 1,0 1-1437,0-6 1690,0 0 0,0-5 0,0 1 0</inkml:trace>
  <inkml:trace contextRef="#ctx0" brushRef="#br0">12029 5331 8036,'-15'-8'-360,"1"2"470,0 12 0,1 7 213,4 6 0,-2 1-227,6-1 0,-1 2 0,1 3 0,3 1 138,-2-6 0,2 4-103,2-4 1,5 0-37,0-4 1,6-1-23,-2 0 0,-1-4-123,2-1 0,-1-6 135,5 2-64,-6-4 1,3-2-60,-6-4 0,0 2 88,-5-6 1,0-3-113,0-6 0,-2 2 41,-3-3 0,-1-2-161,-3 2 0,-4-4 16,3 4 1,-2-5 107,-2 5 1,-1 0 3,1 5 1,1 4-85,4 1-106,3 6 1,9-8 46,6 6 1,2 0-659,13 5 855,0 0 0,11-6 0,1-2 0</inkml:trace>
  <inkml:trace contextRef="#ctx0" brushRef="#br0">12796 5203 8015,'0'-8'1331,"0"-4"-381,0 10-672,0-4 1,0 7-55,0 4 0,0 0-14,0 9 1,0-1-60,0 10 0,0 1 24,0 5 0,0-1-499,0 0 0,0-4 247,0 0 0,2-2-951,3 2 0,3-4 1028,6-6 0,0-6 0,0-1 0</inkml:trace>
  <inkml:trace contextRef="#ctx0" brushRef="#br0">13749 5132 7813,'-8'0'329,"0"2"-286,3 2 0,2 3 40,-6 2 0,4 4 124,-4-4 1,5 9 8,0 1 1,-3 0-31,3-5 1,-1 6 62,5 4 0,0-2-87,0 2 1,0 0-13,0 4 0,1-4-43,4-1 1,3-5-151,6 1 1,1-5-35,-1-5 0,0-2 148,0-7 0,0 0-307,1 0 0,-1-8 99,0-6 0,-4-2-39,-1-8 0,-6 0 83,2-4 0,-3 1-130,-2 3 1,0-1 22,0 6 1,-7 0-133,-2 5 1,-4 1 60,-1 4 0,-5 3 131,0 6 1,-5 1-370,5 4 1,-4 3 508,4 6 0,0 0 0,4 1 0</inkml:trace>
  <inkml:trace contextRef="#ctx0" brushRef="#br0">12043 6170 7974,'-8'0'1508,"2"2"-1200,6 2 1,0 10-85,0 10 0,0 5-186,0 4 1,0 2 151,0 2 1,0 4-65,0-3 1,0-1-38,0 1 1,0-7-184,0 2 1,0-7-642,0-3 0,1-7 349,4-2 1,3-6-1255,6-8 1640,0 0 0,1-12 0,-1-4 0</inkml:trace>
  <inkml:trace contextRef="#ctx0" brushRef="#br0">12867 6014 8054,'-12'6'-136,"2"3"0,-2 4 103,2 1 1,-1 5 782,2 0 0,-4 11-201,4-1 0,2 2-135,3-2 1,2 2-217,2-2 0,2 1 140,2-11-106,4 0-188,13-12 1,-5 4-226,2-6 143,5 0 4,-1-11 0,0-4 130,-3-9 0,1-3-254,-1-6 0,-1-1 25,-9 1 0,-3 1 25,-6 3 0,0-1 88,0 6 0,-6-5 12,-3 5 1,-7 0-278,-8 5 1,2 6 103,-6 4 0,1 2-23,8 2 0,0 0 89,5 0 0,6 2-365,3 2 1,3 4 142,2 6 0,2 1 337,3-1 0,3 0 0,6 0 0</inkml:trace>
  <inkml:trace contextRef="#ctx0" brushRef="#br0">13820 5914 11364,'-8'0'1211,"2"0"0,6 2-982,0 2 1,0 4-52,0 6 1,0 7 37,0 3 1,5 9-301,-1 5 0,1 9 126,-5 5 0,0 2-944,0-2 1,5 0 98,0-9 803,-1 3 0,3-16 0,1 4 0</inkml:trace>
  <inkml:trace contextRef="#ctx0" brushRef="#br0">11972 5431 8028,'-8'-2'74,"3"-3"1,4 2 483,1-6-251,-7 6 1,6-5 71,-4 3-1,3 3-147,-4-4-56,4 6 99,-4 0-235,6 0-213,0 0 164,0 6 0,0-2 60,0 5 0,0 5 19,0 5 1,-5 5 0,1-5 0,-1 6-59,5-1 0,-2 7-1,-2 3 0,2 3-5,-3-3 0,4-8-4,1-7 0,1-3-55,4-2 1,3-6 94,6-3 1,2-7 110,3-7 0,-2-8-127,7-17 0,-7 4-7,2-3 1,-3-1-13,-2 0 0,-1 1-101,-4 5 1,2 1 164,-6 3 1,0 4 79,-5 5 1,0 1-343,0 0 0,-2 6 75,-2 3 0,-4 4-290,-6 1 1,-1 0 28,1 0 378,0-7 0,0 0 0,-1-8 0</inkml:trace>
  <inkml:trace contextRef="#ctx0" brushRef="#br0">14574 4023 8121,'-13'-14'447,"4"0"-128,2 6-284,7-5 1,7 7 113,2-4 0,10 3 229,5 2 0,10-3-443,9-6 0,1 4 21,8 1 1,-6-1-593,2-4 0,-10 6 291,-5 3 1,-5-1-433,-4 1 777,-4 1 0,-5-3 0,-1-1 0</inkml:trace>
  <inkml:trace contextRef="#ctx0" brushRef="#br0">15057 3725 8121,'22'0'0,"-1"4"-610,-7 1 0,5 0 440,0-5 1,0 5 546,-5-1 1,5 6-22,0-5 1,-2 1-138,-7-1 1,1-2 74,-6 6 0,-1 1-71,-4 4 1,-1 2-120,-4 3 0,-8 3-74,-6 6 1,-4 1-144,4-1 1,-5-1 26,5-3 1,0-4-301,5-6 1,0 1-824,-1-1 690,8-6 519,0-8 0,14-14 0,0-9 0</inkml:trace>
  <inkml:trace contextRef="#ctx0" brushRef="#br0">15398 3511 8121,'13'2'0,"-4"3"0,4 1 168,-4 4 0,-1 7 136,2-3 0,-5 4 250,4-4 1,-4 0-631,4 0 0,1-6-526,4-3 0,0-4 7,0-1 0,1-1 595,-1-4 0,0-9 0,0-8 0</inkml:trace>
  <inkml:trace contextRef="#ctx0" brushRef="#br0">15711 3469 8112,'0'9'371,"0"1"1,-2-1-70,-2 5 0,-4 1-165,-6-1 0,-1 0-151,1 0 1,-2 5-243,-3 0 1,4-5 158,-4-4 0,4-5-385,6 4 232,-4-6 320,12 4 0,2-7-205,14 0 1,-1 0-66,5 0 1,1 0 51,-1 0 1,5-2 90,-5-3 1,0 2 5,-5-6 1,-4 4-22,-1-5-1,-6 7 29,3-3 1,-7 6-16,-4 0 1,-4 6-70,-10 4 0,-5 4 76,-9 5 1,-3 1 102,-7 4 0,0 3-23,1-3 1,-1 7 148,0 2 1,12-6-142,2-8 1,12-3 140,3-2 1,6 1 126,8-1 0,3-6-22,6-4 0,13-4-194,16-4 0,3-6 31,2-9 0,0 2-357,-1-7 1,1 7 119,0-2 0,-7-2 180,-3 2 1,-4-4-63,-6 4 0,-2 0 0,-7 4 0</inkml:trace>
  <inkml:trace contextRef="#ctx0" brushRef="#br0">15583 3469 8112,'21'6'-1122,"-6"7"1105,4 6 0,-9 6 576,-5-1 0,-4 7-162,-1 2 0,0 10-282,0-5 0,-11 11 67,-3-6 1,-10 4-151,1 0 1,-4-2 88,-2 2 1,1-7-270,-1-3 0,1-7-45,-1-1 0,3-2-72,2-8 0,3-7 265,7-7 0,-6 3 0,-2 0 0</inkml:trace>
  <inkml:trace contextRef="#ctx0" brushRef="#br0">15725 3853 8112,'19'-10'-270,"0"1"0,0 1-54,-5-2 302,-6 4 30,-1 6 0,-9 2-196,-3 2 0,-9 9 15,-10 6 0,-3 11-132,-1-2 1,0 4 361,-1-4 1,-4-1-138,0-3 0,6 1 182,8-6 1,3 0-149,2-5 164,6 1 0,8-8-79,10-2 0,9-5 57,4-5 1,4 2-57,2-6 1,-1-1-14,0-4 1,-4 5-54,0-1 0,-7 5-17,2-4 1,-3 6 58,-2-2 0,-4 5-17,-1 5 0,-6 3 53,2 6 1,-5 2-56,-5 3 0,2-2 235,-6 7 0,-1-2-90,-4 2 0,0-4-30,-1-6 0,6-1-145,0-4 1,4-2-128,-5-7 0,7-2-201,-2-3 0,2-3 361,-1-6 0,2-13 0,-4-3 0</inkml:trace>
  <inkml:trace contextRef="#ctx0" brushRef="#br0">15697 4080 8088,'-6'22'26,"2"5"155,-5-3 0,4 3 275,-4 1 1,4 0-158,-5 1 0,7-5 29,-1-1-63,2-5 0,8-4-164,4-9 0,4-5-91,5-5 1,-2-9-163,7-10 0,1-8-234,8-1 1,-3-5-1237,4 5 1622,-4-6 0,4 2 0,3-5 0</inkml:trace>
  <inkml:trace contextRef="#ctx0" brushRef="#br0">15910 3639 8013,'6'-7'-492,"2"0"410,7 1 0,5-2 106,4-6 1,4-2-55,5-3 1,4-3-6,5-7 0,1 6 19,0-1 0,-7 2-3,-3-2 0,-9 4-628,-5 6 647,-3 6 0,-8 1 0,-2 7 0</inkml:trace>
  <inkml:trace contextRef="#ctx0" brushRef="#br0">15967 3796 8013,'0'14'152,"3"-6"54,7-3 0,5-10-201,14-5 1,1-4-67,3-5 0,-3 2-110,3-7 1,2 0-31,-2-4 0,0 0-244,-4-1 1,-7 2-177,-3 4 621,-3-4 0,-8 11 0,-2-5 0</inkml:trace>
  <inkml:trace contextRef="#ctx0" brushRef="#br0">16251 3583 8013,'0'20'-731,"-4"4"548,-1 9 0,0 3 829,5 7 1,2 6-156,2 3 1,-2 2-367,3-2 0,-4 0 1,-1-9 0,0 2-123,0-7 0,0-8-161,0-1 1,0-15 78,0 0 327,0-9 0,0 1-262,0-25 0,0 5-122,0-19 0,-1 6-76,-4-6 1,2 1 211,-7-1 0,1-3 0,-5-7 0</inkml:trace>
  <inkml:trace contextRef="#ctx0" brushRef="#br0">16180 3853 8013,'-6'-15'-18,"-2"8"0,-6 3 463,0 14 0,1 6-155,3 12 1,-7 2-243,3 3 1,-4-3-58,4 3 0,-2-7-253,-2-3 1,6 0 32,-2 0 1,9-7-649,1-6 249,2-7 0,2 1 628,0-8 0,13-11 0,3-7 0</inkml:trace>
  <inkml:trace contextRef="#ctx0" brushRef="#br0">16266 3767 8013,'6'15'-3,"2"0"3,6 4 0,0-1 284,0 5 1,-4-4-61,-1 5 1,-4-7-282,5 2 0,-6-8-301,6-1-119,-7-7 0,8-3-69,-6-9 0,-1-9 18,-4-1 528,0-6 0,7-3 0,1-9 0</inkml:trace>
  <inkml:trace contextRef="#ctx0" brushRef="#br0">16393 3455 8013,'2'-8'-4,"3"3"1,-4 10 20,4 4 0,1 5 650,-1 5 0,0 3-194,-5 7 1,0-1-698,0 1 0,-2-1 82,-2 1 1,0-7-7,-5-3 1,4-4 98,-4 0-152,6-7 25,-4 4 0,7-12 108,0 0 1,0-6-381,0-8 1,0-5 137,0 0 1,7-5-29,2 5 1,4-5 125,1 5 0,0 1 168,0 3 1,1 3 345,-1 2 1,0 4-215,0 6 1,0 0 207,1 0 0,-7 6-148,-4 4 1,-2 4 556,-2 5 0,-2-2-255,-2 7 1,-4 0-51,-7 4 0,0 0-300,-4 1 1,-2 1-328,-3 3 0,-1-3 124,6 3 1,0-3-139,5-1 1,-3-2-1198,2-4 1438,-2-2 0,9-1 0,-6 2 0</inkml:trace>
  <inkml:trace contextRef="#ctx0" brushRef="#br0">16422 3924 8013,'-2'14'-216,"-2"0"1,-4 5 126,-7 0 1,0 6 194,-4-1-136,3-3 0,-5 5-2,7-2 0,0-3-165,0-2-256,6-4 453,-5 0 0,12-7 0,-6-2 0</inkml:trace>
  <inkml:trace contextRef="#ctx0" brushRef="#br0">16550 3910 7599,'9'1'736,"1"4"0,-5-2 147,4 6-351,1 1-213,4 4 1,0 0 99,0 1-461,-6-1 78,5 0 0,-5 5-36,6 0 0,6 0 0,3-5 0</inkml:trace>
  <inkml:trace contextRef="#ctx0" brushRef="#br0">16820 3639 7958,'2'-9'-79,"2"-1"1,4-1 490,6-8 1,2 2-300,3-7 0,2 1-224,2-6 1,3 1 84,-7-1 0,4 6-100,-4-1 1,-1 7-663,-9-2 258,4 3 530,-12 8 0,6-5 0,-7 5 0</inkml:trace>
  <inkml:trace contextRef="#ctx0" brushRef="#br0">16962 3341 7958,'0'9'-97,"0"1"1,0-1 153,0 6 0,0 0 303,0 4 1,5 5-87,0 9 0,1 3-18,-1 7 0,-4 1-56,4 4 0,-3 2-166,-2 7 1,-5 0-83,0 0 1,0-8-177,5-7 0,0-5 113,0-9 1,-4-6-420,-1-3 33,0-9 321,5-4 0,-5-14-180,1-6 1,-1-7 83,5-7 0,0 0-391,0-1 663,0-6 0,-6-7 0,-2-9 0</inkml:trace>
  <inkml:trace contextRef="#ctx0" brushRef="#br0">16934 3654 7958,'0'-8'196,"0"14"1,-7 8-63,-2 10 1,-5 3-44,-5-4 0,1 0-217,-5 0 0,4 1 131,-5 4 0,7-5-173,-2-4 1,3-4-176,2 0 308,6-8 1,2-7-716,6-9 750,0-10 0,12-3 0,4-7 0</inkml:trace>
  <inkml:trace contextRef="#ctx0" brushRef="#br0">16877 3696 7958,'27'0'-624,"-4"0"1,-2 0 777,-7 0 1,0 2 8,1 3 0,-3 2 210,-2 8 1,2-1-262,-2 0 1,-2-6-405,1-3 0,1-4 163,4-1 129,-6-6 0,4-8 0,-4-8 0</inkml:trace>
  <inkml:trace contextRef="#ctx0" brushRef="#br0">17232 3156 7958,'0'14'0,"0"0"173,0 1 1,-1 4-128,-4 0 0,-3 7 224,-6 3 0,0-1-99,-1 5 1,-3-2-442,-1-3 1,0-1 27,4-4 1,3 3 34,2-7 1,-1-5 102,6-5-14,1-5-91,4 2 0,8-8 1,6-2 1,2-4 32,7-7 0,1 1 67,4 0 1,-4 0 124,0 0 0,-2-1-43,2 1 0,1 2 145,-6 2 0,0-1-112,-5 6 293,-6 1 131,-2 4 1,-7 1-167,-4 4 1,-8 9 12,-6 10 1,-11 3-85,2 1 1,-4-1-103,4-3 0,-1 2 20,1-2 1,1 1-2,3-1 1,6-3 41,8-7-49,-3 0-230,12-6 0,-4-2 63,10-6 1,3-6-181,6-4 1,6-7 58,4-2 0,1-1-84,-1 1 1,3 3 21,-3-3 1,1 3 73,-1 2 0,1 4 11,-6 1 192,0 6 164,-5-10 1,-6 13-86,-3 0 1,-4 2 240,-1 7 0,-1 2-122,-4 8 1,-4-1 52,-10 5 1,1-4-64,-6 5 1,6-2-77,-6 2 1,0 3-73,-4-4 0,6 3-191,3-3 0,3 3-343,2-8 0,6-3-6,3-6-150,-3-6 1,8 2 214,0-10 0,6-9-276,9-10 680,5-2 0,2-9 0,7-2 0</inkml:trace>
  <inkml:trace contextRef="#ctx0" brushRef="#br0">17460 3511 7958,'0'15'244,"0"-1"0,-6 2 430,-4 3 1,-4-2-368,-5 7 1,1-1-142,-5 6 0,-2 1-93,-9 3 1,4-1 80,-3 6 1,-2-5-223,2 5 0,0-2 31,5 2 0,5-3-30,5-7 0,2-6-539,2-3-166,6-9 0,1-6 772,7-8 0,7-11 0,1-7 0</inkml:trace>
  <inkml:trace contextRef="#ctx0" brushRef="#br0">17403 3810 7958,'0'8'-1763,"2"0"2411,2-3-326,-2 2 1,6 8 393,-4-1 1,0 0-233,5 0 0,1 1-577,4-1 0,0 0 93,0 0 0,0 0 0,1 1 0</inkml:trace>
  <inkml:trace contextRef="#ctx0" brushRef="#br0">18057 3668 7996,'-10'0'4,"1"0"0,6 0 242,-3 0 1,7 0 428,4 0 1,9 5-662,10-1 1,3 1 71,1-5 0,0 0-207,1 0 0,6-2-191,3-2 0,-2 1-222,2-7 0,-2 7 203,2-2 0,-8 2 331,-6-2 0,-7 4 0,4-6 0</inkml:trace>
  <inkml:trace contextRef="#ctx0" brushRef="#br0">18412 3511 7996,'15'7'-370,"-1"-4"259,0 6 0,0-4 533,1 5 1,3-1-95,1 5 1,2-4-298,-2-1 0,-3-1 197,3 2 0,-4-2 635,0-4-285,-7-2-199,-2 11 0,-14-4-775,-6 10 1,-15-2 275,-13 7 1,-7 4-783,-8 6 1,0 5 576,0-1 0,7 3 0,1 2 0</inkml:trace>
  <inkml:trace contextRef="#ctx0" brushRef="#br0">18995 3412 7703,'0'-14'-97,"0"4"97,0 1 0,7 6 0,-4-4 668,6 7 1,-4 2-215,5 3 1,-6 7-340,6 7 0,-7 6 134,2-1 0,-4 5 126,-1 4 1,2 2-14,3 2 0,-4 3-85,4-7 1,-4 5-150,-1-5 0,5 5 119,0-5 0,6-4-311,-2-6 1,-1-5 100,2 1 1,-1-3-105,6-2 0,-1-5-23,0 1 0,-5-7-115,1 2 129,-1-4 1,6-1 86,-1 0 1,-5-6-95,1-4 0,-5-4 109,4-5 0,-4 0-266,4-9 1,1 1 71,4-11 0,-5 5-156,1-5 0,-1 0 54,6-5 1,-1 1 137,0-1 0,0 5 117,0 0 0,-4 8-122,-1 2 1,-4 3 518,5 10-274,-7-2 1,5 11 395,-4-4-292,-2 4 0,4 12 17,-6 4 0,0 2 3,0 3 0,0 5 30,0 4 1,0-2-1,0 2 0,0-1-125,0 6 1,5 1 97,0 3 1,1-8-61,-1 4 0,-2-4-223,6 3 1,-4-4 58,5 0 0,-1-7-65,5 2 0,-4-8 132,-1-1 0,1-7 31,4 1-29,0-2 1,2-8-24,3-4 1,-3-9-124,3-4 1,-3-9 94,-2-1 1,0-7-542,0 2 1,0-7-53,1-3 1,-6-1-298,1 2 1,-7-2 321,2-3 1,-4 4-578,-1 10 1116,0 4 0,0 5 0,0 1 0</inkml:trace>
  <inkml:trace contextRef="#ctx0" brushRef="#br0">19393 4023 7995,'-7'7'0,"-5"0"-170,8 8 0,-1-1 159,-1 0 1,3 5 155,-7 0 0,5 0-125,-4-5 1,4 0-345,-4 1 0,4-1 324,-5 0 0,1-6 0,-5-2 0</inkml:trace>
  <inkml:trace contextRef="#ctx0" brushRef="#br0">19450 4123 7995,'22'-8'-363,"-3"3"1,-3-1 65,-2 1 0,1-4 911,-1 4-164,-6 0-852,-2 5 267,-19 0 0,4 2-222,-10 2 1,-2 0 118,2 5 0,-4-1 188,4 1 0,1 4 93,9-3 0,-2-3 38,6 3 1,-4-5 85,4 4-175,0-6 411,5 10 0,0-5-19,0 6 0,7-4 105,2-1 0,-1 0-216,1 6 0,-4-1-120,5 0 1,-7 7-275,2 2 0,-4-1-879,-1 2 1000,0 0 0,0 4 0,0 1 0</inkml:trace>
  <inkml:trace contextRef="#ctx0" brushRef="#br0">18796 4691 8098,'16'0'205,"3"0"1,5 0 527,9 0 1,3-6-551,7-3-76,6-4 0,-3-6-109,6 0 0,-8-5 96,-1 5 1,-9 0-692,-10 5 1,0 5 11,-10-1 585,3 7 0,-21-3 0,2 6 0</inkml:trace>
  <inkml:trace contextRef="#ctx0" brushRef="#br0">18853 4791 7973,'14'0'-134,"1"0"34,-1 0 1,-2 2 407,-2 2 1,3 4 45,-4 6 0,-1-1-417,1-4 0,-5 9 67,0-4 0,-2 3-212,-2-2 194,-6-1 1,-1 0-114,-2 0 72,-4-6-44,5-1-26,0-7 1,2-7-129,6-2 0,2-4 175,2-1 0,9-5 15,6 0 0,1 2 144,-1 7 1,-1-1-95,6 6 0,-2-4 191,1 4 1,-2 0 177,-7 5 67,0 0-98,-6 0 1,-1 7-43,-7 2 0,-7 1-186,-2 4 0,-5-6 56,-5 11 0,-2-7-240,-3 7 0,-3-4 134,4-6 0,-3 4-129,3-4 0,2-3-175,7-1 0,0-3-182,0-2 0,6-7-245,3-2 0,5-8 238,5-2 1,4-7 445,10 3 0,-1-4 0,5-2 0,1 7 0,4 3 0,-1 4 0,-3 0 0,-2 3 0,-3 2 0,-3 4-105,3 6 0,-3 0 55,-2 0 1,-5 1 676,1 4 0,-7 5-265,2 9 0,-4-2 193,-1 7 0,0-1-132,0 6 1,0 4-22,0 0 0,0 2-170,0-2 1,2 2-116,2 3 1,-2 1 31,3-6 1,-2 1-179,2-6 1,-4-4-82,4-1 1,-3-5 84,-2 1 1,0-8-73,0-2 1,0-4-40,0 4 46,0-5 0,0 0-144,0-8 0,-5-6-187,0-9 0,-1-3-18,1-6 0,3-7-184,-2-3 1,2-5 5,2-4 1,-5 3 616,1-4 0,-1-2 0,5-2-144,0 9 0,6-4 1,2 10-1</inkml:trace>
  <inkml:trace contextRef="#ctx0" brushRef="#br0">19280 4521 8044,'22'-22'-13,"-3"3"0,-3 0 191,-2 5 1,0-2 356,0 11 0,-4 0-107,-1 5 0,-1 11-138,2 4 1,-4 10-132,-6 3 0,0 1-114,0 4 0,0-8-71,0-1 0,0-7-709,0 2-871,0-3 814,0-8-97,0-2 118,0-25 771,0 8 0,6-22 0,2 11 0</inkml:trace>
  <inkml:trace contextRef="#ctx0" brushRef="#br0">19450 4478 8044,'0'10'-331,"0"-1"1,2-1 132,3 2 0,-2-3 99,6-2 1,-4-3-63,4 2 0,1-4 161,4-4 0,0-10 0,1-9 0</inkml:trace>
  <inkml:trace contextRef="#ctx0" brushRef="#br0">19735 4350 8044,'0'24'114,"0"0"1,-2 1 186,-3 8 1,-3-3 35,-6 3 1,0-3 192,0-1 1,-2-2-327,-3-4 1,3 3 26,-3-8 0,-1 1-508,1-4 0,0-3 253,5-2 1,-1-4-972,1-6 1,-2 0 223,-3 0 771,4 0 0,-6-6 0,7-2 0</inkml:trace>
  <inkml:trace contextRef="#ctx0" brushRef="#br0">19322 4663 8044,'0'14'-43,"0"0"0,2-4 45,3-1 0,-2 1 197,6 4 0,-4 0 273,5 0 1,-7 5-424,1 0 1,-2 0 35,-2-4 1,0 4-541,0-1 1,0 1 10,0-4 412,0-1-250,0 0 1,-2-6-1175,-2-3 1456,2-4 0,-4-2 0,6-4 0,0-3 0,0-6 0,1 0 0,4-1 0,-2 1 0,7 0 0,-6-5 0,6 0 0,1 0 59,8 5 0,-2 0 269,7 0 1,0 4 39,4 1 1,1-1-104,-1-4 1,-1 6 28,-3 3 0,-4 4-119,-6 1 19,1 0 0,-8 1-506,-2 4 1,-5 3 204,-5 6 0,-9 5-480,-9 0 0,-4 2 199,-2-3 0,1-2 41,-1 3 0,6 2 347,-1-2 0,5 0 0,-5-5 0,12-5 0,-3 1 0,4-1 278,-3-1-154,6-1 1,8-7 157,10 0 0,2-7-73,3-2 0,0 1-64,4-2 1,-3 6-46,3-6 1,-1 7-210,1-2-22,-4 4 134,6 1 1,-13 6-105,-4 3 0,-8 4 53,-6 1 0,-2 5 24,-3 0 1,1 5 82,0-5 1,4 0 11,1-5 0,6 0 1,-2 0 1,4-4 110,1-1-202,0-5 1,11 7 60,3-7 0,5 1-108,0-5 1,1 0 99,4 0 1,1 0-158,-6 0 151,6 0 0,-9 2-11,3 2 1,-9 0 217,-6 5 1,-2-4-70,-2 4 0,-6 1 46,-4 4 1,-9 0-73,-4 0 1,-4 2-197,-2 3 1,1-3 161,-1 3 0,7-3-104,3-2 0,4-6 109,0-3-263,1-4 165,6-1 0,3-11-36,10-3 1,5-11-29,9-4 1,3-1 41,6-8 1,1 5 82,-1-5-74,-6 7 0,11-10 0,-3 4 0</inkml:trace>
  <inkml:trace contextRef="#ctx0" brushRef="#br0">19877 4620 8038,'5'-9'58,"-1"-1"0,7 7 124,-1-2 0,2 2-110,3-1 0,-1-4 144,0-7 1,0 1-289,1 0 1,4 0 111,-1 0 0,1-1-32,-4 1 0,-6 6 60,1 4-169,-1 2 1,4 4 95,-4 2 1,-2 10-23,-7 10 1,-2 9 60,-3 5 1,2 3 154,-6 2 1,4 1-25,-5 4 1,7 1-75,-2 3 1,4 8-36,1-3 0,-2-2 25,-2-3 1,2-11 6,-3 2 1,4-10-55,1 0 0,0-14-267,0-5 163,0-3 1,-2-3-180,-3-3 0,2-10-40,-6-4 1,4-6 160,-4-3 1,-1 2-296,-4-3 0,0-5 108,-1-4 1,0-2-65,-4-8 0,3 5 61,-3-5 1,5 0 317,4-5 0,-1 5 135,6 0 1,1 7-243,4-2 0,1 9 534,4 5-317,3 3 0,6 3 476,0 4 1,-1 4-274,-4 10 1,2-2 287,-6 7 1,0 1-170,-5 8 0,0-2-45,0 7 1,-2-5-219,-2 4 1,-3-4-163,-2 5 1,-4-5-17,4 5 0,-2-7 117,1 2 0,-2-3-398,2-2 185,4 0 0,-5-4-118,6-1 99,0-6 1,7 2 79,3-10 1,2 2 0,8-6 1,4-2-8,0-8 1,6 3 49,-1-3 0,2-10 0,3-1 0</inkml:trace>
  <inkml:trace contextRef="#ctx0" brushRef="#br0">10351 6014 8589,'14'0'1298,"0"0"-945,1 0 0,5 0-40,4 0 1,3 0-118,1 0 1,4 0-176,-4 0 0,8 1-113,-7 4 0,-2-4-478,-4 4 0,-5-3-473,1-2 0,-3 0 144,-2 0 899,-6 0 0,4 0 0,-4 0 0</inkml:trace>
  <inkml:trace contextRef="#ctx0" brushRef="#br0">10650 5857 8273,'0'14'538,"-2"1"-64,-3-1 1,2 5-57,-6 0 1,-1 6-165,-4-1 0,-5 7-1,0 2 1,-5 7 107,5-2 1,0-3-215,5-2 1,1-3-161,4-2 0,-2-6-1724,6-3 1350,0-9 0,12-5 387,2-10 0,4-9 0,1-9 0</inkml:trace>
  <inkml:trace contextRef="#ctx0" brushRef="#br0">10308 6227 8932,'10'0'526,"-1"0"1,5-3-331,5-7 1,8-1-33,2-13 0,7-1-301,11-8 123,-2 3 1,5-10-9,-2 7 1,-10 0-194,-1 5 1,-7 1-131,-6 3 0,0 4-61,-10 5-937,3 7 1343,-15 2 0,4 6 0,-6 0 0</inkml:trace>
  <inkml:trace contextRef="#ctx0" brushRef="#br0">9043 6227 8350,'0'9'-1195,"0"1"448,0-1 578,0-1 0,0 0 328,0-3 142,0-4-194,0 6 34,0-14 0,0 4-5,0-6 294,0 6-222,0-4-83,-6 7-309,4 0 238,-4 0-258,6 0 186,0 0 1,0-6-194,0-4 0,4-4-84,1-5 295,6 3 0,-3-17 0,6 3 0</inkml:trace>
  <inkml:trace contextRef="#ctx0" brushRef="#br0">8389 5317 8473,'-2'-13'0,"-2"4"-766,2-4 563,-11 5 359,12-6 1,-10 5 222,6-1-212,0 7 0,5-5 204,0 3-178,0 4 0,0-4-176,0 10 1,0 4 138,0 10 1,0 5 52,0 9 1,2 3-106,3 7 0,-4 8 5,4 5 0,-4 6-30,-1 4 1,-1 2-197,-4-6 1,4 0 19,-4-6 1,3-10 62,2-3 1,0-10-264,0 0 1,0-9 128,0-5 0,2-8-876,3-2 248,-4-5 324,5 2 1,-6-8 284,0-2 187,0-4 0,-6-13 0,-2-1 0</inkml:trace>
  <inkml:trace contextRef="#ctx0" brushRef="#br0">8218 5886 8473,'-9'0'0,"-1"0"-16,7 0 1,-3 6 205,6 3 0,0 6 91,0 4 0,6 3 10,4 6 0,-2 2-30,1 3 1,1-3 29,4 3 0,-2-4-186,-2-5 1,2-4 97,-2-6 1,3-6 31,1-3-110,0-3 0,0-10-109,0-7 0,-4-5-321,-1-9 1,1-1 187,4-3 1,0 2-652,1-7 1,-1 1 386,0 0 0,2 2 381,3 6 0,3-5 0,6-3 0</inkml:trace>
  <inkml:trace contextRef="#ctx0" brushRef="#br0">7479 4606 7996,'-14'-20'-101,"1"2"60,4-5 1,-2 5 280,6-1 1,-5 3 60,6 2 0,-1 5 245,5-1-187,0 7-103,0-3 0,6 12-33,4 4 0,2 13-146,3 6 1,-1 9 130,0-1 1,-1 9-358,-4 2 0,4 4 129,-4-5 1,-1 2-513,2-1 0,-6-4 175,6 3 0,-2-4-3,1-5 1,2-4-20,-6-5 1,1-9-797,-1-5 1175,-3-7 0,4-21 0,-6-3 0</inkml:trace>
  <inkml:trace contextRef="#ctx0" brushRef="#br0">7621 4379 8039,'14'-22'-264,"1"3"1,-6 3 41,1 2 0,-1-5 544,5 0 0,5-5-35,0 5 0,0-6-171,-5 1 0,1 4-95,-1 1 1,-5 4 53,1 6-99,-1-4 0,4 13 73,-4 0 0,-2 7-47,-7 7 1,4 6 43,1 4 0,0 3 20,-5 1 0,5 7 31,-1 3 0,3 3 143,-3 2 0,4 6-12,7 3 1,-1 5-93,0 4 1,5-2-232,0 2 1,1-7 137,-1-2 1,-4-8-342,-1-1 1,-2-7 152,-7-7 0,0-7-167,-5-3 186,0-3 1,-3-8-108,-7-4 1,1-8-87,-10-6 0,-3-7-222,-2-2 1,2-11 540,-2 1 0,-6-9 0,-6 2 0</inkml:trace>
  <inkml:trace contextRef="#ctx0" brushRef="#br0">7706 4478 7613,'0'14'640,"0"7"-503,0 3 1,-6 2-47,-3 3 0,1 1-107,-2 3 0,2-4-89,-1-1 1,-4 0 124,4-4 1,1-3-338,-2-2 0,3-4 154,-3 0 0,2-8-111,3-2 0,2-3 37,-6-2 1,6-8 236,-2-6 0,-3-7 0,0-7 0</inkml:trace>
  <inkml:trace contextRef="#ctx0" brushRef="#br0">7635 4535 8039,'13'-9'-359,"-4"-1"0,4 7 143,-3-2 1,2 4 735,2 1 1,-4 6-152,-1 3 1,-5 4-121,0 1 1,-2 7-120,-2 2 1,-2 4-131,-2 2 0,-4 4-272,-7 0 0,0 0 168,-4-4 0,3-2-138,-3-4 0,3-2 100,2-7 1,1-5-216,4 1 95,-4-7 218,12 3 1,1-12 52,9-3 0,10-4-55,5-1 0,3-5 146,1 0 1,0-2-109,1 2 1,-2 2-215,-4-7 0,0 7 66,-4-2 1,-8 5 155,3 4 0,-3-2 0,3 4 0</inkml:trace>
  <inkml:trace contextRef="#ctx0" brushRef="#br0">7678 4862 7472,'16'-6'-83,"3"-4"0,-3-1 129,3 2 0,-4-4-44,0 4 0,-3 1-5,-2-2-268,2 7 206,-10-3 1,4 12-144,-6 4 0,-1 2 76,-4 2 1,-3 5 32,-6 0 0,4 2 130,1-2 1,-1-3-111,-4 3 1,1-4 436,4 0-129,3-8-42,6 0 1,1-7-82,4 0 0,-2-2 14,7-3 0,-1-1-116,5-3 0,-1 1-125,-4 3 1,4 3-69,-3-2 1,-4 4 30,-1 4 1,-4 4 179,-1 7 0,0 0-80,0 4 1,-5-1 342,1 5 1,-1-1-117,5 2 1,-5-3 619,0-7-242,1 0-348,4-6 1,6-3-469,4-10 1,2-11 21,2-12 247,7-7 0,-5-8 0,4 1 0</inkml:trace>
  <inkml:trace contextRef="#ctx0" brushRef="#br0">8090 4151 8008,'-14'0'-559,"6"0"1203,2 0 1,7 3-167,4 7 1,0 1-316,9 13 1,-3 4 18,8 5 0,-3 7 89,-2-2 0,-4 4-89,-1 6 1,-1 1-127,2 3 0,-3 3-32,-2-3 1,-3 2-265,2-2 1,-2-3-478,-2-6 1,0-7 378,0-3 1,0-9-1004,0-5 921,0-3 0,0-12 420,0-8 0,0-11 0,0-13 0</inkml:trace>
  <inkml:trace contextRef="#ctx0" brushRef="#br0">8218 4379 8008,'7'-15'0,"-4"0"0,6-4 0,1 1 409,4-5 1,0 1-75,0-2 1,5-6-172,0 6 1,0-6-578,-5 6 0,-4 4 285,-1 1 1,-5 3-696,0 2 823,-2 6 0,-8-5 0,-2 5 0</inkml:trace>
  <inkml:trace contextRef="#ctx0" brushRef="#br0">8261 4123 8008,'9'14'0,"1"0"0,-2 2-184,1 3 0,4-2 155,-4 7 1,2 0 291,-1 4 0,-2 2-426,-3 3 0,-4-3-382,4 4 1,-4-3-59,-1 2 603,0-3 0,0 11 0,0-4 0</inkml:trace>
  <inkml:trace contextRef="#ctx0" brushRef="#br0">8318 4805 8008,'-13'29'-576,"4"-1"727,2 0 507,7-5 1,2-9-350,3-9 0,3-12-53,6-7 0,2-13-473,3-11 0,-4-3 171,4-1 0,-1-6-623,1 1 484,-4-7 0,4 11 95,-9 1 0,1 5 116,-6 9 0,4 6 265,-4 3-314,0 9 157,1 4 1,-4 14-62,2 6 0,-2 8 322,-2 11 0,0 4-119,0 5 0,1 1-261,4 0-69,3 6-123,13-11 1,7 9 0,8-11 0</inkml:trace>
  <inkml:trace contextRef="#ctx0" brushRef="#br1">11929 4364 8231,'0'-14'0</inkml:trace>
  <inkml:trace contextRef="#ctx0" brushRef="#br0">12014 7919 8125,'-4'-15'0,"-1"1"0,-1 0-24,1 0 0,2 4 54,-7 1 0,1 4 164,-5-4 1,-1 5 56,1 0 1,0 2-50,0 2 0,-1-5 40,1 1 0,-5-1-126,0 5 0,0 0 48,5 0 1,-5 0 19,0 0 1,-4 1-113,4 4 1,-5 3-139,5 6 0,-6 12-16,1 2 0,2 10 128,-2 0 0,7 8-141,-2 1 0,3 5 87,2-5 0,0 2 20,-1-1 1,6-4 27,-1 3 0,7-2 6,-1-3 0,2 3-20,2 2 0,2-3 6,2 4 1,4-4 125,6-2 1,2-5-109,3-4 0,3 0-33,7-4 0,-1 1 46,1-11 1,5-1-99,4-3 1,3-7 3,2-4 1,1-8-166,4-6 0,-6-9 216,1-5 0,0-10-14,-6-9 1,-2-6-458,-2-8 691,-3 7-1130,-7-6 894,3 12 236,-10-11 1,11 11-194,-11-5 0,3 6 93,-10 0 1,2-1-39,-6-3 1,0-2-6,-5-3 0,-7 1-32,-2 4 0,-10 6-102,-5 3 1,-3 5 42,-1 14 0,-7 6-16,-3 8 1,-3 10-303,-1 4 1,-7 12 137,-3 7 1,-2 1-320,2 4 0,9 2 493,10-2 0,3-5 0,5-4 0,6 1 0,6 2 0</inkml:trace>
  <inkml:trace contextRef="#ctx0" brushRef="#br0">2872 6341 7167,'-7'0'1470,"0"0"-1413,7 0 1,0 6 87,0 3 0,0 4-18,0 1 1,0 5-17,0 0-14,0 6 1,0-3 23,0 7 1,0-2-7,0-4 1,0 6-74,0-1 1,0 1 71,0 4 1,0 3-126,0 2 0,0 3 112,0 2 0,0 0-49,0-1 1,0 6 45,0-1 1,0 0 8,0-4 0,0 0-45,0-1 1,0 6 1,0-1 1,0 7-108,0-2 0,0-2 120,0 3 0,0-6-152,0 5 1,0-11 167,0 2 1,0-5-7,0 0 1,2 1-6,3-6 1,-4 5 18,4-5 1,-4 1-53,-1-6 1,0 5 10,0 0 0,0 7 66,0-2 0,0 1-49,0-1 0,0-2-80,0-2 1,0-4 77,0 3 1,0-3-156,0-2 1,5 5 73,0 1 0,0-1-5,-5-5 0,0 1 11,0-1 0,0 1-13,0-1 1,0 0 196,0 1 1,0 4-162,0 0 0,0 0 82,0-4 0,0 4-59,0 0 0,0 0 48,0-4 0,0-1-69,0 1 0,0-1 9,0 0 1,1 2-192,4 4 0,-3 0 65,2 4 0,-2 2 77,-2-7 1,0 0 15,0-4 0,0-1 144,0 0 0,0-1-170,0-3 0,0 3 307,0-4 1,0 0-13,0 0 0,0-4 40,0 5 0,0-5-217,0 5 0,-5-2 43,0 1 1,1 0-88,4-5 1,0 5 86,0 5 0,0-1-222,0-3 0,0 2 38,0-2 1,0 3-102,0 1 0,4-2-7,1 2 0,0-3 98,-5 9 0,0-9 210,0-1 0,0-6-106,0 6 1,0-5 130,0 5 0,0-7-90,0 2 1,0-1-36,0 0 0,0-2 36,0 3 0,0-3-150,0-2 1,0 0 84,0 1 0,0-1-164,0 0 94,0 0-345,0 1-377,0-1 196,0-6-1246,0-2 1242,0-6 1,0-8 576,0-6 0,-6-7 0,-2-7 0</inkml:trace>
  <inkml:trace contextRef="#ctx0" brushRef="#br0">3029 6369 9401,'-14'-6'-586,"1"2"472,3-5 0,-1 4 107,7-4 0,-3 4 146,3-4 0,2-1 10,-3-4 0,2 1 42,-2 4 0,4-4 636,-4 4-356,4 2 182,1-5-406,0 10 0,0 2 79,0 10 0,4 2-52,1 2 0,4 1-6,-4-1 0,2 3-200,-3-3 0,3 4 128,2-9 1,4-1-144,-4 2 1,4-7 70,1 2 1,2 1-91,3-1 0,-2-1 13,7-4 0,0 0 37,4 0 0,-4 0-43,-1 0 1,0 5-30,0 0 1,2 6-33,-6-2 1,7-1 88,-3 2 0,-2-2-72,-2 1 1,1 2 16,-1-6 0,5 1 103,-5-1 1,5-3-21,-5 2 0,1-4 134,-1-4 0,-3-3-36,3-2 0,1-4 11,-1 4 1,5 2-69,-5 3 0,5-3 7,-5 3 1,6-1-189,-1 5 0,1 0 112,-1 0 0,1 0-102,-6 0 0,5 5 48,-5-1 1,6 1-142,-1-5 0,-4 5 99,-1 0 0,2-1-44,-2-4 0,1 0 34,-1 0 1,-3-4 18,3-1 1,1-2 69,-1 3 1,0 2-36,-5-3 1,2 4 54,3 1 1,-3 0-43,3 0 1,1 0 12,-1 0 1,7 0-41,-3 0 1,0 0-11,0 0 1,1 0-34,4 0 0,1 0 60,-1 0 0,1 0-32,-1 0 1,1 0 3,-1 0 1,0-5-43,1 0 0,-5-1 18,-1 1 0,-1 4 18,2-4 0,1 2 14,-6-2 1,7 3-2,-3-2 1,4 2-39,2 2 0,1 0 40,3 0 0,-2-1-5,7-4 0,-5 3 0,5-2 1,-6 2 166,1 2 1,-1-5-99,1 0 1,-5-1 25,1 1 0,-1 2-92,-4-6 0,1 4 9,-1-4 1,3-1 13,-4-4 1,6 4 21,4 1 0,-1 1 19,6-1 0,-5-3-39,5 8 1,-7-6-7,2 6 0,-3-1 4,-1 5 0,-7 0 16,-3 0 1,1 0 44,-1 0 0,0 5 5,-4-1 1,-1 3-58,0-3 1,0-2 12,0 3 1,1-2-101,-1 2 0,0-4 97,0 4 0,5-4-119,0-1 1,0 0 76,-5 0 0,2-1-11,3-4 0,-1 4 2,5-4 1,-5 3-7,1 2 1,1 0-97,-1 0 0,5 5 104,-5 0 0,0 4-208,-5-4 0,6 4 107,4-4 0,-2 0-179,2-5 0,-5 0 96,5 0 1,-2 0 55,1 0 0,0 0 45,-5 0 1,0 0 114,6 0 1,-7 0 45,2 0 1,-5-2-120,-4-2 1,2 2 182,-2-3 0,-2 4-21,1 1-78,1 0 0,4 4-97,0 1 0,-5 5-75,1-6 51,-1 7 1,6-9-21,-1 3 1,0-2-4,0 2 0,1-4 48,-1 4 0,0-3-16,0-2 0,-4 0-52,-1 0 205,1 0-55,-2 0-7,4 0 0,-10 6 21,2 3 0,-2-1-98,-2 2 107,0-1 0,0 5-49,0 1 1,0-6-45,0 1 1,0-1 44,0 5 1,0-4-147,0-1 0,0 1 41,0 4 0,0 5-158,0 0 1,0 5 224,0-6 0,0 6 131,0-5 1,0 5-11,0-5 0,0 4-136,0-4 1,2 7 0,2-3 0,-2 4 9,3 2 1,-4-1 31,-1 1 0,0-6 1,0 1 0,0 0 116,0 4 1,5-4 242,0-1 1,-1 1-442,-4 5 0,0-1 274,0 0 0,2-1-391,3-3 1,-4 1-168,4-6 0,-2 6 164,2-1 0,-2-2 132,7 2 1,-7 0-16,2 4 1,1-1-17,-1-3 0,1 1 98,-1-6 1,-4 5 4,4-5 1,-3-1 83,-2-3 1,4 4-135,1 0 0,0 1-208,-5-1 0,0-3 136,0 3 0,0 1 60,0-1 0,0 0 9,0-4 1,0 3-14,0 1 0,0 0 6,0-4 1,0 4 5,0 0 0,1 1 129,4-1 1,-3-2-127,2 7 1,-2 0 127,-2 4 1,0-1-54,0-3 1,0 7 2,0-2 1,0 2-105,0-2 1,0-2-20,0-4 0,2 3 40,2-7 0,-2 4-97,3-4 0,-4 5 76,-1-5 1,5 6 20,0-1 1,-1-2 214,-4 2 1,2 1-76,3 8 0,-4-1-90,4 6 0,-3 0 28,-2 4 0,0-6 28,0-2 1,0 0-52,0 0 0,0-1-24,0-5 0,4 2 248,1 3 0,0-3-136,-5 4 0,0-4-257,0-2 1,5 5 115,-1 0 0,1 1 56,-5-6 1,0 5-17,0 0 0,0 7-2,0-2 1,0 3 27,0 1 0,5-4 5,0 0 1,-1-5-58,-4 5 0,2-6 32,3 1 0,-4-1 139,4 1 0,-3 3-115,-2 7 1,0-2 215,0-3 0,0 1-100,0-6 0,0 1-124,0-6 1,0 0-14,0 1 1,0-2 13,0-4 0,0 4-56,0-3 1,0 4 73,0 6 0,-5-3 366,0 7 0,0-6-172,5 1 1,0 2-589,0-2 1,0-2 83,0-7 1,0 1-230,0-6 95,0 0 0,2-11-1080,3-3 1509,-4-3 0,6-9 0,-7-1 0</inkml:trace>
  <inkml:trace contextRef="#ctx0" brushRef="#br0">3342 10605 8076,'-10'-4'-14,"1"-1"1,5-1 13,0 1 0,4 3 269,4-2 1,0 2-104,5 2 1,2 0 27,8 0 1,-1 0-49,5 0 0,1 0 22,4 0 1,2-5-2,4 1 1,-3-3-38,7 2 1,2-2 5,7-8 1,5 6-7,10-1 1,-2 1-129,6-5 1,-11 0 139,2-1 1,-3 1-10,3 0 1,0 0-72,0-1 1,6 1 80,3 0 1,8 0-101,2 0 1,-6 1 74,-9 3 1,-2 4-96,-2 6 1,-1 2 75,1 2 1,5 1 33,0 9 0,4-3-27,-4 8 1,-1 2-11,-4-2 0,-6 0 40,-4-5 1,-3-1 115,-1-4 0,6 2 64,3-6 1,2 4-104,-2-4 1,1 5-185,-5-6 1,-5 6 133,-6-5 0,-5 6-118,1-2 1,-8 2 54,-1-1 0,-6 2-102,1-2 0,-4-4 172,0-1 0,-1 1-315,0-1 1,0-2-294,0-8 1,1-3 216,-1-6 0,0-2-1033,0-3 0,1 4 1254,-1-4 0,-6 3 0,-2 2 0</inkml:trace>
  <inkml:trace contextRef="#ctx0" brushRef="#br0">4891 6938 7436,'-8'0'1197,"2"0"-895,6 0-38,0 0 10,0 6-339,0-4 281,0 4-35,0-6 228,0 0-309,-6 0-56,-2 0 0,-2 0 18,1 0-138,6 0 0,-5 0-262,3 0 213,4 0-129,-6 0 189,7 0 1,-1 0 20,-4 0 0,3-2-68,-2-2 175,2 2-319,2-4 134,0-1 0,0 4-971,0-6 1093,0 5 0,6-8 0,2 4 0</inkml:trace>
  <inkml:trace contextRef="#ctx0" brushRef="#br2">10564 8473 8290,'-14'-8'470,"6"2"170,2 6 1,12 1 132,4 4-215,9 3-369,3 6 1,6-1 31,1-4 0,5-2-133,4-7 1,-1 0-245,0 0 1,-5-7-4,1-2 1,2-9-331,-2 0 1,0-1-203,-4 4-212,-7 7 582,5-4 1,-13 9-585,0-7 333,0 7 169,-12-3 403,4 6 0,-6 0 0,0 0 0</inkml:trace>
  <inkml:trace contextRef="#ctx0" brushRef="#br2">10948 8345 8290,'0'-14'-747,"0"0"800,0 6 0,6-3 458,4 6 0,7 0-349,2 5 0,7 0-232,-3 0 0,9 5 190,1 0 1,0 4-8,-4-4 1,-1 6 141,0-2 1,-5 2-127,-4-1 0,-5 4 378,-5 0-362,-2 1-43,-7 11 1,-10-3 20,-9 5 1,-11 7-166,-17 3 1,-4 4-438,-6 6 0,0-7 479,1 6 0,5-6 0,2 8 0</inkml:trace>
  <inkml:trace contextRef="#ctx0" brushRef="#br2">30213 2985 8261,'-5'-9'0,"1"-1"0,-1 7 0,5-3 0,13 12 0,2 2 0</inkml:trace>
  <inkml:trace contextRef="#ctx0" brushRef="#br0">2062 8132 8388,'-14'0'0,"4"0"476,1 0 88,6 0 50,-4 6-415,7-4 0,7 9 90,2-7 0,5 1 32,5-5 1,3 0-34,7 0 0,6-1-68,3-4 1,3-3 33,1-6 0,1-7-148,0-2 1,6 0-265,3 0 0,0 1-756,5-2 0,-11 3 502,1 7 0,-9 5-1382,-10-1 887,-6 7 907,-7 3 0,-3 8 0,-4 6 0</inkml:trace>
  <inkml:trace contextRef="#ctx0" brushRef="#br0">2474 7904 8660,'15'2'818,"-1"3"1,0 3-441,0 6 0,2 0-164,3 0 1,1 0-104,4 1 1,-3-1 220,-7 0 1,0-4-69,0-1 0,-6 0-80,-3 6 0,-5 1-76,-5 2 0,-15 11-305,-13 9 0,-13 9-113,-6 5 0,24-21 0,2 2 122,0 1 1,0 3 0,-2 4 0,0 1 0,3 5 0,0 0 0</inkml:trace>
  <inkml:trace contextRef="#ctx0" brushRef="#br0">2986 6042 9279,'-8'-6'55,"2"4"-51,6-4 772,0 6-853,0-7 199,0 6 7,0-12 1,0 10-138,0-6 1,5-1 186,-1-4 1,6 0 130,-5-1 1,6-3-62,-2-1 1,4-5-186,1 5 0,0-6 525,0 1-350,7-3-109,1-1 0,7-2 1,-1-4 1,5 6-137,0 0 0,5 1-41,-5 8 1,2-5-9,-2 5 1,-4 2-32,-1 7 1,1-2-65,-6 2 0,3 4-84,-3 1 1,-1-1-200,-3 1 122,-3 0 166,5 5 0,-2-4 34,0-1 0,4-1 51,-4 1 1,7 3 8,-3-3 0,4 4 8,2 1 1,-3 0 54,-2 0 1,1 6-56,-6 4 0,5 2-23,-5 3 0,0-1-268,-5 0 119,0 0 72,1 0 1,-1 9-131,0 5 99,-6 0 167,5 7 0,-10-2 217,6 0 0,-4 1-227,4-6 0,-4 1 17,5-1 1,-2 0-55,1 1 1,-1-4-163,-3-6 1,-4 0-66,4-10 299,-3-2-159,-2-1 1,4-4-625,1 2 485,0-2 279,-12 4 0,0-6 0,-8 0 0</inkml:trace>
  <inkml:trace contextRef="#ctx0" brushRef="#br0">3953 5985 8435,'8'0'388,"-2"6"-76,1 2 208,-6 7-220,12-1-73,-12 0 0,10 0 73,-6 0 1,6-1-41,-1-3 0,-2 1-35,1-7 1,0 1 200,6-5-187,-1 0 1,0-3-66,0-7-124,1 1 38,-1-18 0,-2 5-49,-2-6 0,3-2-161,-4-4 1,-1 3-417,1-7 0,-1 0 335,2-5 203,2 7 0,-4-11 0,7 2 0</inkml:trace>
  <inkml:trace contextRef="#ctx0" brushRef="#br0">8033 7279 8048,'0'-10'-518,"0"1"1607,0 6-425,0-4 7,0 7-220,0 0 0,0 7-79,0 2 1,0 4-85,0 1 1,0 5-105,0 0 1,0 1 28,0-1 1,0-1-146,0 5 1,0-5-198,0 1 0,0-8-1761,0-2 1890,7 1 0,-6-2 0,6-2 0</inkml:trace>
  <inkml:trace contextRef="#ctx0" brushRef="#br0">8133 8629 8112,'-14'0'-548,"0"0"0,4 5 1113,1 0-162,5 6-220,-8-3 1,9 6 89,-7 0-189,1 7 55,1-5 0,1 6 40,7-3 0,-4-4-35,-1 4 0,0-3-1,5-2 1,5-4 52,0-1-89,6-5 0,-3 2-137,6-6 142,0 0-92,0-6 0,1-2-122,-1-7 0,-5-5 112,1-4 0,-2-1-151,1 1 0,4-6-4,-4 6 1,-2-9-219,-3 10 1,-2-6 100,-2 10 1,0 5 102,0 5 1,-2 5-222,-2 0 38,-4 2 216,-7 15 1,0 3-291,-4 12 78,3 7 229,-5-5 1,1 11 0,-2-5-1</inkml:trace>
  <inkml:trace contextRef="#ctx0" brushRef="#br0">8204 9880 7918,'-8'2'198,"3"3"-136,-2-4 179,5 12 0,-6-5 28,3 6 1,4 0-21,-4 0 1,3 1 27,2-1 0,-1 5-75,-4 0 1,4 6-1,-4-1 1,3 7-140,2 3 1,0-1-285,0-5 0,0-1 221,0-3 0,7 3 0,0-5 0</inkml:trace>
  <inkml:trace contextRef="#ctx0" brushRef="#br0">17502 7535 7864,'-14'-8'1212,"6"3"-687,4 10 0,-3 4-45,3 10 1,-1 10-179,5 9 1,0 3-28,0 1 1,0 3-75,0 2 0,1-3 12,4 4 0,-3-4-335,2-2 1,-2-1-221,-2-3 0,2-3-436,2-6 1,-2-3 577,3-2 1,-4-8-97,-1-7 296,0-5 0,0 2 0,0-6 0</inkml:trace>
  <inkml:trace contextRef="#ctx0" brushRef="#br0">17659 7776 7864,'20'7'0,"3"-4"251,5 6 1,0 1-107,1 4 0,-1 0 244,1 0 0,-1 1-77,1-1 1,-6-6-743,1-3 1,-7 1 138,2-1 1,-8-1-34,-1-4 1,-7-6-661,2-3 984,-4-4 0,-1-8 0,0-1 0</inkml:trace>
  <inkml:trace contextRef="#ctx0" brushRef="#br0">17886 7620 7864,'-8'6'286,"2"2"87,6 6 0,-5 2 371,1 3 0,-3-1-264,3 5 0,-4 1-412,-7 4 1,1 1-1,0-1 1,-5 1-336,0-1 1,2-1 61,7-3 0,-1 1-356,6-6 437,1-6 124,4-7 0,6-12 0,2-2 0</inkml:trace>
  <inkml:trace contextRef="#ctx0" brushRef="#br0">18114 7506 7864,'8'7'0,"0"7"853,-4 9 1,-2 6-329,3 4 1,-4 10-95,-1 9 0,-1 3-146,-4 2 0,2 0-116,-7 0 0,7-2-499,-2-3 0,4-4 258,1-11 0,1-3-2515,4-11 2587,3-2 0,13-7 0,1 0 0</inkml:trace>
  <inkml:trace contextRef="#ctx0" brushRef="#br0">18299 7776 7864,'28'0'0,"1"0"0,5 0 846,4 0 1,3 0-367,2 0 1,0 0-265,-1 0 0,-1 0-678,-3 0 1,-3-4 244,-7-1 0,-5 0-373,-5 5 1,-6 0-24,-3 0 613,-6 0 0,4 0 0</inkml:trace>
  <inkml:trace contextRef="#ctx0" brushRef="#br0">18555 7549 8044,'7'14'450,"0"2"-69,-7 3 0,-2 5 469,-3 9 0,2 5-513,-6 9 0,1-1-169,-2 6 1,-2 0-314,2 5 1,4-2 231,1-3-219,4-9 0,13-2 0,4-5 0</inkml:trace>
  <inkml:trace contextRef="#ctx0" brushRef="#br0">19337 7265 7823,'0'15'241,"0"4"0,-5 10-46,0 9 1,-4 14 556,4 5 0,-6 7-272,1-2 1,2-5-230,-1-5 1,1-1-97,-1 1 1,-2-5-95,6-9 0,0-5-657,5-9 0,0-8 385,0-7 0,2-7-813,2-2 1,4-13 1023,6-11 0,1-9 0,-1-3 0</inkml:trace>
  <inkml:trace contextRef="#ctx0" brushRef="#br0">19379 7577 7823,'14'15'0,"5"-1"160,0 0 1,2 0 175,-2 0 1,3 1 326,6-1 0,6 0-459,-1 0 1,0-1-312,-5-4 1,-1-1-464,-3-3 0,-4-3 5,-5 2-883,-1 4 826,-6-6 622,-2 4 0,-6-12 0,0-2 0</inkml:trace>
  <inkml:trace contextRef="#ctx0" brushRef="#br0">19649 7378 7823,'0'-8'1107,"-6"13"-914,-3 9 0,-1 10 84,-4 0 1,6 9 129,-11 5 0,6 0-219,-6 4 1,4-4 20,0 5 0,1-2-344,0-8 1,1 5 158,4-5 1,3-4-929,6-6 0,0-10 98,0 1 806,0-9 0,0 1 0,0-6 0</inkml:trace>
  <inkml:trace contextRef="#ctx0" brushRef="#br0">19891 7563 7823,'8'14'377,"-3"1"1,-4 5-37,-1 4 1,0 4 83,0 5 1,-4-1-103,-1 6 1,0-7-59,5 3 1,0-6-101,0-4 1,6-4-131,4-5 0,2-8-34,3-2 0,-1-6-156,0-9 1,0-6-307,1-12 1,-1-2 208,0-3 1,-6-2-167,-3-3 0,-4-1 119,-1 5 0,0-4 175,0 5 1,-6 2-19,-4 7 0,-4 3 190,-5 7 0,3 2-230,-2 2 1,2 5-116,1 10 0,3 9-509,2 10 806,4 3 0,0 1 0,-2 1 0</inkml:trace>
  <inkml:trace contextRef="#ctx0" brushRef="#br0">20275 7606 8523,'14'0'1708,"2"0"-1689,3 0 0,3 0 47,6 0 0,1 0-158,-1 0 1,6 0 112,-1 0 0,0 0-393,-5 0 1,-1-5-74,-3 0 1,-4-4-881,-5 4 1325,-1-6 0,-6 9 0,-2-4 0</inkml:trace>
  <inkml:trace contextRef="#ctx0" brushRef="#br0">20502 7350 7830,'0'20'637,"0"4"1,0 9-188,0 5 0,-1 5 60,-4 4 1,2 4-484,-7 6 0,7 0-619,-1-1 0,2-5 462,2-4 130,0-2 0,6-9 0,2-1 0</inkml:trace>
  <inkml:trace contextRef="#ctx0" brushRef="#br0">21071 7279 7808,'-8'6'1646,"-3"4"-800,6 9-453,-6 3-461,10 12 137,-6 3-765,1 12 890,5-5 14,-12 11 51,11-11-257,-10 5 0,10-7-47,-3-5 0,4-2-199,1-6 0,0-6-971,0 1 245,0-7 550,0 4 420,0-13 0,0-2 0,0-6 0</inkml:trace>
  <inkml:trace contextRef="#ctx0" brushRef="#br0">21171 7592 7808,'19'6'187,"0"3"0,4 4-72,-4 1 1,7-3 128,-3 3 0,-1-7-106,2 7 0,-7-8-501,2 4 0,-3-7-119,-2 2 11,-6 3 261,-1-7 1,-9-1 209,-3-9 0,-9-4 0,-8-1 0</inkml:trace>
  <inkml:trace contextRef="#ctx0" brushRef="#br0">21228 7435 7808,'0'14'98,"0"1"0,0 4 277,0 0 0,-5 4-64,0-4 0,0 6-438,5-1 0,-4-2 84,-1 2 1,-5-5-60,6 5 0,-6-5-14,5 4 0,-6-5-136,2 1 1,1 1-7,-2-1 0,6-2 258,-6-7 0,1 3 0,-5-6 0</inkml:trace>
  <inkml:trace contextRef="#ctx0" brushRef="#br0">21526 7364 7845,'0'25'828,"0"4"0,0-2-232,0 11 1,-1-1 106,-4 6 1,-2 0-621,-2-1 1,-2 4 45,6-3 0,-4 1-590,4-11 1,0 4 253,5-9 1,0 4-395,0-9 1,2-7 135,3-2 465,-4-9 0,12-5 0,-5-8 0</inkml:trace>
  <inkml:trace contextRef="#ctx0" brushRef="#br0">21725 7563 7839,'21'0'717,"2"0"1,-1-5-326,2 1 1,5-1 209,4 5 1,6-2-403,-1-2 0,5 0 10,4-5 1,-7 4-554,2-4 0,-8 1 228,-1-2 0,-10 2-1273,-4 4 38,-9 2 1350,-4-4 0,-18 6 0,-4 0 0</inkml:trace>
  <inkml:trace contextRef="#ctx0" brushRef="#br0">21938 7250 7823,'0'15'0,"0"-1"0,0 8 986,0 6 0,0 9-416,0 10 1,-1 2-116,-4 3 1,2 3-97,-7-2 0,6 0-1572,-6-1 1000,7-3 0,-3-6 0,6 0 0</inkml:trace>
  <inkml:trace contextRef="#ctx0" brushRef="#br0">22635 7350 7795,'-9'0'522,"-1"0"1,7 6-377,-2 4 0,-1 5-140,1 9 1,-1 5 328,1 9 1,4 3-77,-4-4 0,-2 3 89,3-2 0,-1 1-98,5-5 1,6-8-201,4-7 1,2-4-223,3-6 0,4-3 117,0-6 0,6-6-202,-1-3 0,2-15 117,3-5 1,-2-8-467,-4-1 1,-2-3 261,-7-2 1,-6-4-25,-3-1 0,-4 5 24,-1 6 0,-6 7-29,-3 1 1,-4 2 207,-1 8 1,-5 5 67,0 5 0,-2 7 197,2 2 0,3 8-160,-2 11 0,3 1 60,6 4 0,3 1 0,6-6 0,0 7 0,0-4 0</inkml:trace>
  <inkml:trace contextRef="#ctx0" brushRef="#br0">22991 7364 7795,'18'10'0,"1"-1"0,0 5 632,-4 5 1,-1 5-163,0-5 0,-1 5-72,-4-5 1,4 4-1147,-4-4 1,-1 0 71,2-5-1020,-1-6 1696,5 5 0,-6-12 0,-1 6 0</inkml:trace>
  <inkml:trace contextRef="#ctx0" brushRef="#br0">23104 7250 7795,'-1'11'0,"-4"4"0,2-3 644,-7 12 0,1 1-162,-5 8 1,-1 8-112,1 7 1,0-2-300,0-8 1,4 1-194,1-6 1,-1 0-241,-4-4 0,6-2 245,3-4 0,4-2-348,1-7 0,0-4 464,0-1 0,6-6 0,2 4 0</inkml:trace>
  <inkml:trace contextRef="#ctx0" brushRef="#br0">23318 7350 7795,'0'20'102,"0"4"0,-2 3 127,-3 1 0,2 6 658,-6-1 1,1 5-372,-2-5 0,4-2-151,6-7 0,0-3-284,0-7 1,8-1-188,6-4 0,2-3 37,7-6 1,-5-3-302,1-6 0,1-2-16,-1-13 1,5-1 59,-5-9 1,-5 3 81,-4-7 1,-6 5-48,6-5 0,-7 6 276,2-1 1,-5 3-92,-5 2 0,-8 6 121,-6 3 0,-6 4-33,1 6 1,-2 3 94,-3 6 0,2 6-248,4 3 1,2 4 14,7 1 156,6 7 0,-5-5 0,5 4 0</inkml:trace>
  <inkml:trace contextRef="#ctx0" brushRef="#br0">23673 7421 7795,'16'5'0,"3"-1"0,3 1 781,6-5 1,7 0-54,3 0-1051,-3 0 202,-1 0 0,-5 0-359,-1 0 0,-6-5 185,-3 1 1,-3-3-380,-2 3 1,-6 0 673,-3-5 0,-3 0 0,-2-6 0</inkml:trace>
  <inkml:trace contextRef="#ctx0" brushRef="#br0">23886 7194 7795,'0'18'448,"0"1"0,-6 13 391,-4 1 0,-7 18-366,-2 6 1,-1 9-283,1 0 1,3-4-820,-3-5 1,5-2 627,4-8 0,-2 1 0,4-6 0</inkml:trace>
  <inkml:trace contextRef="#ctx0" brushRef="#br0">24370 7051 7811,'0'21'431,"0"3"0,0 4 1,-2 7 46,-3 7 1,-3 4-163,-6 11 1,0-3-88,0 7 0,0-4-86,-1-5 1,6 1-413,-1-11 0,2-2 264,-1-12 0,3-6-812,6-3 155,0-9 0,0-6 662,0-8 0,0-11 0,0-7 0</inkml:trace>
  <inkml:trace contextRef="#ctx0" brushRef="#br0">24427 7364 7811,'20'21'0,"4"-4"0,9 7 0,-3-5 0,3 4 0,-3-5 0,-1 1 0,-1-4 0,0 0 0,-4-7 0,0-4 0,-12-2 0,3-2 0,-4 0 0,-3-2 0,-4-2 0,-8-11 0,-4-7 0</inkml:trace>
  <inkml:trace contextRef="#ctx0" brushRef="#br0">24597 7194 8110,'0'22'709,"-1"4"-311,-4-2 1,-2 9 290,-2 5 0,-4 2-596,4-2 1,-4 3 50,-1-3 0,-5-4-140,0 0 1,0-4 113,5-2 0,1-6-629,4-3 1,1-3-822,3-2 1332,4-6 0,-6-2 0,7-6 0</inkml:trace>
  <inkml:trace contextRef="#ctx0" brushRef="#br0">24810 7194 7811,'5'20'447,"0"4"0,0 4-223,-5 5 0,-2 4 332,-3 5 1,4 4-369,-4-3 0,-3 3-418,-1-9 0,2-2-5,3-2 0,2-4-301,2-5 0,0-4 150,0-6 386,0-6 0,0 5 0,0-5 0</inkml:trace>
  <inkml:trace contextRef="#ctx0" brushRef="#br0">24981 7350 7795,'21'0'583,"2"0"1,6-2-292,4-2 0,2 0 352,3-5 1,1 4-197,-6-4 0,5-1-983,-5-4 1,-4 5 63,-6-1 0,-5 2-650,1-1-661,-10-4 1782,-2 5 0,-20 0 0,-3 2 0</inkml:trace>
  <inkml:trace contextRef="#ctx0" brushRef="#br0">25152 7108 7795,'14'0'0,"0"0"0,-4 2 505,-1 3 0,-6 9 31,2 9 1,-4 7 39,-1 8 0,-6 0-209,-3 10 0,-6 5-23,-3-1 1,2 2-949,-3-6 0,8-9 604,1 4 0,7-10 0,-3 2 0</inkml:trace>
  <inkml:trace contextRef="#ctx0" brushRef="#br0">25621 6966 7800,'0'14'-19,"0"7"9,0 2 0,-5 6 1334,0 4-836,1-3 0,-1 16-43,0-3 1,-4 7-124,4-3 1,-1 6-408,1-6 0,3 0 109,-2-4 0,2-7-248,2-2 0,0-11-726,0-4-839,0-9 1789,6-4 0,-4-12 0,4-2 0</inkml:trace>
  <inkml:trace contextRef="#ctx0" brushRef="#br0">25820 7293 7800,'22'14'655,"3"5"-378,-6 0 0,5 0-403,-5-5 0,0 1 194,-5-1-1124,0-6 321,0 4 299,-6-10 1,-1-2 435,-7-10 0,0-2 0,0-2 0</inkml:trace>
  <inkml:trace contextRef="#ctx0" brushRef="#br0">25934 7094 7800,'-2'14'376,"-3"0"1,-3 7-324,-6 3 1,0 7-54,0 2 0,-2 5 716,-3-5 1,2 7-230,-7-2 0,7 1-596,-2-1 0,-2-3-185,2-7 0,5-5-283,4-4 1,7-4 576,-2 0 0,-2-8 0,-1 0 0</inkml:trace>
  <inkml:trace contextRef="#ctx0" brushRef="#br0">26204 7194 7789,'-7'14'240,"-2"0"1,1 2 158,-1 3 1,1 4 264,-2 11 0,-2-3-277,2 7 1,4-5-179,1 5 0,3-6 154,2 1 0,0-9-79,0-5 0,7-5-79,2-5 1,9-2-1,1-7 1,6-8-1032,-1-7 0,2-7 288,3-11 0,-2-3-20,-4-7 1,-2 5 284,-7 0 0,-1 5-53,-4-5 0,-2 7 37,-7-2 1,0 4 68,0 5 0,-11 4-90,-4 6 0,-8 1 88,-1 4 0,-3 4-373,-1 10 595,-1 2 0,1 14 0,-1 1 0</inkml:trace>
  <inkml:trace contextRef="#ctx0" brushRef="#br0">26673 7250 7851,'0'8'110,"2"-1"55,2-7 1,4 0-146,6 0-18,1 0 0,4-2 0,-1-3 1,13 4-1,-3-4 1,4 2-719,-4-2 1,-1 3 20,-3-2 695,-4 2 0,1-4 0,1-2 0</inkml:trace>
  <inkml:trace contextRef="#ctx0" brushRef="#br0">26787 7080 7851,'-2'19'193,"-3"0"1,4 6 361,-4-1 0,-1 9-278,1 5 0,-5 1-185,6-1 0,-6 2-333,6-7 0,-1 0 191,5-5 1,-5-1-212,0-3 0,1-8 208,4-7 1,6-6 52,3 2 0,4-10 0,1-3 0</inkml:trace>
  <inkml:trace contextRef="#ctx0" brushRef="#br0">27185 7151 7851,'0'22'93,"0"5"-24,0-3 1,-5 2 855,0 3 0,-4 4-384,4 0 0,-4 2-97,4-2 1,0-8-141,5 4 0,0-10-244,0 0 0,6-5-105,4-5 0,3-4-207,1-10 1,5-6 147,0-12 0,4-3-46,-4-12 1,0-1-558,-4-8 0,-3 7 267,-2-3 1,-4 9 77,-6-4 0,0 6-14,0-1 1,-6 9 351,-4 5 0,-4 5 75,-5 5 0,2 2 74,-7 7 0,0 2-102,-4 3 1,6 3 86,3 6 0,3 0-151,2 0 1,6 0 46,3 1 0,5-6-1029,5 1 1023,3-7 0,6 3 0,0-6 0</inkml:trace>
  <inkml:trace contextRef="#ctx0" brushRef="#br0">27469 7094 7851,'19'14'0,"0"0"0,0 2 604,-5 3 0,0-1-157,1 5 1,4-4-55,0 5 1,0-7-318,-5 2 0,0-3-275,0-2 1,-1-4-677,-4-1 1,2-4 7,-6 4-349,0-5 1216,-5 2 0,0-6 0,0 0 0</inkml:trace>
  <inkml:trace contextRef="#ctx0" brushRef="#br0">27654 7009 7851,'-10'1'0,"1"4"0,0 3 399,-6 6 1,1 7 604,0 2 0,-2 4-401,-3 2 0,2-1-217,-7 1 1,7-1-331,-2 0 1,3 1 67,2-1 1,-1-1-377,1-3 1,6-2-182,4-3-293,-4-3 275,6 4 451,-4-12 0,12-8 0,2-8 0</inkml:trace>
  <inkml:trace contextRef="#ctx0" brushRef="#br0">27825 6980 7847,'7'16'720,"-2"3"1,-3 3-225,-2 7 0,0 1 26,0 3 0,-7 3-166,-2 7 0,-2-5-252,1 0 1,-2-1-52,2 6 1,4-2-187,1-3 1,4-3-1346,1-7 0,0-4 1478,0 0 0,6-7 0,2 4 0</inkml:trace>
  <inkml:trace contextRef="#ctx0" brushRef="#br0">28208 7137 9723,'15'12'1338,"-1"-2"0,0 1-1384,0-6 0,5-1 62,0-4 1,10 0-8,-6 0 0,7 0 39,-6 0 1,-3-4-295,-2-1 1,1-6-133,-1 1 1,-5-1-1044,-4 2 396,-7-4 0,3 10-96,-6-7 1121,-6 7 0,-2-3 0,-6 6 0</inkml:trace>
  <inkml:trace contextRef="#ctx0" brushRef="#br0">28365 7023 7795,'0'14'400,"-5"2"-280,0 3 1,-4 3 855,4 6 0,-4 6-437,4-1 0,-6 6-509,1-1 0,4 3-439,1 2 0,-1-7 409,1-3 0,7 4 0,6-1 0</inkml:trace>
  <inkml:trace contextRef="#ctx0" brushRef="#br0">28934 6923 7737,'-29'0'0,"1"0"0,6 2 354,3 3 1,3 4 530,2 10 0,-1 3-541,1 7 0,0-1-178,0 1 1,1 4 103,4 0 0,-2 5 130,6-5 0,2 0-195,7-4-55,4-7 0,8-2 10,3-6 0,5-6-106,9-3 1,-3-5-212,3-5 0,-3-7 132,-1-7 1,-3-5-232,-2 5 0,-5-9 39,-9 4 1,1-6-108,-7 6 1,1-1 73,-5 1 0,0-3-29,0 4 1,-2-3-102,-2 3 1,-4 2-288,-6 7 1,4 1-442,1 4 720,-1 3 1,-2 7 108,2 4 0,4-2 279,6 7 0,0-1 0,0 5 0</inkml:trace>
  <inkml:trace contextRef="#ctx0" brushRef="#br0">29033 7009 7737,'14'6'-133,"1"3"0,-6-1 1096,0 2 1,1-1-398,4 6 1,2-1-143,3 0 1,-3 0-147,3 0 0,1 1-190,-1-1 0,0-5-170,-5 1-324,7-7 0,-5 3-1612,3-6 1593,-10 0 0,-3-1-1002,-6-4 1427,0 3 0,-6-10 0,-2 4 0</inkml:trace>
  <inkml:trace contextRef="#ctx0" brushRef="#br0">29275 6909 8163,'-8'14'1182,"-5"1"-808,4-1 0,-5 6-19,-5 4 1,3 3-281,-3 1 1,1 1 74,-1-1 1,4 5-70,-4 1 0,3-1 144,2-5 1,0 1-678,-1-1 1,7 0 80,4 1 0,2-7-787,2-3 1158,0-3 0,6-2 0,2 0 0</inkml:trace>
  <inkml:trace contextRef="#ctx0" brushRef="#br0">29474 7023 7737,'6'-8'306,"-4"2"1,4 7-124,-6 4 1,-5 3 497,1 6 1,-7 5-235,1 0 1,-3 6-188,-1-1 0,0 3-7,0 1 0,6 1 104,3-1 1,4-6-306,1-3 1,6-3-244,3-2 1,4-6-244,1-3 0,7-4 272,2-1 0,-2-7-14,-2-8 1,-3 0-32,-2-9 0,0 2-136,0-2 1,-4-8 90,-1 4 0,-6 1-20,2 3 1,-3 2-45,-2-1 0,-2 1 124,-3 3 1,-2 8-416,-8-4 199,1 11 408,0-3 0,0 7 0,-1 0 0</inkml:trace>
  <inkml:trace contextRef="#ctx0" brushRef="#br0">29744 7122 7761,'14'0'474,"2"0"172,3 0 1,5 0-462,9 0 0,3 0-336,7 0 1,6 0-1260,3 0 965,-3 0 1,0-1 99,-7-4 253,-5 4 0,-2-12 0,-7 5 1</inkml:trace>
  <inkml:trace contextRef="#ctx0" brushRef="#br0">30071 7051 7761,'8'15'124,"-3"-1"0,-4 2-77,-1 3 1,-6 3-40,-4 6 1,2 1-68,-1-1 1,0 0-137,-6 1 0,6-2 47,-1-4 1,7 3 57,-2-7 1,4 0-422,1-5 511,0-6 0,6-2 0,2-6 0</inkml:trace>
  <inkml:trace contextRef="#ctx0" brushRef="#br0">30384 6838 7761,'0'21'222,"0"2"1,0 9 278,0 1 0,-2 8-157,-3 2 0,-1-1 122,-3 6 0,-4-4-599,4-1 1,1-5 42,-2 0 1,5-7-490,-4 2 1,6-4-385,-2-6 963,3-2 0,9-7 0,1 0 0</inkml:trace>
  <inkml:trace contextRef="#ctx0" brushRef="#br0">30512 7066 7761,'22'6'0,"-2"3"-39,-5 10 1,-1-3-127,0 3 0,0 2 141,0-2 0,1-5-165,-1-5-194,0 1 1,0-2 108,1-4 1,-6-4 273,1-4 0,-7-4 0,1-6 0,-2-7 0,-2-1 0</inkml:trace>
  <inkml:trace contextRef="#ctx0" brushRef="#br0">30583 6994 7761,'-14'0'0,"-2"7"258,-3 2 1,3 9 393,-3 1-1,3 6-618,2-1 1,0 2 53,0 3 1,-1-5-649,1-1 1,2-5 233,2 1 1,-1-4 42,6 0 0,1-6 53,4 1 231,0-7 0,0 3 0,0-6 0</inkml:trace>
  <inkml:trace contextRef="#ctx0" brushRef="#br0">30825 6909 7761,'7'14'0,"0"5"188,-7 0 1,-2 8 247,-3 2 0,-2 4 203,-8 5 0,-1 3-472,-2-3 0,2 1-485,-3-1 0,3-3 48,2-7 1,6 1-172,3-1 1,4-6 440,1-3 0,6-3 0,2-2 0</inkml:trace>
  <inkml:trace contextRef="#ctx0" brushRef="#br0">30995 7080 7737,'10'0'406,"-1"0"0,1 0-374,4 0 0,2 0-415,3 0 1,-2 0 129,7 0 1,-1-5 73,6 0 0,-1-1 72,1 1 1,-3 2-49,-2-6 0,-8 5-78,-7 0 0,-7 2 233,-2 2 0,-8 2 0,-11 2 0,-3 11 0,-6 7 0</inkml:trace>
  <inkml:trace contextRef="#ctx0" brushRef="#br0">31066 7208 7737,'-22'22'0,"2"0"112,5-3 0,6-8 338,-1 3 840,7-3-868,-3-3 1,12-2-322,4-6 0,7-1-189,2-4 1,8-3-234,1-6 1,1 0 198,4 0 0,-3 4-305,-2 1 427,-5-1 0,10-4 0,-3 0 0</inkml:trace>
  <inkml:trace contextRef="#ctx0" brushRef="#br0">31550 7051 8081,'-8'0'1562,"0"2"-1016,3 3 1,3-1-139,-2 11 1,-3-4 128,3 8 1,-3-2-169,3 2 0,0 3 143,-5 7 0,4-6-156,-4 1 0,4 4-139,-4 5 0,1 5-88,-2-4 1,-2 5-137,2-1 0,2-2-529,-1 2 1,6-8 351,-2-1 0,-2-2-2427,3-9 1819,-1-5 0,7-7 792,2-6 0,11-12 0,7-4 0</inkml:trace>
  <inkml:trace contextRef="#ctx0" brushRef="#br0">31336 7677 7716,'10'-5'-221,"-1"0"1,-4-4 722,5 4 0,-6-4-140,6 4 1,-1-5 93,5 6 0,2-7-98,3 1 0,-3-2-282,3-3 1,3 0-11,2-4 0,-2-4-78,2-5 1,-1-2 17,6-3 1,-2 3-178,-4-3 0,3 4-218,-8 6 0,1 0 87,-4 4 302,-7 4 0,4-6 0,-4 7 0</inkml:trace>
  <inkml:trace contextRef="#ctx0" brushRef="#br0">31678 6994 7716,'0'15'1010,"-5"0"-634,0 4 1,-6 2 115,2 3 0,1 7-134,-2-2 0,-2 10-9,-3 4 1,-7 6 48,8 8 1,-3 7-177,2 8 1,1-1 115,0 4 0,4-7-19,1-1 1,6-14-869,-2 0 1,4-8 414,1-2 0,6-13-2803,3-6 2937,-2-13 0,12 1 0,-4-4 0</inkml:trace>
  <inkml:trace contextRef="#ctx0" brushRef="#br0">17602 9070 8452,'-8'14'227,"2"2"601,6 3 1,0 6-239,0 13 0,0 2-106,0 12 1,0 0-281,0 5 1,-2 0-170,-3 0 0,2-7 73,-6-2 0,6-4-75,-2-2 1,2-5-797,-2-4 1,3-9 116,-2-5-1362,2-10 1364,2-3 0,0-9-638,0-6 1282,0-7 0,0-13 0,0 1 0</inkml:trace>
  <inkml:trace contextRef="#ctx0" brushRef="#br0">17616 9468 8066,'14'0'0,"7"0"-3,3 0 0,3 0 56,1 0 0,5 5 413,0 0 1,5 6-534,-5-2 1,1-1 68,-6 2 0,0-7-569,1 1 1,-7 3 227,-3-3 0,-3 1 339,-2-5 0,0 0 0,0 0 0</inkml:trace>
  <inkml:trace contextRef="#ctx0" brushRef="#br0">17943 9170 8060,'0'14'-696,"-1"5"1469,-4 0 0,-3 8-277,-6 1 0,0 5-275,-1 5 1,-4 8-51,0-3 1,-6 1-160,1-6 0,4 3 98,1-3 1,3-4-351,2 0 0,4-6 27,1-4 1,6-4-444,-2-6-924,4-6 1580,7-1 0,2-20 0,6-3 0</inkml:trace>
  <inkml:trace contextRef="#ctx0" brushRef="#br0">18156 9027 8002,'8'8'49,"-3"7"0,-3 5-134,-2 9 0,0 5 786,0 4 1,0 10 25,0 4 1,-2-2 227,-3 2 1,4-1-481,-4 1 0,3 2-12,2-7 1,0 1-964,0-6 1,2-1 372,3-3 1,-4-3-1310,4-7 0,1-4 236,-1 0 1200,0-7 0,1 4 0,2-7 0</inkml:trace>
  <inkml:trace contextRef="#ctx0" brushRef="#br0">18611 9440 7851,'-7'0'408,"0"-7"1,9 6-114,3-4 1,4 3-58,10 2 0,-2 0-69,7 0 1,0 0 41,4 0 1,5-1-176,1-4 0,5-1-271,-1-4 1,-2-1-327,2 7 1,-8-1-305,-1 5 865,-1 0 0,-12 0 0,4 0 0</inkml:trace>
  <inkml:trace contextRef="#ctx0" brushRef="#br0">18811 9184 8109,'0'22'1042,"0"6"0,0 7-569,0 8 1,0 1-185,0 3 0,0 4-40,0 6 0,0-5-23,0 0 0,0-6-953,0 1 0,1-3 236,4-1 491,-4-7 0,12-1 0,-5-6 0</inkml:trace>
  <inkml:trace contextRef="#ctx0" brushRef="#br0">19379 9155 7998,'-8'0'755,"0"4"-421,4 5 0,2 8-77,-3 17 1,4-1-68,1 9 1,-5-5-29,0 10 0,1-11 7,4 7 0,0-10-88,0 0 0,0-4-333,0-5 239,0-4 1,6-12-153,3-3 1,2-7 58,-1-7 1,3-9-171,-4-15 0,4 2 79,1-7 0,-5 0-25,1-5 1,-7-4 56,2-1 1,1 2 36,-1 9 1,0 2-151,-5 6 170,-7 1 0,-1 7-113,-6 7 1,1 8 110,4 11 1,-4 4-48,4 10 0,3 2-50,1 2 0,3 3 207,2-7 0,0-1 0,0-3 0</inkml:trace>
  <inkml:trace contextRef="#ctx0" brushRef="#br0">19564 9141 7998,'14'0'146,"2"6"35,3 4 1,-3 7 607,3 2 0,3 5-258,2-5 1,2 5-354,3-5 1,-5 0 47,-1-5 1,1 0-618,4 0 0,-4-1-123,0-4 0,-7-1-419,2-3 1,-3-3 932,-2 2 0,0 4 0,1 0 0</inkml:trace>
  <inkml:trace contextRef="#ctx0" brushRef="#br0">19891 9027 7998,'0'-7'-30,"0"0"0,-2 9-189,-2 3 0,-3 4 1290,-2 10 1,-4 3-395,4 7 0,-9 5-267,-1 4 0,-1 3-210,1 2 1,3-2-152,-3-3 0,5 1-87,5-5 1,-3-3 126,8-7 0,-1-2-719,5-3 0,0-8 333,0 3 1,2-9-1552,2 0 1848,4-10 0,6-9 0,1-8 0</inkml:trace>
  <inkml:trace contextRef="#ctx0" brushRef="#br0">20033 8999 7998,'5'14'-25,"0"0"0,-1 2 636,-4 3 0,0 5-179,0 9 1,0 8 27,0 7 1,0 0-173,0 0 1,0-4 63,0 3 0,0-2-266,0-3 0,0-5-301,0-4 0,0-5 61,0-4 1,2 0-616,3-10-1606,-4 3 2375,12-15 0,-5-2 0,6-8 0</inkml:trace>
  <inkml:trace contextRef="#ctx0" brushRef="#br0">20232 9326 7998,'15'8'55,"5"-2"-21,4-6 1,-2 0 182,2 0 0,1 0 332,8 0 1,-3 0-385,3 0 1,-1-6 40,1-4 0,-5-2-694,1-2 0,-2-1 262,-8 1 1,4 1 225,-4 4 0,0-4 0,-5 5 0</inkml:trace>
  <inkml:trace contextRef="#ctx0" brushRef="#br0">20531 8985 7935,'-6'14'0,"2"0"349,-5 0 1,6 9-132,-2 5 1,-1 8 853,1 12 0,-5 5-462,6 14 1,-7-6-657,1 10 0,2-7 21,-1 2 1,6-11-374,-2 2 1,-1-6 397,1-4 0,0 0 0,5-10 0</inkml:trace>
  <inkml:trace contextRef="#ctx0" brushRef="#br0">21028 8942 7963,'-9'2'213,"0"2"1,4 0-89,-5 5 0,6 5 506,-6 5 1,5 11-204,-4-1 0,4 4-279,-4 0 1,4 3-14,-5 7 0,7-3-171,-1 2 0,0-4-302,0 5 0,0-1 242,-5-4 0,6-3-228,-2-2 1,2-3-59,-2-1-1338,4-7 813,-6-2 906,7-12 0,0-14 0,0-10 0</inkml:trace>
  <inkml:trace contextRef="#ctx0" brushRef="#br0">21000 9141 7963,'14'6'0,"-4"9"213,-1 8 1,-1 0 334,2 0 0,7 1-17,-3 4 1,4 1-112,-4-1 1,5-6-669,0-3 0,0-3 192,-5-2 0,5 0-687,0 1 0,0-6 168,-5 1 575,0-7 0,7 3 0,1-6 0</inkml:trace>
  <inkml:trace contextRef="#ctx0" brushRef="#br0">21284 9056 7989,'-1'8'-235,"-4"-4"1,4 4 25,-4 2 0,-2 3 1344,3 1 1,-7 6-450,1 4 0,2 8-267,-1 1 1,-1 5-332,-4-5 1,0 5-259,0-5 0,-1 0-153,1-5 1,5-1 255,-1-3 0,7-3-1753,-2-7 1039,4-6 781,1-2 0,0-6 0</inkml:trace>
  <inkml:trace contextRef="#ctx0" brushRef="#br0">21455 9027 7961,'8'10'154,"-3"-1"0,-4 2 314,-1 8 1,0 4-161,0 5 0,-6 2-72,-4 3 1,4-1 115,1 6 0,-1-7-116,1 2 1,1-3-165,4-1 1,6-7 20,3-3 0,4-5-44,1-4 0,5-4-28,0-6 1,5-3-319,-5-7 0,1-1-159,-1-12 0,-3-1 229,3-5 1,-5-5-166,-4-4 0,-4 1 112,-6 0 1,0 6-16,0 3 1,-8 1 139,-6 8 1,-7 2-12,-7 7 0,-5 4-76,0 6 0,-5 6 4,5 4 1,-1 9 237,6 5 0,-1 2 0,1 3 0</inkml:trace>
  <inkml:trace contextRef="#ctx0" brushRef="#br0">21896 9070 8651,'11'0'878,"3"0"1,-1 0-373,10 0 1,6 0-362,4 0 1,6 0 30,-1 0 1,3 0-69,2 0 0,0-5-181,-1 1 1,-1-6-420,-3 5 1,-4-4-764,-11 4 0,3 0 1255,-7 5 0,-7 0 0,-6 0 0</inkml:trace>
  <inkml:trace contextRef="#ctx0" brushRef="#br0">22166 8942 7974,'0'14'1326,"-2"2"-855,-2 3 1,2 5 164,-3 9 1,-1 3-190,1 7 1,-6 11 88,2 3 0,1-2-183,-2-3 1,6 5-297,-6 4 0,5-4-332,-4-5 0,6-7-532,-2-3 1,3-1 806,2-7 0,7-1 0,1-5 0</inkml:trace>
  <inkml:trace contextRef="#ctx0" brushRef="#br0">22578 8942 8061,'0'-22'-109,"0"1"348,0 7 125,0 6 57,-6 2 1,-2 17-356,-6 3 1,0 12 64,-1 2 0,3 5 151,2 5 0,-1 2-132,6-7 0,1 0-96,4-5 1,0-1 71,0-3-203,0-4 0,6-7 44,3-3 0,4-7-65,1-13 0,1-1-35,-1-12 0,5 0 81,0 0 0,4-4-101,-4 3 1,5-1 65,-5 1 0,-5 4 1,-4 5 0,-7 1-32,2 0 1,-4 5-11,-1-1 0,-8 7-32,-6-2 1,-2 4-144,-7 1 0,4 0-151,-5 0 1,7-5 131,-2 0 0,8 0-177,1 5 499,7 0 0,-3 0 0,6 0 0</inkml:trace>
  <inkml:trace contextRef="#ctx0" brushRef="#br0">22735 8956 8061,'14'2'-230,"0"3"0,0-2 92,0 6 0,5-4 955,0 5 0,5-1-246,-5 5 0,6-4-181,-1-1 0,-2 1-324,2 4 0,-7 0-191,2 0 0,-3-4-703,-2-1 0,0 1 490,1 4 0,-6-5-424,1 1 762,-7-7 0,9 10 0,-4-5 0</inkml:trace>
  <inkml:trace contextRef="#ctx0" brushRef="#br0">23005 8828 8651,'-5'21'573,"0"3"1,-4 2-384,4 3 0,-6 1 42,2 3 0,-9-1-119,-1 6 1,0-5 69,5 5 0,5-7-290,-1 2 1,2-3-147,-1-1 0,2-7-263,7-3 1,0-3-294,0-2-611,0-6 589,0-2 831,7-12 0,1-8 0,6-8 0</inkml:trace>
  <inkml:trace contextRef="#ctx0" brushRef="#br0">23175 8857 8032,'15'0'0,"-8"6"9,-2 4 1,-3 7 186,-2 2 1,0 6 447,0-1 1,0 4-261,0 6 1,0 0-139,0 4 0,-5 8-155,0-3 0,-4 7 116,4-2 1,0-6-771,5-4 1,0-8 318,0-1 0,7-7-1486,2-8 1730,4-6 0,1 4 0,0-4 0</inkml:trace>
  <inkml:trace contextRef="#ctx0" brushRef="#br0">23389 9084 8032,'22'8'0,"5"3"74,-4-6 0,4 0-114,2-5 1,-1 0 638,0 0 0,6 0-197,-1 0 0,2-7-455,-2-2 0,1-4-78,4-1 1,-1 0-40,-4 0 1,-8 4-442,4 1-781,-10-1 1392,-5 2 0,-14-4 0,-8 4 0</inkml:trace>
  <inkml:trace contextRef="#ctx0" brushRef="#br0">23645 8828 8032,'0'-8'0,"0"15"0,0 10 872,0 16 1,0 4-100,0 5 0,-2 10-15,-3 10 0,2 3-704,-6 11 0,4-5 201,-5-5 0,7-3-1282,-2-6 1,-1-2 356,1-2 670,1-4 0,4-7 0,0 1 0</inkml:trace>
  <inkml:trace contextRef="#ctx0" brushRef="#br0">12768 5232 8143,'0'14'574,"0"0"-379,0 0 0,0 5 62,0 0 1,2 6-99,2-1 0,-1-2 51,7 2 0,-7-5-192,2 5 1,1-7 101,-1 2 1,0-3-11,-5-2 1,0-5 30,0 1 1,0-5-67,0 4 135,0-6-467,0 4-221,0-7 0,0-7 478,0-2 0,-7-10 0,-1-3 0</inkml:trace>
  <inkml:trace contextRef="#ctx0" brushRef="#br0">6398 8146 7584,'-7'0'-1347,"-1"0"1359,3 0 80,3 0-92,-4 0 74,6 0 18,0 0-58,0 6 1,0-3-6,0 7 1,0-1 64,0 6 0,-5-1-1,1 0 0,-3 7 36,2 2 1,2 4 145,-6 2 1,4-1-21,-4 0 0,4 1-135,-5-1 1,7 1-42,-2-1 1,4-6 212,1-3-432,0-3 0,0-6-206,0-1-134,0-6 315,0 4-37,6-20 1,-4 8-8,3-9 0,-2 9-57,1 0-202,-2 4 468,4 1 0,-6-6 0,0-2 0</inkml:trace>
  <inkml:trace contextRef="#ctx0" brushRef="#br0">24185 8772 8832,'0'14'745,"0"6"55,0 4 0,-6 9-456,-4 5 0,2 2-105,-1-3 0,1 9-197,-2-3 0,-1 3 136,6-4 0,1-4-162,4 0 0,-5-6-283,0 1 1,1-8-349,4-1 1,0-11-1652,0 1 1619,0-3 1,0-5 646,0-6 0,6-12 0,2-11 0</inkml:trace>
  <inkml:trace contextRef="#ctx0" brushRef="#br0">24227 8971 7981,'15'0'0,"-1"0"0,2 6 281,3 3 1,-2 4-113,7 1 0,-2 0 700,2 1 0,2 4-552,-2 0 0,-2 0-536,2-5 0,-7-2-678,2-2 0,-3-2 475,-2-4 0,0-2-952,1 3 1374,-7-4 0,4-13 0,-4-4 0</inkml:trace>
  <inkml:trace contextRef="#ctx0" brushRef="#br0">24483 8814 7981,'-8'6'552,"1"-2"-386,2 5 0,-3 2 585,-6 8 1,1 2-351,4 2 0,-9 4-206,4-3 1,-5 4-293,0 6 0,3-4 94,-3 3 0,4 1-54,0 0 1,1-3 57,0-7 0,6 1-1568,3-6 938,4 0 629,1-11 0,0-8 0,0-8 0</inkml:trace>
  <inkml:trace contextRef="#ctx0" brushRef="#br0">24682 8814 7981,'10'2'97,"-1"2"1,-5 4 146,0 7 0,-2 7 740,-2 6 1,-5 4-428,0 10 1,-6-2-166,2 7 0,1-2-96,-2-3 1,7-1-472,-1-3 0,2 2-392,2-7 1,2-6 566,2-8 0,11-4 0,7 0 0</inkml:trace>
  <inkml:trace contextRef="#ctx0" brushRef="#br0">24995 8971 7935,'14'0'2234,"7"1"-1687,3 4 1,4-4-257,5 4 0,4-5-175,5-5 1,6-2-473,-1-8 0,-4 3-202,-5 2 1,-12-2-440,3 2 0,-10 4 437,0 1 560,-3-3 0,-8 7 0,-2-6 0</inkml:trace>
  <inkml:trace contextRef="#ctx0" brushRef="#br0">25294 8715 7935,'-8'6'1133,"3"3"0,-1 10-502,1 5 0,-4 5 50,4 4 0,-6 5-92,1 9 0,-1-1-164,2 6 1,-2-5-736,6 5 0,0-6 258,5 2 0,0-10-2647,0-5 2699,0-3 0,13-8 0,3-2 0</inkml:trace>
  <inkml:trace contextRef="#ctx0" brushRef="#br0">25905 8772 7879,'0'-15'57,"0"1"337,0 6-109,-6 2 1,-2 14-58,-6 6 0,-2 3 27,-3 12 0,2-1-9,-7 15 0,7-4-1,-2 9 1,3-4 98,2-1 1,1 6-96,3 3 0,4-5-218,6-4 1,2-4 99,2-10 1,4-4-92,7-11 0,5-6 9,4-3 1,-1-11-89,6-9 0,-9-7-67,9-11 1,-4-3-155,4-7 0,-3 0-311,-2 1 1,-3-1 237,-7 0 0,-1 6-49,-4-1 0,-3 1 78,-6-1 1,-1 4 14,-4 5 0,-3 7 18,-6 3 0,-2 10 43,-3 4 1,2 3 74,-7 2 1,0 8 142,-4 6 1,6 1-230,3 4 0,5-2 21,4 2 218,-2-10 0,10 17 0,-4-11 0</inkml:trace>
  <inkml:trace contextRef="#ctx0" brushRef="#br0">26104 8843 7879,'14'14'319,"1"0"0,-1 0 94,0 0 0,2 5 182,3 0 1,-2 2-350,7-2 0,-2-3-226,2 3 1,-4-4-663,-6 0 1,5-1 364,0 0 1,0-1-139,-4-4 1,-6 2-17,1-6 431,-7 0 0,3 1 0,-6 2 0</inkml:trace>
  <inkml:trace contextRef="#ctx0" brushRef="#br0">26346 8700 7879,'0'15'337,"0"4"179,0 0 0,-6 11-99,-4-2 0,-4 13-159,-5-3 0,3 5-230,-3-10 1,0 0 79,5-5 0,-7 1-235,12-1 1,-2-4-166,6 0 1,4-12-727,-4 3 608,3-11 0,2 1 410,0-10 0,7-9 0,1-8 0</inkml:trace>
  <inkml:trace contextRef="#ctx0" brushRef="#br0">26588 8558 7879,'12'15'671,"-2"-1"0,-2 6-195,-4 4 1,-2 3 24,3 1 0,-5 7-78,-5 3 0,2 3-142,-7 2 0,1 4-78,-5 0 1,4 2 26,1-1 0,1 1-382,-2 3 0,4 0 183,6-9 0,0 1-1250,0-11 1,6-1 92,4-9 1126,2-8 0,9-9 0,1-6 0</inkml:trace>
  <inkml:trace contextRef="#ctx0" brushRef="#br0">26730 8942 7886,'9'0'0,"1"0"0,1 0 521,8 0 0,-2-5-107,7 1 1,1-6-31,8 5 1,4-6-90,5 2 0,1-4-226,0-1 1,-5 1-308,-1 4 1,-7-2 269,-1 6-955,-1-6 0,-12 9 237,3-2 686,-9 2 0,-4 2 0,-6 0 0</inkml:trace>
  <inkml:trace contextRef="#ctx0" brushRef="#br0">27043 8573 7886,'0'14'196,"0"5"48,0 0 1,-5 7 930,0 3 1,-1 6-526,1 7 0,-1 7 408,-4 3-1790,-2 4 1093,10 1-176,-11 6 0,12-3-91,-4 6 1,3-6-1594,2 2 800,0-4 699,0-7 0,0-2 0,0-7 0</inkml:trace>
  <inkml:trace contextRef="#ctx0" brushRef="#br0">27668 8587 8112,'-9'1'-121,"-1"4"1,1 9-317,-5 10 1,-1 3 1065,1 1 0,-2 12-271,-3 2 1,5 3-149,0-7 1,1 1-201,9-6 1,-6-1-112,5-9 0,1 3-86,4-7 0,1-7-319,4-7 1,-2-3-82,7-2 1,-3-4 586,3-5 0,3-7 0,-6-12 0</inkml:trace>
  <inkml:trace contextRef="#ctx0" brushRef="#br0">27626 8729 8112,'20'6'0,"-3"2"202,7 6 1,-5 1-87,5-1 0,1 5 336,8 0 0,-3 0-302,3-5 0,-4-2-462,-5-2 0,1 3-11,-6-4 0,-5-3-286,-5-1 1,-5-2-546,0 2 1154,-2-3 0,-2-2 0,0-8 0</inkml:trace>
  <inkml:trace contextRef="#ctx0" brushRef="#br0">27910 8558 8112,'0'10'0,"0"-1"0,-2 1-324,-2 4 1,0 2 469,-5 3 1,-1 4 713,-4 11 0,-5-3-633,0 7 1,-6-5-191,1 5 1,-3-2-101,-1 2 1,1-8 92,3-6 1,9-8-305,5-2 138,7 0-604,-3-12 0,12-4 740,4-12 0,8-6 0,5-9 0</inkml:trace>
  <inkml:trace contextRef="#ctx0" brushRef="#br0">27953 8715 7999,'6'14'-327,"-5"2"591,4 3 1,-3 1 433,-2 4 1,0 7-256,0-2 1,-5 7-146,0-3 1,1 5 79,4-5 0,0 1-80,0-6 1,1-4-280,4-1 1,4-11-89,10-3 0,-1-6-74,5-3 0,1-12-3,4-7 1,6-8-261,-1-6 1,-5-2 53,-4-3 0,-8-3 139,-2 3 0,-1 3-57,-9 2 1,0-2 6,-9 2 0,-5 5 61,-9 4 0,-3 7 120,-6-2 1,-2 9 120,-3 5 1,3 5-101,-4 5 0,11 5 170,4 9 1,0-2-22,5 7 0,1-5-116,8 4 0,4-5-871,-4 1 899,3-4 0,9 0 0,1-1 0</inkml:trace>
  <inkml:trace contextRef="#ctx0" brushRef="#br0">28351 8843 8079,'19'8'37,"0"-4"0,6-2 84,-1-2 1,2 0 457,3 0 1,-1 0-153,1 0 0,5-6-877,4-4 1,-3-1 210,-2 1 0,-4-2-1266,-6 2 1505,-2 4 0,-7-7 0,0 6 0</inkml:trace>
  <inkml:trace contextRef="#ctx0" brushRef="#br0">28507 8686 8065,'8'19'169,"-3"0"0,-4 8 806,-1 1 1,-5 2-340,1 8 1,-3 5-167,3 4 0,1 1-459,-7-6 1,7 6-715,-2-1 524,-3 7 1,7-10 0,-6 5-1</inkml:trace>
  <inkml:trace contextRef="#ctx0" brushRef="#br0">29076 8672 7704,'-10'6'-181,"1"4"0,-1 7 496,-4 2 1,-2 6-135,-3-1 0,4 3 41,-4 1 0,3 1 564,2-1-473,-1 1 1,7 2-23,4-2 0,2 1-100,2-11 1,6 0-57,4-5 1,7-6-277,2-4 1,5-4-164,-5-4 0,5-10 228,-5-10 1,1-3-75,-1-1 1,-3-7-76,3-3 1,-5-2-182,-5 2 0,3-1 100,-8 6 1,1-5-12,-5 5 0,-2 1-27,-2 8 0,-4 1 109,-6 9 1,-5-2 197,0 11 0,-2 2-165,2 8 0,3 3 223,-3 6 1,4 5-66,0 0 1,6 4-30,-1-4 0,7 0 73,-1-5 0,8 7 0,4 1 0</inkml:trace>
  <inkml:trace contextRef="#ctx0" brushRef="#br0">29147 8700 7897,'24'0'32,"-1"0"1,-4 7 188,5 2 1,0 4 97,4 1 0,0 2 154,1 3 1,-1-2-272,1 7 1,-1-5-216,1 5 0,-7-7-213,-3 2 0,-4-3 238,0-2 1,-3-5-1729,-2 1 1185,-4-1 0,-7-1 531,-4-3 0,-9-3 0,-9-2 0</inkml:trace>
  <inkml:trace contextRef="#ctx0" brushRef="#br0">29317 8573 7897,'8'15'-28,"-3"4"1,-5-1-1,-5 5 1,1 3 530,-11 7 0,4-3-135,-8 3 1,4-3-434,0-2 1,1-1-68,0-3 0,0-2-34,-1-3 0,8-8 69,2 3 1,2-4-360,-2-1 456,3-2 0,-4-7 0</inkml:trace>
  <inkml:trace contextRef="#ctx0" brushRef="#br0">29545 8501 7897,'9'7'0,"1"2"0,-7 4 492,2 1 1,-4 8 23,-1 7 1,0 5-66,0 9 0,0 4-186,0 1 0,0 4-31,0-5 0,0 1-130,0-6 0,0 1-203,0 0 1,0-7-623,0-3 0,5-9 292,0-5-1701,6-3 1076,-3-9 1054,6 0 0,-6-20 0,-2-3 0</inkml:trace>
  <inkml:trace contextRef="#ctx0" brushRef="#br0">29701 8828 7897,'15'0'0,"3"0"-53,1 0 1,7 0 44,-3 0 1,4 0 407,2 0 0,5-4-128,4-1 0,3-6-285,2 1 0,-2 2-81,-3-1 1,-8 1-283,-6-1 0,-12-4-345,3 4 0,-11 1 721,1-2 0,-10 1 0,-3-6 0</inkml:trace>
  <inkml:trace contextRef="#ctx0" brushRef="#br0">29986 8487 7897,'8'16'419,"-4"3"0,-2 5-80,-2 9 0,0 3 275,0 7 0,-2 1-339,-2 3 0,0 2-253,-5 4 0,-1-5-1436,-4-5 1233,6 0 0,-4-1 0,4 1 0</inkml:trace>
  <inkml:trace contextRef="#ctx0" brushRef="#br0">30512 8331 8041,'-10'0'-128,"1"0"0,-1 6 85,-4 4 1,5 9 819,-1 4 0,1 10-239,-6 5 0,1 11-199,0 8 1,1-2-213,4 2 0,-4-1-132,4-9 0,-2 0-92,1-4 0,-1-7 133,6-2 1,1-6-804,4-4 1,0-9 28,0-5 345,0-7 0,6-16 1,2-10-1</inkml:trace>
  <inkml:trace contextRef="#ctx0" brushRef="#br0">30384 8686 8015,'16'14'69,"3"1"1,-2 4 138,7 0 1,-1 1-71,6-1 1,4-3 244,0 3 0,5-3-393,-5-2 0,5-5-310,-5 1 1,0-7-331,-4 2 1,-7-4 282,-3-1 0,-5-1-385,-4-4 752,2-3 0,-10-12 0,4-3 0</inkml:trace>
  <inkml:trace contextRef="#ctx0" brushRef="#br0">30682 8587 7998,'-4'9'0,"-1"1"0,-5 1 167,6 8 1,-7 3 314,1 6 1,-4 1-305,-5-1 0,2-1-179,-7-3 1,5 1-478,-5-6 1,7 5 288,-2-5 0,3-5-467,2-5 172,0-6 53,6 10 431,1-11 0,7-2 0,0-8 0</inkml:trace>
  <inkml:trace contextRef="#ctx0" brushRef="#br0">30867 8402 7998,'14'0'400,"-6"0"1,-1 8-57,-7 6 0,0 7 228,0 7 0,0 8-78,0 7 1,0 1-90,0 8 1,0 0-157,0 5 0,-5-5-148,0 1 1,-4-8-100,4 3 1,0-4-256,5-1 0,0-7-770,0-3 1,2-9 39,2-5 289,4-3 0,7-9 694,-1-2 0,0-10 0,0-2 0</inkml:trace>
  <inkml:trace contextRef="#ctx0" brushRef="#br0">31208 8686 7958,'10'0'0,"-1"0"0,-4 0 48,5 0 0,1 0 315,8 0 0,-2 0 651,7 0 1,1 0-634,8 0 0,-1-5-214,6 1 0,-5-1-186,5 5 0,-5-5 148,5 1 0,-7-1-256,3 5 0,-11 0 103,-4 0 1,-8 1-1109,-1 4 0,-9-2 1132,-1 7 0,-12 6 0,-10 6 0</inkml:trace>
  <inkml:trace contextRef="#ctx0" brushRef="#br0">31336 8885 7958,'15'0'128,"0"0"-52,4 0 0,-1 0 69,5 0 1,-4 0 429,5 0 0,0 0-861,4 0 0,1 0 36,-1 0 1,7-6 249,3-4 0,9-2 0,4-2 0</inkml:trace>
  <inkml:trace contextRef="#ctx0" brushRef="#br0">32076 8274 8127,'14'2'1458,"0"2"0,5 6-1377,0 9-71,6-3 0,-3 9 35,7-6 1,-1 4-184,1-4 1,1 2 6,3-2 1,-3-3-223,3 3 1,-9-4 1,-5 0 264,-10-7 1,2 4 105,-6-2 0,-8-4-191,-11-1 1,-8 3 389,-12 1 0,0 4-52,-4 1 0,1 2 44,4 3 0,8-2-19,-4 7 0,11-7 8,-1 2-151,3 3 1,8-6-330,3 3 250,4-10 0,7 2-130,3-6 0,9 2 385,1-3 0,6-1-83,-1 7 0,-2-1 296,1 6 1,-5 4-161,1 0 1,-10 6 80,-4-2 0,-8 6-180,-11 4 0,-10 3-247,-19 7 1,-14 6-76,25-23 1,-2 0 0,-5 2 0,-3-1-211,-6 2 0,-3-1 1,-2 1-1,-3-1 0,-8 1 1,0-1-1</inkml:trace>
  <inkml:trace contextRef="#ctx0" brushRef="#br0">13351 8445 8154,'-22'-15'-127,"3"1"1,1-5 47,-1 0 0,4 0 27,-4 5 0,1-5 373,-1 0 1,4-1 512,-4 1 0,4 3-252,6-3 1,-2 3 35,6 2 0,0-2-124,5-3 0,2 3-186,3-3 0,7 4-130,7 0 33,7 7 1,-4-4-216,6 2 1,5 2 97,1-1 1,3 6-188,-3-2 0,5 3 81,-1 2 0,-3 0-286,-2 0 0,-5 8 138,-4 7 1,-5-1 6,-10 5 0,-2 3 78,-7 2 0,-13 2 67,-6 3 0,-12-1 29,-7 1 0,1 1-36,-1 3 0,2-3 214,-2 3 1,3-4-58,7-6 1,6 3 168,3-8-196,3 1 1,8-4-97,4-1 1,4-5 14,4 1 0,6-5-111,9 4 1,3-6 7,6 2 0,7 1 61,3-1 1,-2 0-61,2-5 1,-2 4 55,2 1 1,-4 2 196,-11-3 0,-2-2 122,-7 3 1,-6 2 305,-3 3 1,-16 3-303,-8 1 1,-13 6 38,-6 4 0,-8 1-1025,-1-1 0,-2 1 440,2-6 0,9-1-1701,0-9 1,1-3 1935,4-6 0,0-12 0,5-4 0</inkml:trace>
  <inkml:trace contextRef="#ctx0" brushRef="#br0">5773 6070 8138,'-6'-7'-531,"4"-6"1,-6 10 761,3-7 1,4 6-7,-4-6 0,3 5-16,2-4-158,0-1 0,2-9 47,3 0 1,3-1-120,6 1 1,2-2 92,3-2 1,3-4-17,6 3 0,1-1 1,-1 1 1,5-3-14,0 4 1,4-4-109,1-2 1,1 6 66,13-1 0,0 0-87,5-4 1,0 4 109,0 0 1,-6 7 53,-4-2 0,-3 8-30,-1 2 0,-7 5 4,-3 0 0,-3 2 207,-1 2 0,-6 6-110,1 4 1,-6 9 132,1 5 1,-5 9-106,-5 5 0,-2 3-113,-7 1 1,0 1 68,0 0 1,-2-1-364,-3 1 0,-3-2-16,-6-3 0,5-3-70,-1-7 1,2-6 89,-1-3 224,-4-9 0,5-4 0,-6-6 0</inkml:trace>
  <inkml:trace contextRef="#ctx0" brushRef="#br0">6612 5886 8131,'4'11'0,"1"3"0,1 2 666,-1 7 1,2 4-199,2-3 1,2 4 59,-6 6 0,6-4-16,-2 3 0,4-10-31,1-4 1,0-3-142,1-2 0,0-6 84,4-3 0,4-16-397,5-8 0,0-8 85,1-6 1,4-10-988,0-9 0,0-8 162,-4-1 1,6-9-909,2-1 1373,-19 33 1,-1-1-1,4-1 1,-1 1-1,-2 0 1,1 0-1</inkml:trace>
  <inkml:trace contextRef="#ctx0" brushRef="#br0">17872 10605 6145,'0'10'1514,"0"-1"0,-5 7-1076,1 8 0,-1 3 10,5 1-125,0 7 0,0 1-60,0 7 0,0 0-38,0-1 1,2 1 20,2 0 1,-2-1-366,3 1 1,-4-7-10,-1-3 1,0-4-53,0-6 0,0-2-1894,0-7 1129,0-6 945,0-2 0,6-18 0,2-4 0</inkml:trace>
  <inkml:trace contextRef="#ctx0" brushRef="#br0">18014 10790 7926,'22'-14'436,"5"6"-305,-3 3 0,3 2 76,1-1 0,-1 2 193,-3-3 1,1 8 388,-6 2 0,5 6-845,-5-1 1,1 2 61,-1 2 0,-3-4-698,3-1 0,-3 1 383,-2 4 0,-1-4-1330,-4-1 795,4-6 844,-12 4 0,-1-7 0,-8 0 0</inkml:trace>
  <inkml:trace contextRef="#ctx0" brushRef="#br0">18313 10719 7926,'-6'-14'537,"-2"6"0,-2 3-424,1 10 0,4 3 156,-5 6 0,3 7 72,-3 2 0,-3 4-236,4 2 1,-5 5 89,-5 4 0,3 2-258,-3-2 0,8 1 104,2-6 1,1 1-259,-2-6 0,2-6-61,4-3 278,2-9 0,-4-4 0,6-6 0</inkml:trace>
  <inkml:trace contextRef="#ctx0" brushRef="#br0">18526 10605 7958,'13'7'1110,"-4"2"0,-2 10-524,-7 5 0,0 3-169,0 1 1,0 7-14,0 3 1,0 3-67,0 2 1,0 9 23,0 0 0,0 6-853,0-6 1,0-7 405,0-3 1,1-9-603,4 1 1,1-11 686,4-4 0,2-9 0,-4-4 0</inkml:trace>
  <inkml:trace contextRef="#ctx0" brushRef="#br0">19010 10776 7945,'-21'0'-30,"5"-6"0,0 4 565,7-3 163,6 4 0,3 1-267,9 0 0,12 1-86,7 4 1,7-3-212,8 2 32,6-2 0,-4-7 7,8 1 0,-12-7-142,1 1 1,-4-1-549,0 1 0,-3 4-14,-7 6 1,-6 0-628,-3 0 0,-8 0 1158,-1 0 0,-7 0 0,3 0 0</inkml:trace>
  <inkml:trace contextRef="#ctx0" brushRef="#br0">19237 10648 7945,'-8'-8'177,"3"8"77,10 10 1,-2 4 166,7 5 1,-7 3-75,2 6 0,-4 7-106,-1 3 0,0 3-6,0 2 0,0 3-662,0-4 1,0 4 95,0-8 0,2-3-500,3-2 831,-4-9 0,12 2 0,-5-3 0</inkml:trace>
  <inkml:trace contextRef="#ctx0" brushRef="#br0">19877 10506 7843,'-14'6'0,"4"2"313,1 6 0,4 7-42,-5 3 1,3 2 268,-3 3-271,-3 6 1,12-4 82,-4 7 0,5-6-103,5 1 0,-2 0-162,6-4 0,1 1 150,4-12 1,0 1-268,1-4 1,4-7-24,0-4 1,-1-5-64,-3-9 1,-6-2 45,1-17 1,-1 2-184,5-11 0,-6 5-143,-3-5 1,-3 2 161,-2-2 0,0-1 81,0 5 0,-7 1 46,-2 5 0,-4 6-291,-1 3 0,0 5 67,-1 4 1,-3 4-56,-1 6 0,0 3 23,4 6 1,6 1 362,-1 9 0,7-3 0,-3 4 0,6 2 0</inkml:trace>
  <inkml:trace contextRef="#ctx0" brushRef="#br0">20076 10634 7843,'14'9'0,"0"1"0,2-1 304,3 6 1,-2-1-123,7 0 1,-5 0 302,5 0 0,-5 1-461,4-1 1,-4-2-581,5-2 1,-7-2-271,2-3-277,-3-4 1103,-2 5 0,1-6 0,-1 0 0</inkml:trace>
  <inkml:trace contextRef="#ctx0" brushRef="#br0">20275 10534 7843,'0'-8'0,"-2"2"442,-2 6 1,2 8-176,-3 6 1,-3 2 240,-1 8 1,-4-1-266,-1 6 0,0 1-435,0 3 0,-1-3 138,1 3 1,5-7-106,-1-3 0,7-4-462,-2 5 1,4-11 305,1 1 0,1-10-988,4 1 1303,-3-3 0,10-15 0,-4-3 0</inkml:trace>
  <inkml:trace contextRef="#ctx0" brushRef="#br0">20545 10549 7843,'0'20'245,"0"2"61,0 7 1,0 1 547,0 3 0,-5-2-313,1 7 0,-6-6-202,5 1 1,1-4-129,4-6 0,0-2-135,0-7 0,1-6 98,4-3 1,3-10-215,6-5 0,0-9-35,1-4 0,-1-9-49,0-1 1,-5-5-115,1 5 0,-7-7-391,2 3 1,-4 2 310,-1 2 0,0 3 66,0 1 0,-4 2 268,-1 4 0,-6 7-172,1 6 1,-2 7 127,-2-2 1,1 10-114,3 5 1,-2 7-48,2 2 1,4 5-96,1-5 0,4 4-915,1-4 1198,0 0 0,6-5 0,2 1 0</inkml:trace>
  <inkml:trace contextRef="#ctx0" brushRef="#br0">20787 10634 7843,'36'-6'0,"4"4"0,-7-3 0,6 2 205,-1-2 1,-1 4 811,0-4 1,-3-1-494,4 1 1,-7-5-418,2 6 0,-7-6-250,-3 6 1,-5-1-437,1 5 1,-8 0-1270,-2 0 1076,-6 0 772,4 0 0,-14 6 0,-1 2 0</inkml:trace>
  <inkml:trace contextRef="#ctx0" brushRef="#br0">21043 10449 7843,'0'-8'748,"0"13"-561,0 9 0,1 11 686,4 4 1,-3 6-332,2 7 0,-2-2-230,-2 2 1,0-4-714,0 5 0,0 0 401,0-6 0,0-2 0,0 0 0</inkml:trace>
  <inkml:trace contextRef="#ctx0" brushRef="#br0">21412 10236 7938,'0'-14'96,"0"6"1,0 3-134,0 10 0,5 6 1368,0 12-830,0 1 0,-5 24-66,0-1 0,0 7-152,0 3 0,0-7-239,0-3 0,-5-2 112,0-3 1,0-5-595,5-4 0,0-9-530,0-6-656,0-2 1159,0-8 1,0-3 464,0-10 0,-6-15 0,-2-10 0</inkml:trace>
  <inkml:trace contextRef="#ctx0" brushRef="#br0">21555 10435 7938,'30'9'692,"3"1"1,-3-1-196,3 6 1,2-1-341,-2 0 0,-2-1 20,-7-4 0,-2 4-427,-3-4 0,-8 4 144,3 1 0,-4-5-58,-1 1 0,-2-5-1169,-7 4 1035,0-6 1,-2 4 297,-3-7 0,-2-7 0,-8-1 0</inkml:trace>
  <inkml:trace contextRef="#ctx0" brushRef="#br0">21725 10293 7993,'0'14'586,"0"0"1,-5 7-156,1 2 0,-3 4-340,3 2 1,-3 5-75,-2 4 1,-4-3-48,4-2 0,1-3 32,-2-1 0,7-1-262,-2 1 0,4-7-589,1-3 0,0-4 849,0 0 0,0-1 0,0 0 0</inkml:trace>
  <inkml:trace contextRef="#ctx0" brushRef="#br0">21995 10406 7937,'0'15'276,"0"-1"1,-4 6 441,-1 4 1,0 3-203,5 1 0,0 1-42,0-1 1,0 4-333,0-4 0,2-2 62,2-12 1,4-2-159,7-2 0,0-4-33,4-6 0,2-8-103,2-6 1,4-8-28,-3-11 0,-3 3-338,-2-3 1,-5-2 179,-5 2 0,2-5-110,-6 5 0,-2-1-9,-8 6 1,-7 6 81,-7 3 1,-6 3 134,1 2 0,-5 6 14,-4 3 0,5 4 32,-1 1 1,3 8-77,7 6 1,4 0-96,6 5 0,6 2 302,-2-3 0,3 8 0,2-4 0</inkml:trace>
  <inkml:trace contextRef="#ctx0" brushRef="#br0">22337 10449 7915,'20'0'-3,"-4"0"2,3 0 0,1 0 795,-1 0 0,7 0-248,-3 0 0,9-5-432,1 1 0,0-1-306,-4 5 0,2 0-292,-2 0 0,1-2-496,-11-2 1,0 2 979,-5-3 0,0 4 0,0 1 0</inkml:trace>
  <inkml:trace contextRef="#ctx0" brushRef="#br0">22536 10236 7905,'0'14'904,"0"2"-306,0 3 1,-2 8 160,-3 6 1,4 13-411,-4 1 1,-1 2-305,1 3 1,-5 0-898,6 5 0,-1-6 852,5-4 0,-6-3 0,-2-1 0</inkml:trace>
  <inkml:trace contextRef="#ctx0" brushRef="#br0">23190 10236 7956,'0'-14'247,"-7"6"-14,-1 1 0,-6 9-28,0 3 1,1 4-42,4 10 1,-4-1 26,4 5 1,-4 6 110,-1 4 0,4 5 121,1-5 0,6 5 53,-2-5 1,3 2-143,2-2 0,0-8-241,0 4 98,0-10 1,7 0-146,2-10 1,-1-3-42,2-6 1,-1-11-154,5-3 0,0-10-473,1 1 0,-1-9 309,0-1 1,-6-2-326,-3 2 1,1 3 247,-1-3 1,0 8-781,-5 1 706,-7 6 0,-1-1 56,-6 10 1,0 3-18,0 6 424,-1 0 0,8 6 0,-6 2 0,5 6 0</inkml:trace>
  <inkml:trace contextRef="#ctx0" brushRef="#br0">23289 10307 7956,'21'6'155,"-6"2"-155,4 6 0,2 2 685,-2 3 1,1-2-205,-1 7 1,-3-5-363,3 5 0,-3-2 59,-2 2 0,0-4-1020,1-6 1,-1-1-560,0-4 1401,0 4 0,0-11 0,1 4 0</inkml:trace>
  <inkml:trace contextRef="#ctx0" brushRef="#br0">23488 10207 7901,'-5'15'0,"1"-1"0,-6 2 577,5 3 0,-1 4-231,1 10 0,-1-1-174,-3 6 1,-2-5-114,6 5 0,-6-8-230,1-2 0,4 1-418,1-5 1,-1-4 76,1-1-173,0-3 685,5-8 0,7-2 0,1-6 0</inkml:trace>
  <inkml:trace contextRef="#ctx0" brushRef="#br0">23773 10222 7893,'0'15'151,"0"4"1,0 3 210,0 7 0,0 6 385,0 3 1,0 4-236,0 6 1,-5-4-656,0 3 1,-4-7 132,4-2 1,0-12-2383,5 3 1377,0-10 1015,0-5 0,6-8 0,2-6 0</inkml:trace>
  <inkml:trace contextRef="#ctx0" brushRef="#br0">23915 10364 7919,'11'1'543,"3"4"0,-1-3-272,10 2 1,1-2-78,4-2 1,6 0-160,-1 0 1,5-6-494,-5-4 0,0-2 86,-5-3 1,-1 1-72,-3 0 1,-3 0 174,-7-1 1,-6 6-365,-4 0 632,-2 5 0,-8-8 0,-2 4 0</inkml:trace>
  <inkml:trace contextRef="#ctx0" brushRef="#br0">24128 10151 7919,'14'-7'0,"0"6"354,1-4 0,-6 10-22,1 4 1,-6 10 110,6 5 0,-7 4-130,2 5 1,-4 4-119,-1 5 1,-1 1-3,-4 0 1,2-2-133,-7-3 1,7-4-428,-2-5 1,2-2 284,-1-4 1,2-2-2173,-3-7 1661,4-6 1,5-3 591,1-10 0,6-9 0,-3-8 0</inkml:trace>
  <inkml:trace contextRef="#ctx0" brushRef="#br0">24498 10079 7874,'8'7'86,"-2"2"-41,-6 10 0,0-1 1149,0 5 0,-2 6-508,-2 4 0,-4 3-359,-7 2 1,6-3-101,-1 12 1,3-7-449,-3 2 0,4 1-15,6-5 0,-5-3-577,0-2 267,1-9 1,5-5-588,4-10 0,1-4 1133,4-10 0,2-9 0,-4-8 0</inkml:trace>
  <inkml:trace contextRef="#ctx0" brushRef="#br0">24626 10278 7874,'14'0'202,"5"0"-169,0 0 1,6 5 631,-1 0 0,1 6-186,-1-2 1,-2-1-293,-3 2 1,-3-2-184,2 1 1,-2 2-571,-2-6 221,1 6 1,-6-8-1078,1 7-132,-7-7 914,3 3 640,-12-6 0,-2 0 0,-6 0 0</inkml:trace>
  <inkml:trace contextRef="#ctx0" brushRef="#br0">24825 10165 8371,'-7'20'603,"4"-2"-45,-6 5 0,-2 3-298,-8 7 0,1 3-273,-5 7 0,4-5-63,-5 0 0,5-5-282,-5 5 0,7-7-314,-2 2 0,3-7 352,2-3 0,1-5 320,4 1 0,-4-3 0,5-2 0</inkml:trace>
  <inkml:trace contextRef="#ctx0" brushRef="#br0">25024 10108 7817,'8'1'408,"-4"4"1,-2 3 600,-2 6 0,0 7-301,0 3 0,0 9-308,0 5 1,-2 7-267,-2 3 1,-3 9 62,-2-5 0,2 6-857,7-6 1,0-4 659,0-6 0,0-5 0,0-9 0</inkml:trace>
  <inkml:trace contextRef="#ctx0" brushRef="#br0">25351 10264 7851,'-10'0'223,"1"0"138,6 0 1,-2 0-79,10 0 1,4 2 120,10 3 1,3-4-300,7 4 0,5-4 55,4-1 0,5-1-588,4-4 0,2-3 308,3-6 0,-4 5-735,-10-1 0,-5 7 214,-9-2 641,-10-3 0,-2 7 0,-4-6 0</inkml:trace>
  <inkml:trace contextRef="#ctx0" brushRef="#br0">25592 10122 7851,'10'6'-113,"-1"4"1,-6 4 399,2 5 1,-3 6-63,-2 13 1,-7 0-212,-2 10 0,-4 1 18,-1-2 1,5 0-156,-1-4 1,7-2-39,-2-3 1,-1-8-228,1-6 1,1-7 387,4 2 0,6-10 0,2-2 0</inkml:trace>
  <inkml:trace contextRef="#ctx0" brushRef="#br0">26033 10207 7904,'-9'2'-79,"-1"3"0,2-2 265,-1 6 0,-2 1-72,6 4 0,-6 7 335,1 2 0,4 4-109,1 2 1,4-1 43,1 0 1,0-4-220,0 0 0,6-8-308,4-2 0,2-2-20,2-7 1,5-6 167,0-9 1,0-9-361,-4-5 1,0-7 202,4-2 1,-3-5-167,3 5 0,-8-5 98,-1 5 0,-7-1-157,2 6 0,-4 6 125,-1 3 0,-6 3 166,-4 2 1,-2 1-28,-3 4 1,1 2 89,0 7 0,0 7-43,0 2 0,-1 5-21,1 5 1,6-3 86,3 3 0,-2 3 0,-1 0 0</inkml:trace>
  <inkml:trace contextRef="#ctx0" brushRef="#br0">26246 10207 7904,'15'7'444,"-1"2"0,2 5-167,3 5 0,-4-1 280,4 5 1,-1-4-555,1 5 0,-2-7 34,7 2 1,-7-3-727,2-2 1,2-1 339,-2-3 1,0-4-492,-5-6 1,-5 0 839,1 0 0,-7-6 0,3-2 0</inkml:trace>
  <inkml:trace contextRef="#ctx0" brushRef="#br0">26474 10122 7904,'-10'6'107,"1"4"0,4 4 160,-4 5 0,-1-2 219,-4 7 1,0 1-129,0 9 1,-1-4-758,1 3 1,1-3 194,4-2 0,-2-4-427,6 0 1,0-7 630,5 2 0,-6-3 0,-2-2 0</inkml:trace>
  <inkml:trace contextRef="#ctx0" brushRef="#br0">26758 10207 7910,'-1'16'695,"-4"3"1,2 2-212,-7 2 0,7 4 196,-2-3 1,4 3-297,1 1 1,0-4-154,0 0 1,1-9-95,4 0 1,-2-7-189,7-8 0,-1-4-246,5-5 1,5-4 311,0-15 0,2 3-593,-2-9 0,-3 0 210,3 0 0,-5-3-115,-5 3 1,-2 6-49,-7 4 0,-2 2-69,-3-2 0,-9 4 143,-10 6 0,2 1 457,-1 4 0,-1 2 0,-5 7 0,1 0 0</inkml:trace>
  <inkml:trace contextRef="#ctx0" brushRef="#br0">27057 10165 7781,'16'0'281,"3"0"0,4 0-106,10 0 1,-3 0 141,4 0 0,2 0-390,2 0 0,3 0-362,2 0 0,-7-5-13,-3 0 1,-4-1-778,-6 1 1225,-2 4 0,-7-12 0,0 5 0</inkml:trace>
  <inkml:trace contextRef="#ctx0" brushRef="#br0">27341 9980 7988,'5'14'828,"0"0"0,-1 7-427,-4 3 1,0 7-274,0 2 1,0 5-97,0-5 0,-4 5-258,-1-4 1,-5 3 19,6-3 1,-1-6-186,5-4 0,0-7-834,0 2 610,0-3-68,0-8 683,0-8 0,6-21 0,2-9 0</inkml:trace>
  <inkml:trace contextRef="#ctx0" brushRef="#br0">27654 9895 7781,'14'6'0,"-1"7"0,-4 6 0,-2 6 794,-7-1 0,0 4-269,0 5 1,-7 2-146,-2 3 0,1 1-184,-2-6 0,1 7-154,-5-2 1,0-3-419,-1-2 0,3-3 290,2-2 1,4-6-1655,6-3 1740,0-3 0,-6-2 0,-2 1 0</inkml:trace>
  <inkml:trace contextRef="#ctx0" brushRef="#br0">27810 10136 7781,'15'8'0,"0"5"0,4-4 0,-3-1-133,3 2 0,-3-6-276,-2 6 0,-4-7 384,-1 2 0,-4 1-29,4-1-512,-6 0 566,4-5 0,-14-7 0,0-1 0</inkml:trace>
  <inkml:trace contextRef="#ctx0" brushRef="#br0">27896 9937 7781,'0'14'179,"0"1"0,0-1 371,0 0 0,-2 7-205,-3 2 1,2 4 50,-6 2 1,-1-1-297,-4 1 1,-2 4 2,-3 0 1,3 0-323,-3-5 0,4-4 238,0 0 0,3-7-1745,2 2 643,4-3 1083,0-8 0,10-14 0,-2-10 0</inkml:trace>
  <inkml:trace contextRef="#ctx0" brushRef="#br0">28038 9966 7800,'0'23'0,"0"1"0,-2 5 912,-2 4 1,0 1-290,-5 0 1,6 2-152,-2 7 0,2-5-502,-2-1 0,3 0-845,-2 1 875,2-4 0,8-5 0,2-1 0</inkml:trace>
  <inkml:trace contextRef="#ctx0" brushRef="#br0">28336 10094 7760,'16'0'286,"3"0"1,-3 0-87,3 0-94,3 0 1,0 0-82,7 0 0,1 0 11,3 0 1,-3-2-237,3-3 0,0 2 73,-4-6 0,-4 6-1238,-11-2 1365,0 3 0,-12-4 0,-4-2 0</inkml:trace>
  <inkml:trace contextRef="#ctx0" brushRef="#br0">28493 9909 8091,'0'25'1177,"0"4"0,0-3-685,0 12 1,-2 5-149,-3 4 1,2-1-442,-6-8 1,6 3 140,-2-3-44,3-3 0,2 6 0,0-5 0</inkml:trace>
  <inkml:trace contextRef="#ctx0" brushRef="#br0">28848 9951 7808,'-28'0'0,"-1"2"94,1 3 1,1 3 267,3 6 0,-1 8 205,6 6-283,0 7 0,7 8-13,2 0 0,5-2-1,10-3 1,5 1-232,9-6 1,4-6 79,10-8 1,4-10-174,5-4 1,1-11 20,0-8 0,-2-8-34,-3-12 0,-4 3-102,-5-7 0,-7 2-231,-3-2 0,-5-2 65,-4 7 0,-4 0-181,-6 4 0,0-2 9,0 2 1,-8 4 146,-6 11 0,-2 6 263,-8 3 1,5 4-23,-4 1 0,5 8 80,-1 6 0,4 0 44,0 5 0,7 1 3,4-1 1,2 0-9,2-4 0,2-6 0,2 1 0,4-7 0,7 1 0,0-2 0,4-2 0,-3 0 0,3 0 0,-3 0 0,-2 0 0,0 0 12,1 0 1,-1 2 188,0 2 1,0 4 355,0 6 1,-4 1-127,-1-1 0,1 5 175,4 0 1,0 0-465,0-5 0,1 0 48,-1 0 1,0 1-285,0-1 1,1-6 115,-1-4 1,0-2-1435,0-2 1412,-6 0 0,5 0 0,-5 0 0</inkml:trace>
  <inkml:trace contextRef="#ctx0" brushRef="#br0">29218 10008 7808,'0'-8'165,"0"-4"-54,0 10 1,0-2 126,0 8 0,-6 9-189,-4 6 0,-7 6-142,-2-1 0,-2 3 187,2 1 1,2 1-5,-7-1 1,7 0-114,-2 1 1,3-2 60,2-4 1,6-2-559,3-7 387,4-6 1,9-3 132,6-10 0,0-9 0,7-8 0</inkml:trace>
  <inkml:trace contextRef="#ctx0" brushRef="#br0">29474 9738 7808,'9'0'30,"1"0"-38,-7 0 201,3 0 0,-6 8 361,0 6 0,0 7-325,0 7 1,5 2-56,0 4 0,-1-1-18,-4 9 1,0-2-141,0 7 0,-4 2-210,-1-1 0,-1-1-185,1-4 1,3-2 378,-2-3 0,8 3 0,4-5 0</inkml:trace>
  <inkml:trace contextRef="#ctx0" brushRef="#br0">29716 10108 7862,'1'-8'114,"4"3"0,-2-1 200,6 1 1,3-4-32,6 4 1,5-5-312,5 6 1,0-7-321,1 1 1,4 2-21,0-1 1,-6 4-257,-8-4 1,-3 4 378,-2-5 0,-6 6 245,-3-6 0,-4 7 0,-1-10 0,0 5 0</inkml:trace>
  <inkml:trace contextRef="#ctx0" brushRef="#br0">29886 9852 7862,'13'6'-169,"-4"4"0,-2 7 754,-7 2 0,0 6-153,0-1 0,0 8-393,0 1 0,0 0 38,0-5 0,-5 1-83,0-1 0,-1-1-200,1-3 1,3 1-247,-2-6 0,2-5-162,2-4 614,0-7 0,6 3 0,2-6 0</inkml:trace>
  <inkml:trace contextRef="#ctx0" brushRef="#br0">30199 9767 7858,'8'0'349,"-2"1"-185,-6 4 1,0 8-1,0 6 1,0 6 91,0-1 0,-1 2-44,-4 3 1,3-1 122,-2 1 1,2-1-17,2 1 0,0-1-68,0 0 0,0 1-252,0-1 0,0-4-271,0 0 1,0-5-658,0 4 0,-6-4 498,-4 5 0,2-7-1070,-1 2 716,-1-3 785,2-8 0,-4 5 0,4-5 0</inkml:trace>
  <inkml:trace contextRef="#ctx0" brushRef="#br0">30341 9923 7858,'8'6'1,"-3"4"1,1 4-129,-1 5 1,0-2 786,-5 7 1,1-2-237,4 2 0,-4 1-291,4-6-60,3 6 1,0-9-330,6 3 1,0-9-47,1-6 0,-6 3-55,1-3 0,-1 0 71,5-9 1,0 2-149,1-7 0,-3 1 107,-2-5 1,-4-1 326,-6 1 0,0 0 0,0 0 0</inkml:trace>
  <inkml:trace contextRef="#ctx0" brushRef="#br0">30469 9966 8851,'-6'14'762,"-2"2"-503,-6 3 1,-1-2-229,1 7 1,0-1-295,0 6 1,-2-5 31,-3-1 1,3-1-200,-3 2 0,8-3-190,2-7 153,6 0 467,-4-6 0,7-8 0,0-8 0</inkml:trace>
  <inkml:trace contextRef="#ctx0" brushRef="#br0">30668 9781 7858,'22'8'287,"-3"6"0,-9 7 97,-6 7 0,-2 2 186,-2 3 0,0 2-230,0 3 0,-2 1-119,-2-6 1,2 5-800,-3-4 0,4-1 349,1-5 0,0-4-781,0 0 0,0-7 495,0 2 0,6-5 515,4-4 0,9 2 0,3-4 0</inkml:trace>
  <inkml:trace contextRef="#ctx0" brushRef="#br0">30952 9923 7809,'10'0'293,"-1"0"1,2 2-118,8 2 0,-1-2 51,6 3 1,-1-4-46,6-1 1,5 0-410,4 0 1,0 0 24,5 0 1,-10-4 21,5-1 1,-13-5-297,-6 6-90,-3-1 1,-10 5-97,-6 0 662,-12 0 0,-17 6 0,-7 2 0</inkml:trace>
  <inkml:trace contextRef="#ctx0" brushRef="#br0">31009 10122 7809,'-6'14'566,"4"-6"0,2-1-127,10-7 0,4 0-223,5 0 0,5-7-9,9-2 1,3 1-756,7-2 0,0 1 153,-1-5 1,-4-1-70,0 1 0,-6 5 215,1-1 249,-3 1 0,-2-5 0,1-1 0</inkml:trace>
  <inkml:trace contextRef="#ctx0" brushRef="#br0">31749 9596 7809,'14'-8'221,"-6"2"0,-3 12-109,-10 4 1,-3 2 729,-6 3 1,-2-1-405,-3 0 0,2 6-342,-7 4 1,6-2-9,-1 2 1,4-5-270,0 5 0,3-2 31,2 1 0,2-2 140,4-7 0,2 0 5,-3 1 1,10-7 29,5-4 1,4 3 131,5-3 0,6 1-134,13-5 0,0 0 30,9 0 1,4-5-77,1 1 0,3-7-174,2 1 0,-8-1-180,-6 2 0,-7-4 181,-7 3 1,-7 3-114,-3-3 1,-10 5-590,-4-4 188,-4 6 1,-7-8 112,-3 6 597,-4 0 0,-8-8 0,-1-2 0</inkml:trace>
  <inkml:trace contextRef="#ctx0" brushRef="#br0">31948 9625 7809,'-7'-8'-38,"6"1"0,-7 7 701,3 0 1,-3 2-203,-6 3 1,-2 10-45,-3 14 0,2 13-148,-7 15 0,1 8-125,9-27 0,-1 0 0,0 1 0,0 1-303,-2 3 0,1-1 0,1-2 0,0-1 159,-2-1 0,1 0 0,0 4 0,2 1 0,-1 1 0,1-1 0</inkml:trace>
  <inkml:trace contextRef="#ctx0" brushRef="#br0">14602 8046 7986,'-6'-7'-236,"4"-6"591,-4 11 0,1 2-58,0 10 1,-6 9-328,2 5 0,-4 9 84,-1 5 0,0-2 168,0 2 1,4-7-77,1 3 1,5-1-41,0-5 1,4 2-55,4-11 0,4-1-142,7-9 1,7 2 19,6-6 1,2 0 81,8-5 1,6-7-165,8-2 1,2 1 50,-2-2 1,2 1 80,-7-5 0,-6-1-323,-7 1 0,-6 0-831,-4 0 1174,-4 0 0,-6-1 0,1 1 0</inkml:trace>
  <inkml:trace contextRef="#ctx0" brushRef="#br0">14744 8189 7986,'5'22'1028,"0"6"1,4 7-305,-4 8 1,0 10-268,-5 4 0,0 10-658,0-1 1,0 2 436,0-2-573,0 4 1,0-12-1,0 5 1</inkml:trace>
  <inkml:trace contextRef="#ctx0" brushRef="#br0">925 7663 8269,'-15'0'-1317,"1"-7"2630,6 6-479,2-6-411,6 7 1,13 7-252,6 2 0,12 4 25,7 1 0,8 0-640,1 1 1,12-8 110,-2-2 1,9-3-1789,0-2 2120,4 0 0,-5 0 0,-2 0 0</inkml:trace>
  <inkml:trace contextRef="#ctx0" brushRef="#br0">1095 7862 8269,'-28'9'0,"-1"1"0,2-7 111,4 2-283,9 2 0,7-3 432,7 5 1,14-6-93,10 2 1,9 1-234,10-1 0,1 0-164,4-5 1,4-5-245,9 0 0,-2-6 202,2 2 1,-2-4-1,-2-1 1</inkml:trace>
  <inkml:trace contextRef="#ctx0" brushRef="#br0">1735 7449 8170,'6'-26'-100,"-3"8"-247,7-6 1173,-1 13 1,6 11-255,-1 10 1,-1 3-355,-4 1 0,2 8-161,-6 6 0,0 2-212,-5 8 1,-4 2 75,-5 7 0,-15 5-149,-18 10 1,11-26 0,-3 0-2034,-7 6 0,-4 2 2261,-8 10 0,-4 2 0,15-17 0,-2 0 0,0 0 0,-3 6 0,0 0 0,-1 0 0</inkml:trace>
  <inkml:trace contextRef="#ctx0" brushRef="#br2">6910 7791 8075,'8'-8'1487,"-2"1"-1064,-6 7 14,0 0-507,-6 0 44,-2 0 1,-1 0-8,-1 0 1,6 0 63,-6 0 0,5 0-7,-4 0 1,4 0 24,-4 0 0,-1 0 15,-4 0 0,4 0-147,1 0 139,0 0 1,-6 0-196,1 0 170,6 0 12,-4 7-11,4-6 8,-7 6 0,1-7-4,0 0 0,5 0 19,-1 0 1,5 4 82,-4 1 151,-1 0-227,-4-5 24,6 0 13,-4 0-17,4 0-41,0 0 28,-5 0 19,12 0-96,-12 0 89,11 0-55,-4 0-23,0 0 56,4 0-20,-4 0-16,-1 0 0,4 0-119,-6 0 133,6 0-43,-4 0 1,1 0 3,-3 0 0,1 0 24,-2 0 0,5 0-2,-4 0 0,4 0 29,-4 0 0,4 0 65,-4 0-18,-1 0-74,-4 0 2,6 0 1,-3-2-21,6-3 1,-1 4 25,1-4 1,2 4 27,-7 1-41,7 0-15,-9 0 1,4 0-15,-6 0 0,4 0-4,1 0 1,1 1 57,-2 4-30,-2-4-7,4 6 1,-2-7 126,1 0 0,4 5-17,-4-1-51,-1 1 0,1-5 33,-1 0 0,5 0 14,-4 0 0,4 0-66,-4 0 1,4 0 43,-5 0-161,7 0 0,-9 0 72,2 0-230,4 0 268,-7 0-68,12 0-9,-12 0-4,5 0 4,-6 0 97,0 0 35,-1 0-59,1 0 1,5 0-26,-1 0 0,5 0 55,-4 0-56,6 0 1,-5 0-10,3 0-6,4 0-17,-12 0-7,11 0-2,-4 0-594,6 0 196,0 0-269,6 0 329,2 0 92,7 0 279,5 0 0,2-6 0,7-2 0</inkml:trace>
  <inkml:trace contextRef="#ctx0" brushRef="#br2">2929 7862 8709,'-8'0'1225,"2"0"-998,6 0 1,0 1 12,0 4 0,6-3-20,4 2 1,3-4-33,1-4 0,2 0-188,2-5 1,0 4 140,6-4 0,-1 6-99,6-2 1,-1 3 3,1 2 0,-3 0 25,-2 0 0,8 0-42,-4 0 0,-1 0-153,-3 0 1,-2 0 123,2 0 1,1 0 0,-6 0 0,4 0 56,-4 0 1,7 0-15,-3 0 1,-2-4 21,-2-1 1,-3-5-11,-2 6 1,0-1 14,0 5 0,-4 0-15,-1 0-7,-6 0 14,10 0 0,-10 0 45,7 0 33,-7 0-78,3 0 5,-6 0 109,0 0-322,0-7-93,0 6 0,-6-10-4,-4 6 0,-2-4-247,-2 4 1,-5 0 50,0 5 1,-11 0-79,1 0 0,-4 0-368,0 0 347,-4 6 221,1-4 0,-3 9 5,5-6 0,-3 1 100,3-1 1,1-4 148,5 4 0,4-3 26,0-2 0,5 0 378,-4 0-104,5 0 1,-2 0 860,6 0-113,6 0-400,1 0 651,1 0-505,4 0-514,-4 0 0,8 0-39,2 0 1,4 5-148,7-1 0,-1 1 100,0-5 1,7 0-229,2 0 0,10 0 203,5 0-64,-3 0 16,6-6 0,-4 4-50,5-3 62,-5 4-17,4-6 0,-10 6 28,7-4-1,-6-3-14,2 7 1,-5-6 27,-1 7 1,-4 0-27,0 0 1,-1 0-1,6 0 0,-1 0-8,1 0 1,-1 0 13,1 0 1,1 5-52,3 0 48,-3 0-80,11-5 1,-10 0-1,7 0 0,-4-2 51,3-3 0,-5 4-5,1-4 0,-3-1 5,-1 1 0,-6 0-3,1 5 1,-7-1 106,2-4 1,2 3-103,-2-2 0,0 2 152,-5 2 0,0 0-99,1 0 0,0 0 4,4 0 0,-3 0-73,3 0 0,-2 0 5,2 0 0,-1 0 15,5 0 1,-4 0-11,5 0 1,-5 5-148,5-1 141,-7 1-4,10-5 1,-11 0-79,3 0 1,1 0 88,-1 0 0,2 0-3,-2 0 0,-4 0-31,4 0 1,2 0 4,-2 0 0,6 0 0,-1 0 0,-2 0-2,2 0 1,-1 0-41,6 0 1,-5 2 26,-1 2 1,1-2-6,4 3 0,-4-4 52,0-1 0,-1 0-4,6 0 1,-1 0-20,1 0 0,-2 0 7,-4 0 0,3 0 21,-7 0 1,4 0 16,-4 0 1,0 0-14,-5 0 1,2 0-93,3 0 1,-3 0-7,3 0 0,-3 2 11,-2 3 1,2-4-22,3 4 1,3-3 46,6-2 0,2 0-13,3 0 0,-3 0 9,4 0 1,-4 0-3,-2 0 0,0-2 130,1-3 1,-5 4-71,-1-4 1,-5 3 22,1 2 1,-4 0-24,0 0 1,-1 0 14,0 0 1,0-4-18,1-1 1,0 0-4,4 5 0,-3 0-83,3 0 1,3-1 81,2-4 0,3 3-147,1-2 1,5 2 74,1 2 0,3-5-186,-3 0 0,-1 1 69,-5 4 1,-4 0 52,0 0 0,-5 0 62,4 0 1,-5 0 115,1 0 1,-4 0-78,0 0 164,-1 0 0,0-2-36,0-3 0,0 4-53,1-4 1,-1-1 118,0 1 0,0-1-111,1 1 0,4 3-1,-1-2 0,1 2-55,-4 2 0,-1 0-14,0 0 1,2 0-59,3 0 0,-3 0-170,3 0 0,1 0-664,-1 0 0,0 0 413,-5 0 0,-4 2 463,-1 2 0,-6 4 0,4 7 0</inkml:trace>
  <inkml:trace contextRef="#ctx0" brushRef="#br2">7052 7776 8021,'-9'8'-606,"-1"-3"0,7-2 49,-1 2 527,-4-4 1,5 6 25,-7-7 4,7-7 1,-8 0 190,6-8 0,0 6-29,5-1 112,-6 1-10,4 1-186,-4-5 170,0 12-31,4-12 66,-10 12-104,10-6 0,-6 7 293,3 0-95,4 0 0,-6 7-73,7 2 1,0-1 66,0 1 1,0 1-181,0 4-168,7 0 90,-6 1 0,6-1 29,-7 0 0,4 0 49,1 0 1,0 1-10,-5-1 1,0 2-56,0 3 1,0-2-9,0 7 0,0-1-30,0 6 1,0-1 11,0 1 1,0 4-80,0 0-72,-6 0 163,4 2 1,-4-5-98,6 3 101,-7 3-104,6-5 1,-6 8 29,7-6 1,0 2-48,0-2 1,5-8-1,0 4 1,6-6-131,-2 1-46,-2-3 206,5-7 1,-5-5-466,2 1 210,-2-7-51,-7 3-74,0-6-81,0 0 0,0-6-68,0-3 1,-2-4 68,-3-1 0,4 0-166,-4-1 1,-1-4 142,1 0 0,0-6 26,5 1 1,0-1-109,0 1 539,6-2 0,-4 3 0,11-5 0,-5 0 0,6-1 0</inkml:trace>
  <inkml:trace contextRef="#ctx0" brushRef="#br2">6981 8018 8021,'-8'0'15,"2"0"0,1 2 117,1 2 0,-1 0 399,5 5-265,0 0 0,0 10 174,0 0-212,0 0-57,0-4 1,1 4 52,4-1 5,-3 8-29,4-10 0,-1 10-36,0-2-114,-1 3 70,3 1 0,-6-4-35,4 0 1,1 4 67,-1 5 0,0 2 18,-5-2 0,0 4-32,0 5 1,0 3-11,0 2 1,0-3 23,0 4-432,0-11 393,0 4 1,0-6-121,0 3 158,0-3-108,0-7 0,0 6 39,0-1 0,0 0 5,0-5 1,0 1-104,0-1 1,0 5 52,0 1 1,0 3 192,0-3 1,0-1-248,0-5 92,0 1 72,0-1 0,0 0-96,0 1 0,0-1-25,0 1 0,5-1 1,-1 1 0,1-6 49,-5 1 0,2 0 6,2 4 0,-2 1-65,3-1 0,-4 0-87,-1 1 0,0-5 295,0-1-171,0 1-25,0-2 0,0 5 92,0-3 0,0-2-91,0 1 1,0-5 3,0 1 1,0 1-36,0-1 0,0 0 1,0-5 1,0 5 23,0 0 1,0 0-22,0-4 0,0 3-5,0 1 1,-1 2 10,-4-2 1,3-3 33,-2 3 1,2 1-13,2-1 1,-5 2 5,1-2 0,-1-2-27,5 7 1,0-7 2,0 2 0,0-3 0,0-2 0,0 2-7,0 3 1,0-7-105,0 7 106,0-6 40,0 8 0,0-7 2,0 0 0,0 5 8,0 0 0,0 5 9,0-5 0,0 4 13,0-4 0,0 2 17,0-2 1,0-3-241,0 2 198,0-2-18,0-2 0,0 5-225,0 0 231,0 0-61,0-4 0,0-1-10,0 0 1,0 2 14,0 3 1,0-3-5,0 2 0,0 5 16,0 0 1,0-1 0,0 2 1,0-5-41,0 5 0,0-7 38,0 2 0,0-3-167,0-2 1,0 0 88,0 1 1,0-1 40,0 0 0,0 0 36,0 0 1,0 5 84,0 0 0,0 0-63,0-5 1,5 5 11,-1 0 1,1 2 1,-5-2 1,0-3 124,0 3 0,0-4-358,0 0 216,0-1-41,0-6 0,2 4-13,2-2 0,-2 3 39,3 1 0,-4-3-13,-1 3 0,0-3 41,0 8 0,0-2 16,0 2 1,0-3-19,0 3 0,0 2 12,0-2 0,0 0-171,0-5 141,0 0-31,0-6-20,0 5 20,0-6 1,0 3-45,0-1 27,0-5 22,0 8 1,-5-9 68,1 7 40,-1-7-608,5 10 250,0-12-315,0 5-218,0-6 354,0 0 444,0-6 0,0-14 0,0-10 0</inkml:trace>
  <inkml:trace contextRef="#ctx0" brushRef="#br2">2929 7776 8135,'0'-8'918,"0"2"-536,0 6-160,0 0-28,0 6 1,0-2 24,0 5 0,0 2 20,0 8 0,-4 2 29,-1 2 1,0 4-91,5-3 0,0 8-98,0 1 0,0 1 111,0 0 0,0 0-151,0 4 1,0 2-199,0-7 83,0 6 8,-6-9 0,4 7-38,-3-4 145,4-3-11,1 5 0,-2-1 4,-2 4 0,2 3 8,-3 2 0,4 4 3,1 1 1,0 1 2,0-2 0,0-6-1,0 7 0,0-12-16,0 7 25,0-4-9,0-3 0,1 4 11,4-7-13,-3 7-9,4-4 1,-6 5-14,0-3 20,0 3 2,0-11 1,0 9 9,0-5 0,0 0-7,0 0 0,0-4-1,0 3 0,0-3-85,0-2 83,0 1-5,0-1 0,0 1-81,0-1 80,6 7 2,-4-5 1,4 4 10,-6-5 1,0 4-9,0 0 1,2 0-7,2-4 0,-2-1 34,3 1 1,-4-6 5,-1 1 1,0-7 48,0 2-82,0 4 2,0-8 1,0 7 178,0-3-166,0-3-32,0 5 0,5-2 20,0 0 1,0 4 15,-5-4 1,0 5 2,0-5 1,0 5-65,0-5 1,0 6-16,0-1 1,0 2 90,0 3 0,0-2-6,0-4 1,0 3 70,0-7-100,0 6-8,0-9 0,0 6 17,0-3 1,0-2-11,0 7 1,0-7 3,0 2 0,0 2 7,0-2 0,0 0-13,0-5 0,0 2-153,0 3 173,0-4-33,0 6 0,0-7-176,0 0 182,0 1-3,0 5 1,0-4 5,0 3 0,0 3 29,0 2 1,0-2 13,0 1 1,0 1-9,0 5 1,0-6 106,0 1 1,0-2-102,0 2 1,0 1-56,0-6 0,0 5-72,0-5 109,0 6-43,0-9 0,0 6 1,0-3 1,0-2-45,0 7 0,0-7-154,0 2 1,0 2 143,0-2 1,0 4-13,0-4 1,0 2 92,0-2 0,0-2-62,0 7 0,0-7 237,0 2-233,0 3 61,0-6-1,0 6 111,0-3 1,-5-3-111,0 3 0,0-3 49,5-2-110,0 7 0,0-6-161,0 4 1,0-8-173,0-1 165,0-7-47,0 3-68,0-6-3900,0 0 4197,0 7 0,-6-6 0,-2 5 0</inkml:trace>
  <inkml:trace contextRef="#ctx0" brushRef="#br2">2986 11714 8195,'-6'-8'142,"4"1"267,-2 2 194,2 3 484,2-10-496,0 10-221,0-4-115,0 6 0,6 0 0,4 0 0,2 0-11,3 0 0,4 0 15,0 0 0,12 0-53,2 0 1,7 0 39,2 0 0,6 0-298,-1 0 1,5 0 12,-4 0 0,4 0 29,-5 0 0,-4 0-2,-5 0 0,1 0-156,9 0 1,2-2 246,7-3 1,3 2 276,-3-6 0,3-1-282,-8-4 1,2 5 8,-2-1 1,-8 5 252,-6-4 1,0 6-67,5-2 0,-5 3-61,0 2 1,-5 0-49,5 0 1,-5 5-139,5 0 0,-7 6 56,3-2 0,-4-1-154,-2 2 1,0-7 64,1 2 1,-5 1 41,-1-1 1,-4-1 9,5-4 0,-7 5 31,2 0 1,2 0 116,-2-5 1,1 4-69,-1 1 0,-1 0-2,5-5 1,1 1-43,4 4 0,1-3 10,-1 3 1,1-4-131,-1-1 1,1 0 118,-1 0 1,0 2-96,1 2 1,-1-2 20,1 3 0,-1-4 10,1-1 1,-6 0-45,1 0 0,0 0 6,4 0 1,1 0 0,-1 0 1,0-4-1,1-1 1,4-5 112,0 6 0,5-3-72,-5 3 1,1 2 120,-6-3 0,0 4-70,1 1 1,-5 0 123,-1 0 1,-1 0-166,2 0 1,1 0-135,-6 0 1,5 0 107,-5 0 0,1-2-142,-1-3 1,-1 4 104,5-4 1,-4-1 10,5 1 1,0 0 19,4 5 0,-2-4-4,2-1 0,-3 0 31,8 5 1,-3 0-11,-1 0 0,-1 0 2,1 0 0,-6 0-13,1 0 1,-2 0-5,2 0 1,-2 2-20,-3 2 1,-3-2 3,3 3 0,-3-4-50,-2-1 1,0 0 58,0 0 1,2 0 4,3 0 0,-3 0-38,3 0 1,-2 0-3,2 0 1,-3 0-28,3 0 1,1-1 48,-1-4 1,0 3-70,-4-2 0,3 2 32,1 2-74,0 0 1,-4 2 128,-1 2 0,-5-2 0,1 3 0,-5-4 6,4-1 1,-4 5 16,4 0 1,-4-1-32,4-4 0,-4 0 4,5 0 0,-6 0 84,6 0-81,-1 0 0,1 0 41,-1 0-85,-6 0-6,4 0-198,-7 0 0,-2 0-339,-3 0 0,-7 0-8,-7 0 0,-6 0 600,1 0 0,-9 13 0,-4 3 0</inkml:trace>
  <inkml:trace contextRef="#ctx0" brushRef="#br2">7038 7876 8172,'0'-14'0,"0"-1"0,-5 1 0,1 0 0,-3 0 0,3 0 0,-3 4-608,-2 1 0,-4 1 323,4-2 0,-4-1 485,-1 6 0,0-1 383,-1 1-79,1 4 0,5-5 77,-1 6 157,7 0-229,-3 0-471,18 0 0,-2 0 9,9 0 0,-2 0 105,2 0 0,-1 6-4,5 3 0,-5-1-81,1 2 1,-4-1-77,0 5 0,-3 1 39,-2-1 0,-4 0 9,-6 0 0,0 5 11,0 0 0,-6 2-36,-4-2 1,-4-4-41,-5 4 125,3-3-155,-4-2 0,1-1 16,0-3 1,0-4 17,5-6-10,-1 0 1,3-6-30,2-4 1,4-7-141,6-2 1,0 0-56,0 5 1,5-5 124,0 0 1,6 1-82,-2 9 93,4-4 31,1 12 1,-5-6 112,1 7 0,-2 2-46,1 3 1,2 2 161,-6 8 0,0 4-13,-5 0 0,0 6 174,0-1 0,0 7-119,0 2 0,0-1-27,0-8 1,0 1 33,0-6 1,-2-2-45,-3-7-109,4 2 1,-7-10 2,3 3 0,4-5-151,-4-5 0,-1-3-3,1-6 0,0-2-254,5-3 0,-1-1 99,-4-4 0,3-1-154,-3 6 75,4 0-28,7 4 309,-4 8 81,10 0 1,-4 15-14,7 6 1,-1 7 218,0 7 1,-5 2-28,1 3 1,-5-3 116,4 4 1,-6-1-97,2-5 1,-3 4 51,-2-8 0,-2 1 301,-3-1-339,-3-4 0,-6-6 1,0-1 67,0-4-92,-7 4-187,-1-11 1,0 4-147,3-6 0,-1-2 117,1-2 0,0-4-106,4-7 1,7 0-588,4-4 331,2 3 231,2-5 0,6 7-218,4 0 1,7 1 130,2 4 0,7 3 252,-3 6 1,3 0 17,-3 0 0,-2 11 253,-7 3 1,0 9-156,0 1 1,-6 3 57,-3 1 1,-3-2 273,-2 2-183,0-9-85,0 14 0,-5-12-6,0 3 1,-6 1-65,2-6 0,-4-2-122,-1-7 0,0 1-13,-1-7 0,6 1-231,-1-5 0,7-1 90,-2-4 0,4-8-72,1-6 0,0 0-335,0 5 262,6 0 88,2 0 1,6 4 111,1 1-81,-1 6 173,0-4 0,0 9 108,0 3 1,-1 7-98,-3 7 0,-4 11 176,-6-1 0,0 7-93,0-3 0,0 5 216,0-5 0,-6 0 202,-4-4-283,4-7-48,-7 5 1,7-16 66,-4 3-191,-2-3-210,4-3 0,0-3 102,3-10 0,4-3-136,1-6 0,1 0 3,4-1 1,3 1-171,6 0 0,-5 4-46,1 1 151,-7 6 129,10-3 0,-7 7 223,4 4 74,-4 3-121,-6 6 0,0 6 236,0 4 1,0 5-185,0 4 1,-6-3 87,-4 3 0,2-5-30,-1-4 1,-1 1 412,-4-6-201,0 0-117,0-4-602,-1-8 174,7 0-15,2-14 1,6 4-42,0-6 0,0-2-16,0-8 0,2 5-189,2-1 0,0 1 188,5 5 0,-4 2-177,4 3 531,1 2 0,2 8-116,-2 4 0,1 7 481,-6 2-235,-1 6-93,-4-2 0,0 10 87,0 0 1,-4 0-12,-1-5 0,-6 1 50,1-1 1,-1-1-103,2-3 0,-4-4-16,4-5 0,-4-6-209,-1 1 1,4-7 110,1 1 1,6-4-522,-2-4 226,-3-4 78,7-6 0,-1-5-107,7 0 1,6-5 51,-2 5 0,9 0-95,1 5 0,0 1 133,-5 4 0,0 2 189,0 7 0,-4 2 64,-1 3 0,-6 4-119,2 10 1,-3 3 192,-2 7 1,0-1 120,0 1 1,0-1 76,0 0 0,-2-1-121,-3-3 1,-1 1 20,-3-6 0,-4 5-147,3-5 0,-1 0 95,2-5-463,-4 0 151,12-6 55,-6-1-161,1-7 110,4 0-166,-4 0 0,8-2-123,2-3 0,0 4 168,5-4 1,-4 3 88,4 2 1,-4 0 95,5 0 1,-6 8 159,6 6 0,-7 2 440,2 8-309,-4 6-117,-1 0 1,0 9 80,0-5 0,-5 5-37,1-1 0,-7-2 142,1 2 1,-2-8-80,-3-1 0,1-2-34,0-9 0,0 1-137,-1-4 1,3-6-248,2 1-107,-2-7 236,4 3 1,0-7-729,3-4 454,4-3 0,7-5-460,3 4 365,4-4 310,8 12 0,-6-3 26,4 14 1,-8-1 181,-1 10 1,-2 3 36,1 2 0,-2 3-133,-7 1 0,0 1 214,0-1 0,0 1-7,0-1 1,-5 1-14,0-1 1,-6 0-145,2 1 1,-4-5 3,-1-1 1,1-5-19,4 1 0,-2-8 5,6-2-302,0-6 193,-1 4-237,4-7 1,1-2-248,5-3 410,7 4 1,-3-6 118,6 7 0,-4 8-2,-1 6 1,-5 7-33,0 7 0,-2 2 21,-2 4 0,0-3 169,0 7 1,-2-2-88,-2 2 0,0-3 323,-5-6 1,1-3-123,-1-2 0,-2 1 30,6-6 0,-5 0-223,6-4 1,-6-1-77,5 0 1,-1-5 123,1 1-76,4-1 1,-6 1-333,7-1 1,0-4-71,0 5-242,0-7 285,0 9-24,0-10 248,0 11 0,-1-6 66,-4 8 1,3-1 118,-2 0 0,1 7 309,-2 2 0,3 1-170,-2 4 1,2-2 124,2 7 0,0-3-54,0-2 0,5-4-376,-1 0 1,7-5 128,-1 4 1,3-7-454,1-2 1,-5-1 116,1-8 1,-5 0-328,4-5 190,-6-7 143,3-1 901,-6 0-491,0 2 0,-6 12 684,-3 4-434,2 9-65,-5 3 0,9 6 167,-7 1 0,7 4-228,-2 0 1,4-4-100,1-6 1,0-5-182,0 1 1,0-8-818,0-2-111,0-6 0,-2 4 486,-3-7 0,-4 0-2032,-10 0 2507,-3 0 0,-7 6 0,1 2 0</inkml:trace>
  <inkml:trace contextRef="#ctx0" brushRef="#br2">2801 7890 7993,'2'-8'-688,"3"3"949,3 4 0,7 1-98,4 0 0,-3 1 34,3 4 1,-3 8-223,-2 6 0,-6 6 133,-3-1 0,-4 1-129,-1-1 1,0 3 179,0-4 0,-1-1 113,-4 2 0,-5-2-184,-8 2 0,2-4 13,-3-5 0,1-3-58,-1-2 0,4 1 7,-4-6 1,3-1-84,2-4 152,-1 0-43,8 0 1,-1 0-125,3 0 0,3-1 74,-2-4 0,8 3-120,6-2 1,2 2 61,3 2 0,4 0-7,0 0 1,0 2 34,-5 2 1,0 6-7,0 9 0,-4-3 123,-1 3 1,-6 1-35,2-1 1,-5 5 150,-5-5 0,2 4-107,-6-4 1,-1 5 22,-4-5 0,0 2-106,0-2 0,-1-4 75,1 4-13,0-3-185,0-2-471,6-6 232,1-1 179,7-14 0,12-2-491,2-10 282,9 3 237,-7 2 1,6 1 75,-3 4 0,-3 2 22,3 3 0,-3 4 200,-2 4 1,-1 11 132,-4 8-189,-2 4-39,-7 8 0,0 1 556,0 7-252,0-1-214,-7 1 0,-1 0 236,-6-1-13,0 1-278,0-7 1,-5 4 72,0-7 1,0 0-88,5-4 1,-1-7-223,1-3 8,0-3-337,0-9-599,6 0 485,8-14 339,8 0 0,6-8-181,0 1 0,5 6 151,0 3 1,5 4 270,-5 1 1,0 3-184,-5 6 0,0 4 129,0 16 1,-1 4 20,-4 14 0,-2-1 265,-7 6 0,0-1 311,0 1-332,0 3-90,0-11 0,-5 5 419,0-6-521,-6 0 199,3-1 0,-11-1-76,0-3 0,0 2-38,5-7 1,5-6-5,-1-8 0,7-4-644,-2 0 267,4-7-315,1 4 507,0-10 1,6 4-154,4-6 1,2 0 78,2 0 1,1 6 38,-1 4 1,-5 4 15,1 5 0,-2 3 171,1 7 0,-2 1-29,-7 3 0,0-2 190,0 7 0,0-5 94,0 5 0,-2-1-121,-3 1 1,-1 3 174,-4-3 1,-2-4-282,4 1 0,-2-6 27,1-1 1,6-6-100,-2-3 1,3-8-392,2-1 78,0-7-398,0 9 306,0-10 250,0 11 1,0-6 142,0 8 1,0 4-10,0 0 1,0 6 252,0-1 0,0 2-150,0 3 1,0 4 59,0 0 1,-4 0-209,-1-4 0,0-2 111,5-4 0,0 3-251,0-7 1,0 0 62,0-5 0,2-2-99,3-2-21,-4 2-41,5-10-209,-6 11 214,7-12 114,-6 6 81,6-7 1,-7 1 117,0 4 0,0-2 300,0 7-182,0-1-19,0 12 1,0-4-3,0 7 1,0-5-61,0 4 1,0-1 2,0 2 0,0-3 12,0-7-240,0 0 125,6 0-169,2-6 1,1 0-80,1-3 264,-7-4-223,10 6 101,-12-1 1,6 2 96,-7 6 0,0 2 125,0 3 0,-7-2-58,-2 7 0,-4-5 176,-1 5 1,4-7 51,1 2-76,-1-3-87,-4-2-145,0-6 137,0 4-153,6-10 55,2 4-44,6-6 0,0-1-174,0-4 0,6 3 106,3-2 1,4 2-112,1 2 1,5 0 117,0 0 1,0 0-105,-5 0 0,-4 2 212,-1 2-114,1-2 32,-2 4 1,3 1 318,-7 2-117,1-3 97,-5 7 1,0-5 153,0 6 1,-1 5-140,-4 0 1,2 0 52,-7-5 0,2 1-148,-1-1 0,1-6 219,3-4-480,4 4 61,-6-6-129,7-2 1,0-10-156,0-9 0,7 2 161,2-7 0,8 5-4,2-4 1,5 7 151,-5 2 1,6 1-9,-1 8 1,8 1 18,1 4 1,2 0 16,-2 0 0,-8 4-625,3 1 51,-9 6 0,2-9-988,-7 2 1042,-6-2 512,-2-15 0,-6-9 0,0-14 0</inkml:trace>
  <inkml:trace contextRef="#ctx0" brushRef="#br2">3015 7791 8537,'0'-15'-90,"0"7"52,0-4 198,0 10 435,0-4-209,0 6-369,0 6 0,4 2-39,1 6 1,0-4 131,-5-1 0,1-6-200,4 2-98,-3-3 320,4-2-231,-6 0 0,5-2 117,0-3 0,1-1-14,-1-3-57,-4-4 22,12 5 1,-10-1 332,6-1-264,-5 7-18,8-3 1,-10 7 191,3 4-169,2-3 9,-5 4 0,6-1 11,-3-1 1,-4 3 149,4-3 18,-3-2-219,-2 4 1,1-1-27,4 0 228,-4 0-155,6-5 23,-7 0-183,0 0-28,-7 0 25,6 0 43,-12-7 0,5 6 10,-6-4 0,5 3-11,-1 2 0,1 0 16,-6 0 1,6 7-11,0 2 0,1-1 233,-2 2-205,4-1-36,-1-1 221,6 5 14,-5-12-86,6 5 0,1-6 16,4 0 1,0-1-112,9-4 0,-1-7-137,10-7 0,1 0 65,4 4 1,2 1-233,4 0 0,-3 1 251,7 4 5,0 3-23,-2 6 1,-1 0 213,-7 0-226,1 6 100,-1 2 0,-6 4 158,-3-2 1,-3 2 0,-2-2 0,-4-4 531,-1-1-195,-5 3 79,2-7-609,-6 6-69,-6-7 196,-2 6 1,-13-3-212,-3 7-35,4-7 127,-7 3 1,10-1-138,-7 0 0,11-1-86,-1-4 154,9 0 0,1 0-65,8 0 1,11-1-126,8-4 0,4 2-52,2-6 260,5-1 5,-4 2 1,11-3-20,-3 6 1,3-4 12,2 4 0,6-4 48,3 4 0,2 0 77,-2 5 0,-5-5 263,-9 1 0,0-1-153,-9 5 1,1 2 152,-11 2 0,-5 3 29,-5 2 3,-6 4-259,4-5 1,-7 6 58,0 0 0,-7 0 197,-2 0-453,-4 1 57,-1-7-201,0-2 2,0-6 1,1-2 14,4-2 8,2-4 1,9-7 17,3 1 1,7 5 121,7-1 1,5 7-16,-5-2 1,6 2 55,-1-2 1,3 4 103,1-4 1,2 4-12,3 1 1,4 0 204,5 0 0,4 0-150,-3 0 0,-1-5 90,-13 0 1,1 0 87,-11 5 1,-5 0 55,-4 0-141,-7 0-67,-3 7-132,-15-6 0,-7 12-121,-6-4 1,1 2 179,3-1 0,2-4-134,3-6 1,8 0 73,-3 0-101,9 0 1,7-4-274,12-1 0,8-6 100,11 1 0,-1 2 200,6-1 0,-5 6 64,5-2 0,-6 3 157,1 2 1,-3 0-49,-2 0 1,-4 0 262,0 0 0,-5 5-125,4 0 1,-5 4 57,1-4 0,-8 5 54,-2-6-176,-6 7 1,4-7-252,-7 5 0,-7-6 166,-2 2-345,-4 3 105,-1-7 28,0 6 1,6-9-19,3-3-14,3-3 0,9-7-209,2-4 0,5 6-78,5-6 132,4 13 230,5-13 1,5 11 164,0-6 1,5 4 48,-5 1 1,5 6 163,-4-2 0,3 3-137,-3 2 1,0 0 57,0 0 1,-9 0 54,3 0 0,-7 0 181,2 0 1,-10 2-196,1 3 0,-3-4 113,4 4-655,-7 3 96,-2-7 95,-6 12-45,0-11-80,0 4 1,1-6 32,4 0 0,8-2-44,6-2 1,8-4-111,1-6 1,7 4 101,7 1 0,1-1-66,0-4 197,-1 6 29,-5 2 1,4 1-51,-3 0 0,-4 0 173,0 5 0,-4 0 353,-2 0 1,-6 0 274,-3 0-187,3 7 1,-6-4-8,3 6 1,-8-5 231,-1 0-724,-7-2 282,9-2-268,-10 0-48,11 0 1,-10 0-152,6 0 0,1 0 35,4 0 0,2 0-123,3 0 1,3 0-15,6 0 1,7 1 149,3 4 0,3-3-60,2 3 1,-1-4 56,1-1 1,-5-5 29,0 1 1,0-7 43,4 1 0,1-1 154,0 2 1,-5-3-23,-1 8 0,-5-1 252,1 5 1,-4 0 109,-6 0 0,-2 0-180,-7 0 1,-1 6 151,-4 4 0,2-2 177,-6 1 89,0 1-525,1 4 1,-3-6-286,7-3 117,-1-4 0,5-1-204,1 0 1,-3-1-237,-2-4 0,2 2 207,-2-7 0,-2 2-766,1-1 1042,-6 2 0,10 1 0,-5-2 0</inkml:trace>
  <inkml:trace contextRef="#ctx0" brushRef="#br0">3114 7748 8513,'-14'0'0,"0"0"-393,-1 0 1,1 0 334,0 0 0,0 5 46,0-1 138,-1 1 0,6 0 145,-1 0 5,1-1 639,-5-4-196,6 0-179,2 0-323,6 0-23,0 0 0,6 0 36,3 0 0,4 5-147,1 0 1,7 4 36,2-4 0,11 5-192,3-6 0,11 3 101,4-3 0,8-2-47,2 3 0,4-4-227,-4-1 1,-1-6 90,-4-4 0,2 3 160,2-3 0,-2 1-35,2-6 1,-9 6 7,-4-1 0,-6 6 6,-4-6 1,-9 7 5,-10-2 1,-8 4-178,-2 1 184,-6 0 1,-9 0-42,-13 0 36,-6 0-26,-10 0 1,-3 1-6,-9 4 0,3-3 31,-4 2 0,-1 3 4,2-3 0,-1 3-6,6-3 0,-1 0 5,0 5 1,1-4 75,-1 4-82,0-6 6,-5 10 0,3-10 134,-2 7-134,3-7 80,1 10 1,11-12 152,4 4 1,9-4 15,0-1 355,10 0-471,2 0-63,26 0 0,0 0-4,19 0 0,8 0 43,11 0 0,1-1 9,9-4-1386,-1 4 1244,5-6 0,6 6 20,-37-2 0,1 1 1,3 1-1,0 0-153,1-1 0,0 0 0,0-2 0,-1 1 138,-3 1 1,-1 0 0,35-3-48,-8 5 0,1-5 122,-7 0 1,6 1-104,-6 4 1,-4-2 68,-5-3 1,-6 4-128,1-4 126,-9 3-95,-9 2-206,-2-6 192,-12 4 1,-2-4 589,-13 6 1,-9 0-560,-15 0 1,-6 0 5,-13 0 1,-12 5 66,-7 0 1,-4 4-64,0-4 1,4 4 25,10-4 1,3 5 70,6-6 1,5 1 329,0-5 0,13 0-278,1 0 1,7 0 735,3 0-697,6 0 0,3-2-4,10-2 0,6 2-114,13-3 0,1 2 88,13-2 1,1 4-194,9-4 1,4-1 102,10 1 1,9-1-243,-31 3 1,0 1-1,38 0 191,-3-2 0,-7-3-31,-1 3 0,-6-1 53,6 5 9,-1 0-1,5 0 1,-5 0 23,1 0-999,-7 0 964,-3 0 1,-10 0-37,-9 0 1,0 0 24,-10 0 1,2 0-1,-11 0 1,0 0 43,-5 0 0,1 2 448,-1 2-539,0-2 1019,-6 4-1099,-2-6 1,-6 2 80,0 2 0,-11-2-105,-3 3 0,-8-4 137,3-1 0,-2 0-24,3 0 1,6 0 153,-2 0 358,9 0-356,-1-6 1,14 3-9,6-7 0,7 6 158,7-6 0,9 7-21,5-2 1,7 2-103,8-2 13,0 4-79,0-5 1,-2 6 36,-3 0 1,-3 0 44,-6 0 0,4-5-5,1 0 0,5 0 10,0 5 0,3 0-6,6 0 0,-8 0-146,3 0 1,-12 0 121,-2 0 1,-7-4-183,-7-1 0,-2 0-138,-4 5-61,-2 0 0,-8-1-518,-4-4-883,-3 3 1672,-6-4 0,0 12 0,0 2 0</inkml:trace>
  <inkml:trace contextRef="#ctx0" brushRef="#br0">6626 7791 8483,'-8'-2'-100,"3"-3"0,4 2 65,1-6 1,0 4-273,0-5 183,6 1 355,2 1-38,6-5 0,0 12-4,1-4 1,-1 5-94,0 5 1,-5-2-5,1 6 0,-1-1-205,6 2 209,-1 2 13,0-4 0,0 0-236,1-3 52,-8-3-82,6-2 38,-5 0 0,6 0 131,0 0 0,-4-5-27,-1 0 49,-5-6 6,8 3 233,-10-6-236,4 6 20,-6 2 119,0 6 42,0 0-9,-6 0-162,4 0 1,-6 0-3,4 0 1,2 1 16,-3 4-14,4-3-238,1 4 225,0 0-6,0-4 0,1 6-2,4-4-12,-3-2 35,10 11-23,-10-5 0,9 11 5,-6 0 0,1 1 5,-1-1 1,-4-2 6,4 7 0,-4 0 7,-1 4 0,2 5-43,3 1 0,-4 0-10,4-1 0,-3-3-113,-2 4 114,6-4 9,-4-2 0,4 1 3,-6-1-8,0 0 37,0-5 1,0 3 6,0-2 1,0 3 41,0 1 1,0 1 14,0-1 0,0 1 209,0-1-266,-6 1 9,4-1 1,-4 5 17,6 0-12,0 0-48,0-4 1,-5-5 5,0-1 1,0-4 6,5 5 1,0-2-11,0 2 1,5 1 2,0-6 1,0 5-18,-5-5 1,4 1-47,1-1 0,0-2 14,-5 7 1,0 0-105,0 4 0,0 1 142,0-1 0,0 2 49,0 3 1,-2-6-43,-2 6 1,0-11 0,-5 7 0,6-5 38,-2-1 1,2 3 72,-2-7 1,4 4 20,-4-4-124,3 0 14,2 2 0,0-6-76,0 4 1,2 4 11,3 0 1,-4 4-24,4 2 1,-4-6 36,-1 1 1,0-2-20,0 2 1,0 1 47,0-6 0,0 5 7,0-5 1,0 4-24,0-4 1,0 5 4,0-5 0,0 0 36,0-5-47,0 7 28,0-6 0,0 8 10,0-5 0,0 0 41,0 6 0,-4-2 22,-1 1 0,0-1-110,5-3 0,0-3-88,0 3 0,0 2 127,0-2 1,0 4-2,0-4 0,0 2 0,0-2-6,0-3-11,0 10 1,2-10 4,3 3 0,-4-1-20,4 1 0,-4-4-11,-1 4 0,5 3 69,0 2 0,0 1-17,-5-1 0,0 1-241,0-6 207,0 7 1,0-11 1,0 11 179,0-7-175,0 0-5,0 1 1,1-3 9,4 7 0,-3-6-14,2 0 0,-2 0-3,-2 1 0,0-3-5,0 3 1,0-4-11,0 0 0,0 0 168,0 4 0,0-1-85,0 5 1,0 1 16,0 5 0,0 4-77,0 0 1,1 5 14,4-5 0,-3-1-140,3-9 0,1 2-228,-1-6 1,4 0 199,-4-4 0,1-1-95,-1 0 1,-4 0-293,4 0-542,-3 1 622,-2-1 175,0-6 283,0-2 0,-13-6 0,-3 0 0</inkml:trace>
  <inkml:trace contextRef="#ctx0" brushRef="#br0">2958 7947 8425,'0'-14'-664,"0"4"-903,0 1 1598,0 6 190,0-4-5,0 7 84,0 0 1,-2 7-71,-3 2 1,4 10 125,-4 5 1,2 3-149,-2 1 1,4 2-20,-4 3 1,3-1-276,2 6 224,0-7 11,0 10 1,0-4-138,0 5-113,0-5 169,0 4 1,0 0 15,0 6 0,0 7 44,0-2 1,0 2-28,0-2 1,0 3-23,0-3 0,0 4 46,0 0 1,0-5-50,0-4 0,0 2 33,0-1 0,0 5-124,0 0-697,0-4 725,0 6 1,5-9 10,0 6 1,0-5 30,-5 5 0,4-9-20,1 4 0,0-6 6,-5 7 0,0-4 9,0-1 0,0 1 244,0 3-235,0-2-15,0 3 0,0-6 123,0-5-103,0 5 400,0-12 0,0 4-382,0-5 0,0 2-25,0-2 1,1 7-8,4-7 1,-3 2-47,2-2 1,-2 4-21,-2 0 1,0 2 60,0-2 1,0-3-4,0 3 1,0 2 2,0-2-13,0 0-30,0-4 1,0-1 10,0 0 0,0 1-5,0-1 0,0 1 1,0-1 1,0 1 17,0-1 0,0 7-13,0 3 0,0 1 46,0-1 0,0 2-40,0-7 0,0 5-25,0-5 0,0 2-17,0-2 1,0-2 3,0 7 0,0-8 24,0-1 0,0-2-6,0-9 1,0 1 51,0-4 1,0-1-9,0 0 0,0 5 283,0 0-308,0 0 5,0-5 0,0 0-67,0 1 76,0-8-55,0 6 1,0-10 7,0 7-1,0-7 1,2 3-127,2-6 0,-1 0 162,7 0 1,-5 0-25,4 0 1,1-6-101,4-4 0,2-2 73,3-2 0,3 4 30,6 1 1,2 1-78,3-2 1,4 4 1,5 6 1,1 0-4,0 0 0,-1-2-158,1-2 1,-5-3 155,0-2 1,-2 3-3,2 6 0,3-2 550,-3-3 0,5 2-212,4-6 1,2 5 176,3 0-232,10-4 0,-16 6 0,10-4 122,-8 6 1,-6 0-131,1 0 0,5 0-10,-6 0 1,6 1-34,-1 4 0,-1-2-211,6 7 1,-5-7 129,5 2 1,-11 1-9,2-1 0,-5 0 173,0-5 0,1 4-166,-5 1 0,-1 4 220,-5-4 1,2 0-169,3-5 0,5-2-45,10-2 0,-2 2 153,6-3 1,0-1 111,5 1 0,-2 1-300,-3 4 1,-1 0-106,-4 0 0,-6 0-39,7 0 1,-3 1 143,7 4 1,2 3 64,-6 6 0,-1 0-171,-4 0 1,-1 1-203,1-1 0,-7 5 199,-3 0 0,-3-2 14,-1-7 1,-1 1-29,1-7 1,4 7 22,0-1 1,2-4 241,-2-1 1,3-3-119,7-2 1,1 0 71,4 0 1,-15-5-75,0 0 1,-6 0 21,1 5 1,-6 0-21,-3 0 0,-3 0 21,-2 0-4,1 0 0,-1 0 61,0 0 0,-4 5-108,-1 0 63,0 6 1,6-5-508,-1 4 0,-5-4-121,1-6 1,-1 5-330,6-1 1,-1 1 124,0-5 0,5-5 735,0 1 0,0-7 0,-5 3 0</inkml:trace>
  <inkml:trace contextRef="#ctx0" brushRef="#br0">6981 11942 8128,'0'9'0,"0"1"0,0-6-421,0 6 321,7-1 1,1 6 60,6-1 0,-5 5 123,1 0 0,-1 4-18,5-4 1,1 7 56,-1-3 0,-3 6-15,3 4 1,-8 3 99,9 7 1,-4-5-65,3 0 0,-5 0-8,1 4 0,-2 6-68,1-1 0,-1 7-96,-3-2 0,-3 5 73,2 4 0,-2 4-261,-2 6 0,0-4 251,0-1 0,0-4-42,0 4 1,0 2 255,0 8-1218,-6-4 1001,4 6 1,-11-7 62,4 0-33,2-13-45,-5 10 0,4-16 21,-6 10 0,4-2-96,1 2 1,1-9 116,-2 4 0,-1-9-67,7-1 0,-1-9 44,5-5 1,0-9-583,0-5-496,0-10 531,0-2 511,0-20 0,6-3 0,2-12 0</inkml:trace>
  <inkml:trace contextRef="#ctx0" brushRef="#br0">6953 14145 8128,'0'8'35,"0"5"47,0-5 1,0 11 375,0 0-15,0 6-241,0-3 1,0 7 524,0-1-530,0-6-9,0 5 1,0-11 302,0 3-403,0-4 0,11-8-176,3-7 0,10-14-476,0-15 0,4-6 328,5-7 0,2-6-1448,3 1 1495,3-7 0,-5 10 1,7-5-1</inkml:trace>
  <inkml:trace contextRef="#ctx0" brushRef="#br0">7849 13946 8038,'-2'-8'-980,"-3"4"1408,4 2 131,-6 2-219,7 0-140,0 0-14,0 6 0,0 4 6,0 9 0,0-2 144,0 7-179,7 0-29,-6 4 0,6 0-36,-7 1 1,0 4 63,0 0 0,4 2 6,1-2 1,0-1 57,-5 6 1,1 0-3,4 4 1,-3 7-48,2 3 1,-2 4 4,-2 0 0,5 8-272,0 2 1,-1-3 278,-4-1 1,2-4-225,3-1 0,-4 5 49,4-1 1,-3 6 112,-2-6 0,4 1-42,1-5 1,1-2-4,-1-3 1,-3 5-141,2 0 0,-2 0-35,-2 4 0,0 4-37,0 1 1,0-7-12,0-2 1,0-4-48,0 4 1,0 0 1098,0 0 0,0 5-431,0-1 1,0 1-274,0-5 0,0 0-136,0-1 0,0 0-32,0-4 1,0-3-123,0-6 0,0-2-304,0-4 1,0-2 14,0-6-1404,0-7-66,0-2-339,0-12 2282,0-8 0,0-20 0,0-10 0</inkml:trace>
  <inkml:trace contextRef="#ctx0" brushRef="#br0">8105 13747 8038,'-7'-20'0,"4"6"37,-6-1 127,5 1 350,-2 13 1,8-6-64,2 7 1,6 0-155,9 0 1,1 5-49,4 0 0,3 6 0,-3-2 0,9-2-49,5-3 0,3-2 14,1-2 1,4-2-58,6-2 1,10-6-158,-22 1 1,1-1-1,38-6-204,-37 7 0,1-1 1,-2 2-1,0 1 170,30-8 1,8 1 288,-8 0 1,-31 9 0,1 0-177,-1 1 0,0-1 0,1 1 0,0 0-29,0-1 1,-1 1 0,37-4-5,-5 3 1,0 2-134,4-7 0,3 6 92,-36-1 1,-1 0 0,0 3 0,0-1-118,-1-1 1,-1-1-1,35 2 76,-8-2 1,-10 3 15,-10 2 0,2 0 135,-2 0 1,2 5-68,-1 0 1,-4 6 141,3-2 1,-4-1-104,-5 2 0,-3-2 29,-7 1 1,-6 4-38,-3-4 0,-3-1 273,-2 2 1,0-7-325,1 2 166,-1 2-186,0-5 1,0 4-100,1-6 1,-6 2 54,1 3-140,-1-4 1,0 6 183,1-7-15,-7 0 0,5 0 30,-3 0 0,-4 6 9,6 2 0,-7 6-37,0 0 0,0 0 37,0 1-15,0-1-47,0 0 0,0 2 6,0 3 0,0-2-33,0 7 1,0 0-19,0 4 1,0 11 38,0 4 1,4 9-14,1 0 0,0 4-72,-5 1 0,0-5 69,0 0 1,5 0 79,-1 5 1,6 1-9,-5 4 0,-1-4 139,-4 4 1,2 1-293,3-1 0,-4 6 411,4-2 0,-3 10-177,-2 4 1,0-35-1,0 0-249,0 3 1,0-1-1,0 2 1,0 0 261,0 1 1,0 0 0,0-2-1,0 0-50,-1 1 1,2 1 0,1 3 0,0 0-81,0 4 0,1 0 1,2 1-1,-1-1 0,-1-4 0,-1-1 1,3-2-1,0 1-70,-3-1 0,0-1 0,3-1 0,0-1 64,-2 3 1,-1-1-1,0-4 1,0-3-85,-2 34 1,0-8-161,0-2 0,0-6 8,0 2 0,0-3-2666,0-3 2924,0-11 0,0 5 0,0-9 0,0 3 0,0 4 0</inkml:trace>
  <inkml:trace contextRef="#ctx0" brushRef="#br0">8090 17216 8038,'-14'14'837,"6"-4"-728,3-1 0,10-6 102,5 2 1,4-3 305,5-2 0,9-7 384,10-2-566,3-4 0,7-6 69,-1 0 0,7 0 103,-2 5 0,11 0-554,8 0 0,-30 7 0,2 0 198,4-1 1,1 1-1,0 0 1,0-1-136,-1-2 0,1 1 0,1 0 0,1 0 35,0-2 1,0-1-1,5 0 1,0 1 119,5-1 1,-1 1 0,-3 0-1,0 1-110,-4 3 1,0 0-1,8 0 1,0 1-440,4 1 1,0 1 0,1 0 0,0 2 343,-1 1 1,0 2-1,-5-1 1,-1 1-67,-3 1 1,-1 1-1,0 3 1,-1 2-203,2 3 0,-1 2 0,-6 0 0,-3 1 65,-3-1 0,-3 2 0,23 13-931,-10 1 0,-14-2 541,-10-4 1,-12-2 626,-11-7 0,-4-3 0,-1 3 0,0 4 0</inkml:trace>
  <inkml:trace contextRef="#ctx0" brushRef="#br0">8033 14998 8038,'-14'0'0,"5"0"-26,-1 0-1,7 0 395,-3 0 1,14 7-11,6 2 0,8-1 22,11 1 0,8-5-159,7 0 0,7-2 132,2-2 0,4 0-360,6 0 1,5-6 130,4-4 0,-31 2 0,2-1-278,7-1 1,1 1-1,-2-1 1,0-1 279,-1 2 0,0-1 0,3 0 0,1 0-130,2-2 1,2 0-1,1-1 1,1-1 22,2 2 0,0 1 0,-1 0 1,-3-1 160,-7 0 0,-1 1 0,6 2 0,1 0-93,0 0 0,0-1 0,-3 2 0,-1 1-29,-3-1 1,0 1-1,-4 3 1,-1 1 8,-4 0 1,-1 1-1,-1 1 1,0 0-154,2 1 1,0 0-1,32 0-141,6 0 1,-19 0 178,-10 0 1,-8 5-923,-6 0 1,-10 1 462,-9-1 1,-9-2-1070,-6 6 509,-2-5 1318,-15 8 1,-2-4 0,-14 6 0</inkml:trace>
  <inkml:trace contextRef="#ctx0" brushRef="#br0">8133 15951 8038,'-22'0'0,"1"0"-106,7 0 1,6-2-465,3-2 705,4 2 1,2-4 406,4 6 1,9 0-1,10 0 1,3 0-146,1 0 1,7 4-56,3 1 0,3 5-89,2-6 0,6 1 27,3-5 1,6-6-148,9-4 1,-26 4 0,1-2-326,8-1 1,0-1 0,1 0 0,1-2 273,-2-2 0,-1 0 0,2-1 0,-1 0-68,2-2 0,1 0 0,5 0 0,2 0 64,4-2 0,0 0 0,-4 0 0,-2 1 1,-3 1 0,-1 1 1,3 1-1,0 0 68,0-2 1,0 1 0,1 1-1,1 2-115,-2 1 1,0 0 0,-8-1-1,0 1-50,-2 2 1,0 1 0,-2-1 0,-1 2-84,1 3 1,0 1 0,-1 0 0,-1 1-631,28 3 0,-10 2-519,-13 3 1,-12-2 92,-7 6 1157,-14-5 0,-2 15 0,-5-4 0</inkml:trace>
  <inkml:trace contextRef="#ctx0" brushRef="#br0">8986 13818 8038,'-14'0'-1054,"4"0"1107,1 0 0,6 2 61,-2 3 1,2 3 170,-2 6 0,3 6-59,-2 4 0,2 4-116,2 6 0,0 2 302,0 7-56,0-1-204,6 7 0,-4 2 27,3 6 0,1 1-275,-1 4 1,1 4 289,-1 10 0,-2 1-128,2-37 0,0 1 0,-3 1 1,0 0-45,3-2 0,0 0 1,-1 2-1,0 0 0,0 0 1,1 1-1,1 0 1,-1 1 39,-2 1 1,-1 0-1,3 1 1,-1 0-229,-1 1 0,-1 0 0,1-3 0,-1-1 252,-2 38 1,0-40-1,0 0-13,0 4 1,0 0 0,0 36 54,0-1 1,0-1 16,0-3 0,0-5-69,0-5 0,0 5 17,0 5 0,0 0-372,0-5 0,0-3 309,0-6 0,0-2-135,0-13 1,2-1 5,2-8 1,-1-5 108,7-9 0,-2-4-108,1-6-215,4-6-31,-5-1 1,1-14 93,1-2 1,-2-10 249,1-5 0,4-15 0,-5-5 0</inkml:trace>
  <inkml:trace contextRef="#ctx0" brushRef="#br0">9811 13662 6893,'-8'0'642,"1"6"-356,7 4-207,0-4 1,0 7 67,0-4 1,0 4 22,0 1 0,0 7-102,0 2 46,0 4-29,0 8 0,0 1 104,0 7 0,0 6-44,0 3 0,0 3-9,0 2 0,0 0 4,0 0 0,0 1-11,0 4 0,0-2-296,0 6 0,5 1 137,0 4 0,1-3-47,-1 3 0,-2-3 96,7 7 1,-7 1-12,-1-36 0,1 1 1,-2 36 18,-1-32 1,0 0 0,0-4 0,0 0 4,0 2 0,0 0 0,1-1 0,0-1 65,3 35 0,-2 5 162,3-5 0,-2-1-149,2-3 1,1-3 24,3-3 1,3-2-95,-8-8 1,6 1 66,-6 0 0,3 2-117,-2 2 1,-4-7 16,4 3 0,-4-5-437,-1 0 1,0-5-203,0-9 1,0-5 630,0-9 0,0-5 0,0-9 0,0-4 0</inkml:trace>
  <inkml:trace contextRef="#ctx0" brushRef="#br0">8432 14245 8038,'-8'6'-317,"3"4"1,-1 9 819,1 4-274,-6 4 1,9 2-12,-3-1 1,4-1-33,1-3 0,0 1-39,0-6 1,5 4 22,-1-4 0,7-4-143,-1-6-99,3-6 110,1 4 0,0-9-110,0-3 0,-4-9 74,-1-10 1,1-2-215,4-3 1,-5-1 128,1-3 1,-7 1-131,2-6 1,-4 7 8,-1-2 1,-3 3 22,-6 1 1,-1 7 78,-9 3 1,-1 5 73,1 4 0,-5 4 0,5 6 1,0 2-17,5 2 0,6 6 14,3 9 0,5-3-118,5 3 1,4-5-382,10-5 529,4 4 0,11-11 0,3 4 0</inkml:trace>
  <inkml:trace contextRef="#ctx0" brushRef="#br0">9427 14032 8038,'-8'0'-256,"-5"0"407,12 0 360,-6 0-409,7 0 223,0 0-88,0 6 1,0 3 2,0 10 0,0 3 4,0 7 0,0 4 1,0 0 1,0 7-30,0-2 0,0 3-308,0 1 0,0-5 119,0-4 1,0-3-476,0-2 16,0-6 0,2-3-1108,3-9 1540,3-4 0,12-18 0,2-4 0</inkml:trace>
  <inkml:trace contextRef="#ctx0" brushRef="#br0">10465 13975 8038,'-2'-10'-534,"-3"1"0,4 4 532,-4-4 1,3 4 349,2-5 0,0 6-210,0-6 1,0 5 30,0-4 339,0 6-163,0-4-80,0 20 1,0 4-11,0 17 0,0 4-20,0 9 1,-1 3-256,-4 7 0,4-5-261,-4 1 1,-1-14 49,1-1 0,0-6 231,5-4 0,0-6 0,0-1 0</inkml:trace>
  <inkml:trace contextRef="#ctx0" brushRef="#br0">8403 15325 8038,'-14'0'-320,"0"0"1,1 2 466,4 3 0,-2-2 186,6 6 0,-2 2-110,3 8 1,2-1 81,-3 5 1,4-4-63,1 5 0,5 0-78,-1 4 1,7-1-127,-1-3 0,2-4 93,3-6 1,-1-1-114,0-3 1,0-4-38,1-6 1,-6-3-139,1-7 1,-3-1 55,3-13 1,1 1-105,-6-6 1,-1-4 12,-4 0 1,0-2-104,0 2 1,0 3-181,0-3 406,-6 9-21,-2-3 1,-8 12-372,-3-4 173,4 9 173,-6 4 0,8 7-98,4 4 1,9 3 211,9 6 0,4 0 0,1 1 0</inkml:trace>
  <inkml:trace contextRef="#ctx0" brushRef="#br0">9413 15098 8038,'-15'0'96,"1"0"1,0 5 72,0-1 1,4 7-93,1-1 0,1 2 236,-2 3 0,-1 5-141,7 4 1,-1-2 28,5 2 0,0-1-32,0 6 1,6-5-128,4-1 1,4-4 73,5 5 1,-2-7-214,7 2 1,0-8 43,4-1 0,0-7-33,1 2 0,-5-7-202,-1-7 1,-5-2 75,1-13 1,-5 0-24,-5-4 0,2-7 7,-6-3 0,0 2-51,-5-2 1,0 6 188,0-1 1,0 3 5,0 2 0,-6 6 132,-4 3 0,-3 9-138,-1 5 183,0 4 0,4 1-97,1 0 1,6 6-377,-2 4 67,10 2 313,-4 2 0,18 1 0,-3-1 0</inkml:trace>
  <inkml:trace contextRef="#ctx0" brushRef="#br0">10365 14870 8038,'-1'-8'-567,"-4"4"701,3 2 0,-6 2 623,4 0-560,2 0 0,-4 6-40,6 4 0,0 7 129,0 2 1,-2 11-156,-3-1 0,4 7-173,-4-3 1,4 7-32,1-2 1,1-2-439,4 2 511,-4-13 0,12 8 0,-5-11 0</inkml:trace>
  <inkml:trace contextRef="#ctx0" brushRef="#br0">8488 16249 8038,'-6'10'-257,"-3"-1"0,1-4 164,-2 5 1,6-6 109,-6 6 1,2-6 97,-1 6 1,-2-5 75,6 4 0,-5 1 134,6 4 0,-3 0-104,3 0 1,2 7 135,-3 3 1,4 4-60,1 5 1,0-1-99,0 6 0,1-2 34,4 2 1,1-5-96,4-9 0,2 1-238,-2-6 0,3-6 81,1-9 1,0-4-157,0-4 1,0-6 7,1-9 0,-1-5-111,0-9 0,-4-3 24,-1-7 1,-4 1 28,4-1 1,-6-3-79,2 4 0,-3-3 9,-2 12 1,-7 6 23,-2 8 1,-4 5 155,-1 5 1,0 2-24,0 7 1,-5 2 4,0 3 0,5 3 14,4 6 0,2 5-228,-1 0 221,2 0 124,7-5 0,7 6 0,1 3 0</inkml:trace>
  <inkml:trace contextRef="#ctx0" brushRef="#br0">9469 16193 8038,'-14'6'-116,"0"-3"-59,0 6 0,1 3 756,4 6-303,-4-2 1,11 10-20,-2-8 0,2 8-34,2-3 1,2 4 0,2 2 0,4-6 24,7 1 0,5-6-332,4 0 1,3-2 84,1-2 0,-1-6-264,-3-3 0,3-10 180,-4-4 0,-2-10-182,-2-5 172,-3-9-49,-2-3 1,-6-5 115,-4 3 0,3-3-14,-3 3 1,0 3 37,-9 2 1,-3 4-109,-6 6 1,-5 4-111,0 9 1,-6 4-174,1 6 1,-1 0 85,1 0 0,3 5 139,7-1 0,6 8-121,3-3 287,4 4 0,7 1 0,2 0 0</inkml:trace>
  <inkml:trace contextRef="#ctx0" brushRef="#br0">10422 15937 9121,'-8'1'651,"3"4"1,4 3-285,1 6 1,0 2-138,0 3 1,0 0 22,0 9 0,1-1-80,4 11 1,-3 1 13,2 9 1,3 7-58,-2 7 0,-1-5-256,-4-5 1,2-8-105,3-1 1,-4-7-665,4-8-1407,-4-6 2301,6-1 0,1-19 0,6-4 0</inkml:trace>
  <inkml:trace contextRef="#ctx0" brushRef="#br0">11972 9198 8085,'-21'-6'0,"4"3"1,-7-7 0,5 7 59,-4-2 1,-1-1 75,-5 1 0,-5 0-146,-4 5 1,-3 7-9,-2 2-6,0 4 137,7 7 0,0 2 179,2 7-154,4 6-112,-11 7 1,7 4 306,-4 6 1,-6 5-380,6 5 1,15-29-1,1 2 213,-16 31 0,5 3-31,5 3 0,12-3-58,11-3 0,7-1-18,7-3-94,7-10 61,19 9 1,1-10-143,7 6 0,4-5 114,1 0 0,5-6-66,0 1 1,-1-9 45,5-5 0,7-10-11,12-9 0,0-6 94,-5-8 1,-1-8 6,-4-6 1,-9-13 112,-10-11 1,-3-10-130,-1-4 0,-7-8 129,-2-1 1,0-3-36,-1 3 1,-1 1-20,-8-7 1,-5 1-98,-10-5 1,-2 0-4,-7 0 0,-7 6-21,-2 4 1,-15 2-163,-4 2 0,-10 7-351,0 2 257,-3 10 96,-2 10 1,5 9 18,0 10 0,2 2-105,-2 7 1,-2 2-236,7 3 1,2 2 1,7 8 0,3 4 472,7 0 0,6-1 0,2-3 0</inkml:trace>
  <inkml:trace contextRef="#ctx0" brushRef="#br0">11460 15183 9213,'14'0'555,"0"0"0,2 0-375,3 0 1,-1-6-212,5-4 40,7-2 1,5-7-120,3 0 0,1-5-327,-5 5 1,2 0-511,-8 5 1,2 0 112,-11 0 834,0 6 0,-5-5 0,1 5 0</inkml:trace>
  <inkml:trace contextRef="#ctx0" brushRef="#br0">11744 14970 7964,'-9'-5'-155,"-1"0"0,7-6 316,-3 10 70,6-12 85,0 12 26,0-6 1,0 9-188,0 3 0,0 4-32,0 10 0,-2 3-110,-2 7 0,-4-1 65,-7 0 1,6 6-658,-1-1 309,1 0 176,1-5 0,-5-1-544,4-3 1,1-5 184,-1-10 1,-1 2 452,-4-6 0,0 0 0,-1-5 0</inkml:trace>
  <inkml:trace contextRef="#ctx0" brushRef="#br0">11517 14998 7964,'14'0'346,"-4"0"198,-1 0 0,0 7 150,6 2-228,-1 4-299,0 7 0,5-2-5,0 5-167,6 1-247,-9 4 0,11-1-1124,-3-3 1376,3 3 0,7-11 0,3 4 0</inkml:trace>
  <inkml:trace contextRef="#ctx0" brushRef="#br0">12640 13619 7964,'-6'-8'-268,"4"-4"0,-6 5 5,3-2 804,4 3-76,-5 6-426,6 0 0,0 6 40,0 3 0,0 4 47,0 1 1,4 5 5,1 0 0,1 7 8,-1-3 1,-2 4-2,7 1 0,-7 3-3,2 2 1,1 3 43,-1 7 0,4 6 11,-4 3 1,1 3 39,-1 2 1,-3 5-189,2-1 1,3 5 81,-3-4 0,1 12-371,-5 2 0,2 2 315,0-38 1,0 0 0,0 41-2,0-39 0,1 1 0,-2 36-88,-1-3 0,0 1 84,0-1 0,2-2-22,3-7 0,-4 2 44,4-3-29,-3-2 7,-2-1 1,0-5 21,0 4 0,0 3-219,0 6 1,0-5 229,0 0 0,0-4 5,0 4 0,0-4 7,0 4 0,0-4-23,0 4 1,0-1-13,0 1 0,0-3-91,0-6 1,0-8-1,0-6 1,4-7-194,1-7 0,0-2 368,-5-4-868,0-2 902,0-7-629,0-6 1,0 0-408,0-3-323,0-4-181,0 5 1348,-7-12 0,6-8 0,-5-8 0</inkml:trace>
  <inkml:trace contextRef="#ctx0" brushRef="#br0">13052 13477 7964,'-6'-14'-455,"4"4"437,-2 1 0,2 4 350,2-4 1,6 6-88,4-2 0,9 3 143,5 2 1,4 0-126,5 0 0,-1 0 127,6 0 1,-5 5-266,5 0 1,0 6 111,4-2 0,12-2-211,3-3 1,9-2-175,1-2 1,5 0 31,-1 0 0,4 0-180,-9 0 1,-24-3 0,1 0 308,7-1 1,0-2 0,-1-2 0,0-1 85,3 0 1,0-1 0,-1-2 0,-1 0 136,-2 2 0,-1 1 1,1 0-1,0 1-125,0 3 1,-1 0-1,1 0 1,-1-1-163,-4 4 0,-1 0 1,1-1-1,-1 1 68,30 2 0,0 0-61,-10 0 0,-1 0-19,-4 0 0,3 0 90,-3 0 0,2 6-5,-12 4 1,0-3 131,-4 3 0,-7-5-81,-2 4 0,-4-6 311,-2 2 0,-4 1-349,-1-1 1,-5 1 132,1-1 1,1-2-150,-1 7 0,-1-5 155,-9 4 1,2-4-186,-6 4 1,4-4-14,-4 4 1,0 1 39,-5 4 0,0 0-3,0 1 0,0 0 17,0 4 0,0-1-12,0 5 0,-2-5-56,-2 1 52,2-3-42,-4-2 1,6 5-18,0 0 0,0 1 27,0-1 0,0 3-11,0 7 0,0 1-15,0 3 0,0 3 2,0 7 0,0 9-85,0 0 1,-2 7 95,-3-7 0,4 3-73,-4 2 0,3-5 91,2 0 1,0-5 0,0 6 1,0-1 6,0 5 1,0-2 106,0-3 1,0 3-71,0-3 0,0 8-164,0 2 1,-1 1 325,-4-1 0,4 4-41,-4 10 1,-2-2-65,5-34 1,0 1 0,-1 0 0,1 0-130,2 4 1,0 0-1,0-2 1,0 1 212,0 5 0,0 1 0,0-3 0,0 1-331,0 9 0,0 0 1,1-5-1,0 0 179,1 0 0,0 0 0,0 2 0,-1 0 4,4 0 0,0 1 0,-1-2 0,0 0-110,1-1 1,-1 0 0,1-7-1,-2 0-147,0-2 1,-1-1 0,0 36-32,0-38 0,0 0 1,1 28-45,2-2 0,-3-6-72,3-3 0,-4-12-518,-1-8 1,-5-6 739,1-8 157,-7-2 0,4-9 0,-2-2 0,2-4 0</inkml:trace>
  <inkml:trace contextRef="#ctx0" brushRef="#br0">13038 17188 7994,'-28'0'0,"6"0"-132,3 0 246,3 0 179,8 0 644,-5 0-470,12 0 0,5 0-183,11 0 0,10 0 33,3 0 0,9-2 114,10-3 0,-1-1-141,6-3 0,2-4-219,7 3 1,10 3-45,-31 2 0,1 0 1,4 3-1,0-1-175,2-2 1,1 1 0,0 2 0,0 1 185,-1-2 0,1 1 1,2-1-1,1 0 75,1 0 0,0 1 1,7-3-1,1-1 54,6 1 1,1 0 0,-5 1 0,0 0-361,0 0 0,0-1 0,0 1 1,0 0 231,7 0 0,0-1 0,-5-2 0,0 1 35,-5 1 0,0 0 0,0 2 1,-1-1 13,2-1 1,-1 0 0,-6 3-1,-1 1-66,-1-2 0,-2 1 0,-5 4 0,-3 1 61,26 6 1,-12 4-332,-12 1 0,-13 0-93,-11 1 0,-10-6-630,-4 1 0,-5-7 694,-5 2 1,-4-5 276,-10-5 0,-10-16 0,-7-9 0</inkml:trace>
  <inkml:trace contextRef="#ctx0" brushRef="#br0">13394 13946 7994,'-15'0'-190,"1"0"0,5 0 391,-1 0 944,7 0-854,-10 7 0,12 1-159,-4 6 1,3 2 76,2 2 0,0 11 25,0 9 1,0 3-254,0 2 0,0 4 72,0 0 0,0-1-134,0-8 1,0 2-199,0-7 0,2-6-189,3-8 1,-2-5 69,6-5 0,2-2-688,8-7 1086,-3 0 0,17-19 0,-3-5 0</inkml:trace>
  <inkml:trace contextRef="#ctx0" brushRef="#br0">14005 14117 7828,'0'14'345,"0"0"1,0 1-124,0-1 1,0 2 27,0 3 1,0-2-93,0 7 0,1-7 8,4 2 0,0-3-59,9-2 0,-1-1-206,11-4 0,-1-3 53,6-6 1,4 0 123,0 0 1,0-11-206,-4-3 0,-6-10-39,1 1 1,-8-3-56,-2 3 1,-6-4 132,-8 3 0,0-3 31,0-1 0,-6 6 18,-4 3 1,-9 0 2,-5 5 0,-4-2-81,-5 11 0,3 0 73,-3 5 0,3 4 60,1 5 1,9 1-51,5 8 1,3-2-370,7-2 175,7 1-94,12-7 0,14 3 322,10-7 0,10 1 0,2-5 0</inkml:trace>
  <inkml:trace contextRef="#ctx0" brushRef="#br0">15100 13932 7994,'-8'0'1131,"-3"2"-944,6 2 0,0 0 3,5 5 0,-4 5-129,-1 5 0,0 8 138,5 2 1,-2 1-114,-2 7 0,2 1 84,-3 5 0,4 0-88,1-1 1,0 3-56,0 2 1,0-4-330,0-1 0,0-1-1145,0-8 753,0-6 694,6 0 0,2-11 0,6 4 0</inkml:trace>
  <inkml:trace contextRef="#ctx0" brushRef="#br0">13266 15411 7994,'-15'0'-272,"1"0"1,0 0 108,0 0 0,0 6 439,-1 3-118,1 4 1,1 1 112,4 0 0,-2 7 66,6 3 0,-4-2-40,4 2 1,0-1-65,5 6 1,7-1 4,2 0 0,4 1-125,1-1 0,5-6-130,0-3 0,6-9 66,-1-5 1,-2-10-167,2-5 0,-2-13-154,1-6 0,3-9 137,-7 0 0,0-3-39,-5-1 0,0 1-36,0 3 0,-6-2-63,-3 7 1,-4 6 112,-1 8 1,-6 4-148,-3 0 0,-4 7 202,-1 4 1,0 5-16,-1 9 1,1-1 8,0 10 0,6-3 24,3-2 1,5 0-295,5 1 380,3-8 0,12 6 0,3-5 0</inkml:trace>
  <inkml:trace contextRef="#ctx0" brushRef="#br0">14403 15183 7994,'-9'0'76,"-1"0"1,5 6 182,-4 4 1,4 4-82,-4 5 1,5 3 155,0 7 0,2 4 49,2 0 0,0 5-116,0-5 1,0 5-132,0-5 1,0 0-89,0-4 0,2-1-220,2 1 0,3-6-112,2 1 0,4-7-1121,-4 2 1029,4-3 1,0-2 375,-4 1 0,10-1 0,-3 0 0</inkml:trace>
  <inkml:trace contextRef="#ctx0" brushRef="#br0">15213 15325 7994,'-9'10'480,"-1"-1"0,7 1-68,-1 4 1,-3 0-445,3 0 91,-1 7 0,5-4 50,0 7 0,5-2 117,-1 2 0,7 3-86,-1-4 0,-2-1-43,1 2 0,2-8-206,8-2 0,-3-1 204,3-8 1,-2-2-163,2-8 0,-3-5 100,3-8 0,-3-5-137,-2-5 0,-1-2-147,-4-3 0,-3 1 93,-6-6 0,0 7-219,0-2 1,-1 3 59,-4 1 0,-9 7-65,-10 3 0,-3 5-12,-1 4 394,-7 4 0,-1 19 0,-7 2 0</inkml:trace>
  <inkml:trace contextRef="#ctx0" brushRef="#br0">13294 16221 7994,'-14'0'0,"1"2"753,4 2-263,-4-2-248,11 17 1,-5-8-180,2 13 1,3 1 141,-2 8 1,2-1-15,2 5 1,0 1-25,0 5 0,0-5-109,0 0 1,2-7-453,2 3 1,-1-9 295,7-1 1,-5-7-475,4 2 156,1-3 231,4-2 185,0-6 0,7-2 0,1-6 0</inkml:trace>
  <inkml:trace contextRef="#ctx0" brushRef="#br0">14446 16306 7994,'-10'0'0,"1"0"0,6 7 280,-2 2 1,2 5-55,-2 5 0,3 3-155,-2 7 1,2-4 122,2 3 1,0-4 42,0 5 0,0-1-48,0-4 0,2-2-26,2 2 1,-1-7-187,7 2 1,-1-3 17,6-2 1,-1-6-241,0-4 149,0-2 109,-6-8 0,5-2-138,-4-6 0,-2-7 100,-3-3 0,0-7-171,0-2 1,-2-1 103,3 6 1,-4-5-54,-1 0 0,-6 4-81,-4 6 1,-2 5 36,-2-1 0,-2 10 112,-3 4 0,1 3 51,-5 2 1,5 8-6,-1 7 1,4 0-84,0 9 0,7-2 13,4 2 1,4-4-17,4-5 117,4-1 0,13 0 0,1 0 0</inkml:trace>
  <inkml:trace contextRef="#ctx0" brushRef="#br0">15384 16107 7994,'8'0'-518,"3"2"947,-6 3 231,6 2 0,-10 8-152,4-1 1,-3 5-136,-2 0 0,0 6 54,0-1 1,0 9-76,0 5 1,0 3-68,0 2 1,0 1-10,0 3 1,0-3 14,0 4 0,0-4-268,0-1 0,4-2-286,1-3 0,5-5-2428,-6-10 2691,7-2 0,-3-13 0,7-2 0</inkml:trace>
  <inkml:trace contextRef="#ctx0" brushRef="#br0">11645 9667 10696,'14'6'747,"0"4"-597,0 3 0,2 2 39,3 4 1,-3 2-46,3 3 1,-3 2-141,-2-2 1,-6-2 94,-3 2 1,-4-2-199,-1 2 1,0 1-140,0-6 217,-6 0-44,-8 1 1,-7-4-98,-3 3 39,-2-3 174,-3-2 1,-1-1 21,-3-4 0,4 2 47,6-6 0,-2 5 165,6-6 0,0 1-77,4-5 0,6 0 197,-1 0 1,7 2-214,-1 2-42,2-2-8,8 4 1,7-1 210,6 0-136,12 0-167,-1-5 1,19 0-164,4 0 0,13-7-294,5-2 0,-3-4-2703,-6-1 3110,2 6 0,-5-8 0,-1 7 0,-9 2 0,-8 4 0</inkml:trace>
  <inkml:trace contextRef="#ctx0" brushRef="#br0">2887 6525 8136,'-2'-8'397,"-3"4"-150,4 2-62,-6-4 0,6 4 182,-4-3-120,4-2 18,-6 5-71,1-11 1,3 5 278,-7-6-232,7 6-66,-10-4 1,10 10-130,-6-3 0,4 4 77,-4 1 0,-1-5 0,-4 0 1,4 1-94,1 4-142,-1 0 209,-4 0 1,0 0-90,0 0-84,0 0 106,-1 0 0,4 0-10,-3 0 0,8 0 17,-8 0 0,3 0-85,-4 0 1,1 4-23,0 1 123,0 6-3,-1-9 0,1 10-56,0-2 44,6-4 18,-5 7 1,7-10 6,-3 6 1,-2-4 31,6 5 0,-5-6 3,6 6 0,-3-5-73,3 4 1,2 1 6,-3 4 1,-1-5-38,1 1 64,0-1-17,5 5 1,0-4-116,0-1 103,-6 1 2,5 4 0,-6 0 3,7 1 1,0-6 38,0 0 1,-5 1 4,1 4 1,-1 0-2,5 1 1,-2 0 13,-2 4 0,2-3 78,-3 3-93,4-3-20,1-2 0,0 0-237,0 1 242,0-1-79,0 0 1,0 0 4,0 0 0,0 1 19,0-1 1,0 0-17,0 0 0,0 2 21,0 3 1,0-3-9,0 3 1,1-2 177,4 2-165,-3-3 1,4 4 0,-6-4 307,0 3-278,0-3 4,0 5 0,0-6 25,0 4 0,0-3-51,0 3 0,0-2-4,0 2 1,0-3 9,0 3 1,5-2-7,-1 2 1,1-1-31,-5 5 1,0-4-16,0 5 1,0-5 70,0 5-43,0-7 31,0 4 1,0-2 5,0 0 0,-1 1-14,-4-1 1,3-3 1,-2 3 0,0-3 38,0-2 0,2 5 2,-3 0 1,-1 0 11,1-5-43,-6 0-2,10 0 1,-7-4 50,3-1-45,3 1-61,-10 4 1,9 0 8,-7 0 0,2-4 0,-1-1 1,-4-1-10,4 2 0,1 1-20,-2-6 0,1 4-125,-5-4 1,-1 4-76,1-4 87,0 6 109,0-9 0,0 6-71,-1-4 69,1-2 16,-6 4 0,9-6-15,-4 0 0,4 0 1,-3 0 35,0 0 11,0 0 27,-1 0-188,7 0 129,2 0-5,6 0-488,0 0 437,6 0 75,2 0 0,7 0 8,-1 0 1,0 0-71,0 0 1,-4 2 2,-1 3 1,1-2 179,4 6 28,0-6-126,-6 10 414,5-5-201,-5 6-59,-1 0 0,4 0-99,-6 1 1,5 1-28,-6 2 1,3-2-2,-2 3 0,-4-3-16,4-2 0,1 0-23,-1 1 0,1 0-20,-1 4 58,-3-3-17,4 5 1,-5-5 44,4 2-37,-3-2 21,4 5 0,-4-1 29,2 4 0,-2-3-52,3-2 1,-4 1 5,-1-1 1,5 5-34,0-5 1,-1 4-21,-4-4 1,5 2-68,0-2 112,0-3-11,-5 10 0,4-8 86,1 6-81,0-1-11,-5-1 0,0 4 15,0-7 1,2 6-50,2-1 0,-2 1 2,3-1 1,-4 2 18,-1-2 1,0 3-13,0 1 0,0-1-39,0-3 59,0 3 17,0-5 0,0 6-2,0 1 0,0-6 4,0 1 1,0 0 14,0 4 0,0-4-16,0 0 0,0-2 4,0 1 0,0 3 35,0-7 0,0 4 1,0-4 0,0 5-76,0-5 45,0 0-12,0-5 1,0 5-64,0 0 65,0 0-59,0-5 0,0 2 1,0 3 0,0-3-24,0 3 1,0-2-10,0 2 1,0-2 16,0 7 1,0-5 6,0 5 1,0-2 8,0 2 1,0-2-20,0-3 0,-1-4 125,-4 4-107,3-3 88,-4-2 0,6-4 6,0-1 1,0 1-28,0 4 1,0-4 10,0-1 1,0 0-14,0 6 0,0-1 2,0 0 1,0 0 7,0 1-3,0-1-20,0 0 0,5 5 106,-1 0-91,1 0-28,-5-5 0,5 0 6,0 1 0,4-1 131,-4 0 29,6 0 0,-5 0-92,4 1 0,2-6 4,-2 1 1,-2-6-7,1 6 1,1-5-9,4 4 1,0-6-12,0 2 0,1 1 77,-1-1 1,2 0-1,3-5 0,-4 1-3,4 4 1,3-3 163,2 2 0,1-2-166,-1-2 0,3 0 4,-3 0 1,1 0 99,-1 0 0,2 0-122,-2 0 0,1 0-353,-1 0 140,3 0-197,-5 0 0,0 0-263,-3 0 0,2-6-514,-2-4 1,6 2-2533,-1-1 3607,-4-1 0,7-4 0,-5 0 0</inkml:trace>
  <inkml:trace contextRef="#ctx0" brushRef="#br0">2858 7947 8086,'-8'-6'920,"2"4"162,6-4-590,0-1-300,0 6 0,0-7 255,0 3 63,0 4-360,0-6-128,0 7 507,0 0-332,-6 0-175,4 0 251,-4 0-259,-1 0 0,4 0 176,-6 0 9,6 0-132,-10 0 25,5 0-16,-6 7 1,4-6-196,1 4 200,-1 3-91,-4-7 0,0 7 7,0-3 0,0-2 65,-1 7 1,1-6-21,0 6 1,0-2-10,0 1 0,-1 4-3,1-4 1,0 4-45,0 1 46,-1 0-3,1 1 1,0-1-139,0 0 146,0 0-7,-1-6 0,6 5 6,-1-4 0,1 2 12,-5-1 0,4 3-2,1-4 1,4 4 38,-5 1 1,6 0 23,-6 0 1,6-3 167,-6 4-227,7-11 4,-10 22 0,10-22 29,-6 11-19,5-4-91,-2 3 15,0 0 0,3 0 55,-7 0 1,7-4 8,-2-1-29,-3 1 0,7 4-3,-4 0 1,-1 1 87,1-1 0,0-5-78,5 1 1,-4-1 56,-1 5-49,0 1-25,5-1 1,-5 0 13,1 0 0,-1 1-24,5-1 0,0 0-23,0 0 0,0-4-63,0-1 26,0 1 0,0 4-30,0 0 92,0-6-12,0 5 0,0-6 4,0 8 1,0-6 45,0 1 1,-5-1 8,0 5 0,1 1-5,4-1 0,-5 0 13,0 0 0,-1-4-4,1-1 1,4 1 2,-4 4 1,-2 0-53,3 0 0,-3 0 24,3 1 1,2-6-3,-3 1 0,-1-1 29,1 5-35,1 1 1,-1-1 0,0 0 0,-1-5 3,1 1 0,2-1-29,-7 6 0,6-6-1,-6 1 0,2-1-47,-1 5 68,-4-6-7,5 5 1,-4-5-15,2 6 16,-3 0-19,6-6 0,-6 5 6,3-4 0,-2-1-47,2 2 1,-2-3-1,-3 3 0,1 1-15,0-6 1,-2 6-132,-3-2 1,3-1-121,-2 2 273,2-7-10,2 9 1,-1-4-115,1 7 104,0-8 7,0 6 1,-1-10-12,1 7 1,5-7 47,-1 2 57,1-4-12,1-1-79,2 0 2,-1 0-88,6 0 97,-6 0-6,7 0-100,0 0 124,7 0 1,-4 5 35,6 0 0,-4-1 56,5-4 80,-7 7 23,3 1-175,0 0 0,-3 3 91,7-7-50,-7 7-14,3-9 1,1 11 1,-6-6 57,4 8 0,1-6 99,-1 1-110,0-1 0,-4 5 3,4 1 0,-3-1 1,3 0-41,-4 0 1,1 0 52,2 1-30,-2-1-24,4-6 1,-4 4 26,3-2-11,-4 3 2,6-6-14,-1 6 0,0-5 35,4 6 1,-4-4 3,-6-1 1,5 1 45,-1 4-64,1 0 0,0 0-46,0 0 38,-1 1-42,-4-1 0,5 0 4,0 0 1,0 1-25,-5-1 0,1 0-6,4 0 0,-3 0 3,2 1 0,3-1-35,-3 0 47,1 0 0,0 0-16,0 1-25,6-1 32,-10 0 36,5 0 0,-4-1 1,3-4 0,-4 4 20,4-3 1,-3-3 99,-2 3 1,0-1-100,0 6 1,0-6 79,0 1-133,0-1 61,0 5-18,0 1 0,0-6-158,0 0 97,0 1 1,1 4-22,4 0 0,-3-4-65,2-1 36,-2 1 0,-2 4 54,0 0 0,0-4-23,0-1 133,0 1-111,0 4-7,0 0 283,0 0-254,0 1 2,0-1 1,0 0 11,0 0 0,0 0-28,0 1 0,0-1 1,0 0 1,0-4 14,0-1 0,0 1-7,0 4 1,0 0-9,0 0 0,-2 0-11,-2 1 0,2-1 140,-3 0-123,4 0 6,1 0 2,-7 1 0,6-1-70,-4 0 0,3-4-1,2-1 1,-4-4-1,-1 4 1,0-4-106,5 4-91,-6 1-17,4 4 226,-4 0 0,1-4 38,1-1 1,-3 1 1,3 4 1,2-4 17,-3-1-32,4 0 0,-1 4 15,-3-3-27,4 2 42,-6-4-66,7 6 39,0 1 12,0-8 0,0 6 17,0-3-41,0-4 46,0 7 0,0-6 1,0 8 5,0-1 1,0 0 7,0 0 1,0 1 47,0-1 1,0 0 92,0 0 40,0 0-3,0 1-167,0-1 1,2 0 88,3 0 0,-4 0-45,4 1 0,-2-3 2,2-2 1,-2 2-1,7-2 0,-7-2-8,1 1 0,4 1-42,2 4 0,-2-5-1,1 1 0,-4-5 156,4 4-124,-5 1-16,8-2 1,-4 3-80,6-7 107,-6 7-64,5-3 0,-5 2 8,6-1 0,0-1-18,0 2 0,1 1-12,-1-7 0,0 7 59,0-1 0,2-2-16,3 1 1,-3-1 85,3 2-106,-3 2-1,-2-10 0,-5 9 156,1-6 0,-1 1 100,5-1-162,1-4 1,-1 6 9,0-7 1,0 0 7,1 0 1,-1 0-69,0 0 0,0 0-94,0 0 0,5 0-83,0 0 0,5 0 106,-5 0 1,6 1-26,-1 4 1,3-3 24,1 2 1,1-2 223,-1-2-191,1 0-17,-7 6 1,3-4 21,-6 3 1,1-2-191,-1 1 1,-8-2-675,4 3-141,-4-4 677,3-1 1,0-1-257,0-4 0,-4-3-827,-1-6 1391,1 0 0,10-7 0,3-1 0</inkml:trace>
  <inkml:trace contextRef="#ctx0" brushRef="#br0">2858 9397 7389,'0'-8'868,"0"-4"-255,0 10-197,0-11-225,0 5 1,0-1 78,0-1 36,0 7 6,0-9 35,0 10-175,0-4-80,0 6 1,-1 0-109,-4 0 80,3 0 1,-10 0-17,2 0 0,2 0 49,-1 0 1,4 0-2,-4 0 1,4 0-12,-5 0 1,6 0 89,-6 0-86,1 0 5,-6 0-86,8 6 0,-6-3 19,3 7 0,3-2 15,-3 1 1,1 4-128,-6-4 0,1 4 65,0 1 1,0 0-48,0 0 181,-1 1-115,1-1 10,0 0 0,6-4 345,3-1-161,-3 1-78,7 4 1,-10 0-66,6 0 0,0-4 3,5-1 1,0 1-26,0 4 1,0-5 3,0 1 0,-5-1 27,1 6-7,-1-1-12,5 6 0,0-4 3,0 3 0,0 2 0,0-2 0,-5 1-4,0-1 0,1-2 30,4 7 1,-2-5 2,-3 5 1,4-7-30,-4 2 0,4 2 7,1-2 1,0 4 65,0-4-63,0 0-14,0 2 0,0-6-45,0 4 55,0 4-69,0-8 0,0 7 3,0-3 1,4-3 44,1 3 0,1-3-12,-1-2 0,-3 0-3,2 1 0,-2-1-6,-2 0 1,5 0-81,-1 0 76,1 1 6,-5 5 0,0-4-34,0 3 36,0-3 67,0-2 0,0 2 9,0 3 0,0-3-4,0 2 1,0-2 9,0-1 1,0-1-63,0 0 0,0 0 12,0 0 0,0 1-168,0-1 178,0 0 25,-6 0-263,4 0 208,-4 1-57,6-1 7,0 0 0,-5 0 11,0 1 1,1-1-26,4 0 36,-7 0 1,4 0 1,-6 1 1,4-1-1,-4 0 1,5-6-1,-2 5-83,0-6 78,-2 8-75,-6-7 1,4 3-13,1-7 0,4 7 43,-5-1 1,3-2-4,-3 1 1,-3-4-4,4 5 0,1-7-47,-1 1 95,-1 4-34,-4-6 26,0 4 1,4-6-26,1 0 43,-1 0 1,1 0 20,-1 0-62,7 0 15,-3 0-112,0 0-232,4 7 351,-4-6 0,7 10-30,4-6 1,-2 1 181,7-1-171,-7-3 59,9 4 1,-8-1 112,5-1 0,-4 1-170,4-5 41,1 6 0,4 1 247,0 2-136,-6 4 0,5-5-2,-4 6 0,-1-5-64,2 1 0,-7-1-9,1 6 0,3-1 30,-3 0 0,3 0 4,-2 0 0,-4-4-33,4-1 0,-4 1 1,-1 4 0,2 0 59,3 1 0,-4-1 1,4 0 1,-3-5-53,-2 1 0,1-1 20,4 6 0,-3-1-115,2 0 102,-2 0-48,-2 7 1,5-5 12,-1 3 0,1-2-37,-5 2 1,0-3-22,0 3 1,5 1 12,0-1 1,-1 2 2,-4-2 1,0-2 314,0 7-276,0-1-6,0-1 1,0 4 119,0-7-110,0 6 11,0-9 1,0 9 24,0-6 0,0 2-80,0-2 1,0-4-13,0 4 1,2 2 8,3-2 0,-4 4-165,4-4 1,-3 5-123,-2-5 297,0 6-25,6-9 1,-5 9-116,4-6 116,-3 7 31,-2-11 0,0 12-2,0-3 1,0-2 6,0 2 1,0-1 119,0 6 1,0-1-55,0 1 1,0-6 21,0 1 0,0 0 54,0 4 1,0-4-57,0 0 1,0-5-24,0 4-22,0-5 5,0 2 1,0-1 29,0 0 1,0 0-66,0-5 1,0 2-14,0 3 1,0-3 30,0 3 1,0-2-18,0 2 1,0-1 34,0 5-29,0-5 1,0 2 0,0-1-109,0 0 109,0 6-18,0-9 1,0 5 1,0-7 1,0 0 87,0 0-42,0 1 1,1-1 46,4 0 0,-3-5 7,2 1 0,-2-5 17,-2 4-60,6-6-21,-4 10 1,6-7 307,-3 4-2,2 2-238,1-4 0,5 6 41,-4 1 0,-1-1-108,2 0 0,-1 0-137,6 1 1,0-1 73,4 0 1,-3-6-167,3-3 0,-3-2-97,-2 2 158,0-4 0,2 5-30,3-6 32,-3 0 1,3-6-216,-10-3 1,4 1-344,-4-2 0,6 1 69,4-5 616,-4-1 0,12-5 0,-5-2 0</inkml:trace>
  <inkml:trace contextRef="#ctx0" brushRef="#br0">15014 9497 8063,'-42'6'579,"-1"-5"-627,0 12 1,2-10-24,3 7 0,2 1 259,15 1-70</inkml:trace>
  <inkml:trace contextRef="#ctx0" brushRef="#br0">15028 9553 6862,'-7'-7'-87,"-50"-27"-373,-14 17-381,29 11 1,-2 3 840,-1 0 0,-1 2 0,-7 0 0,0 1 0,-1 1 0,-1 3 0,-1 1 0,0 1 0</inkml:trace>
  <inkml:trace contextRef="#ctx0" brushRef="#br0">12114 10677 8340,'-33'7'-29,"0"8"1,-5 0 70,5 9 0,-12 6-78,3 8 38,-11 3 1,6 7 31,0-1 1,7 2 259,17-2 0,4-3 75,9 4 0,5 1-83,10-2 0,4-14-55</inkml:trace>
  <inkml:trace contextRef="#ctx0" brushRef="#br0">13507 9497 7916,'-20'1'0,"-4"4"0,4 3 875,1 6 1,3 5 21,2 0-934,-1 6-37,1-3 187,-6 13 0,2 1 1,-5 7 0,4 0 143,-5-1 1,6 1 160,0 0 1,3-1-123,6 1 1,3-8-37,6-7 1,1-1-127,4-8 0,9-2-91,10-7 0,3-4-308,1-6 1,7-8 163,3-6 1,9-8-574,5-11 0,2 3 12,-2-3 0,-5-4-281,-9-1 1,-4 8 361,-11 2 0,-4 4 581,-9 0 0,2 4 0,-4 6 0</inkml:trace>
  <inkml:trace contextRef="#ctx0" brushRef="#br0">13436 9710 7916,'-8'1'1226,"4"4"0,2 6-126,2 13-581,0 6-243,0 19 1,-2 6-127,-2 7-890,-4 6 729,0-10 0,2 13-164,6-9 1,0 7 174,0-12 0,6 3 0,2-3 0</inkml:trace>
  <inkml:trace contextRef="#ctx0" brushRef="#br0">14630 9440 7906,'-14'6'0,"0"-3"-185,0 7 0,4-1 276,1 5 0,4 1 802,-4-1-642,6 0 0,-4-5 174,7 1-225,0-7-92,0 3 1,7-6 36,2 0 1,5-6 98,5-3 1,8 1-18,6-2 0,7 7-105,-2-2 0,3 4 22,1 1 1,-4 0-93,0 0 0,-11 0 101,1 0 1,-9 6-163,0 4 1,-9 2-27,-5 2 0,-4 5 71,-1 0 1,-8 5 27,-6-5 1,-3 2-104,-12-3 0,1 5 53,-15 5 1,4-4 0,-9-1 1,10-5-68,5 1 1,5-3 156,4-2 1,5 0 132,10 0 1,2-4-229,7-1 1,3-6 6,7 2 0,3 1 6,15-1 1,-1 5-94,11-6 0,0 6 75,4-5 1,-4 4-6,0-4 0,-6 4-92,1-4 0,-9 4 70,-5-4 397,-4 6 0,-7-3-93,-3 6 0,-11 1 56,-9-1 0,-11 2-433,-12 3 0,-16 3-393,-8 6 0,-1 2-22,-3 3 1,12-3-87,2 3 0,8-9 596,6-5 0,3-2 0,7 2 0,-1 4 0</inkml:trace>
  <inkml:trace contextRef="#ctx0" brushRef="#br0">11730 11160 7986,'0'-10'-37,"0"1"1,0-1-1,0-4 1,2 0 166,2 0 1,1-2 253,9-3 1,-3-1-294,8-4 0,3-3-3,2 3 0,3-1 211,1 1 1,1 2-102,-1 3 1,1 8-45,-1-3 0,1 8-34,-1-4 1,-6 7-20,-3-2 1,-3 10 17,-2 4 1,-1 6-117,-4 4 0,-2 4 7,-7 11-65,0 2 126,-7 19 1,-1-3-104,-6 10 0,-6-1-279,-4 6 0,-3-1 332,13-28 0,0 0 0,-3 1 0,-1 1 16,-1 1 0,0-1 1,-17 31 13,-2-5 1,5-12 308,-5-7-26,12-9-272,-7-10 0,22-7 413,-3-7-204,9-6-88,-1-2 1,9-6-10,6 0 1,9-6-63,15-3 1,5-10-102,9-5 1,2-3-172,3-1 0,-1 4-538,-4 0 0,-2 2 13,2-2 0,-1 4 685,1 6 0,-1 6 0,3 3 0,-5 3 0,-4 2 0</inkml:trace>
  <inkml:trace contextRef="#ctx0" brushRef="#br0">13195 10904 7932,'15'0'1310,"4"0"1,-1 6-1129,5 4-131,-5 2 0,2 7-17,-6 0 0,1 5-165,-1-5 1,-1 6-196,-4-1 1,-3 1 243,-6-1 1,0 3 24,0-4 0,-6 3 108,-3-3 1,-4 3-163,-1-7 0,-5 4 29,0-4 1,-5 5 201,5-5 1,-5-5-10,5-4 346,7-1-289,-1-1 0,18-2-84,0-6 0,10 0 262,4 0-243,7 0-82,-4 0 0,8-1-52,3-4 1,-5 3 72,1-2 0,2 2-124,-7 2 0,5 2 81,-10 2 1,-5 4-26,-5 7 0,-6-1 93,2 0 0,-16 7-61,-8 2 1,-6 6-20,-4 4 1,-4 3-142,0 7 0,0-7-228,4-3 0,7-9-730,3-5 1112,10-3 0,3-8 0,6-2 0</inkml:trace>
  <inkml:trace contextRef="#ctx0" brushRef="#br0">14503 10776 7865,'-13'8'91,"3"6"0,-2 2-6,2 8 1,-4 1 136,-5 8 0,-1 2 395,-4 3 1,-1 3-405,6-3 1,0-4 16,4 0 0,8-6 168,2-4 0,5-1-88,5-8 1,4 0-262,10-10 75,3 0-84,7-5 1,5 0-38,4 0 1,0-6 91,5-4 1,-4-2-166,9-3 0,2 0-17,2-4 0,2 3-198,-2-3 1,-3 3-313,-6 2 1,-7 1 236,-3 4 0,-9-2-1069,-5 6 699,-10 0 252,-2 5 0,-9 0 478,-3 0 0,-9 0 0,-8 0 0</inkml:trace>
  <inkml:trace contextRef="#ctx0" brushRef="#br0">14702 10833 7870,'-2'14'0,"-3"0"0,2 2 1282,-6 3-534,5 3-294,-2 13 0,1 6 146,1 6 1,-1 7-262,5-2 0,-5 4-106,0 0 0,1 6-324,4 0 0,-5 1-1882,0-2 1973,0-8 0,5 14 0,0-8 0</inkml:trace>
  <inkml:trace contextRef="#ctx0" brushRef="#br0">19408 12183 8027,'0'15'-138,"0"-1"1,0 6 309,0 4 0,0 3 404,0 1 1,0 2-195,0 4 1,-2 0-138,-3 4 0,-1 2 30,-3-7 1,-4 2 150,3-2 0,-2-3-464,-2 3 75,-1-9 38,1 3 1,0-13-1532,0 0 559,-1 0 473,1-12 1,6-4 3,4-12 0,4-2-264,4-7 1,9 0 346,6 0 1,6-4 336,-1 3 0,-2 4-10,2 1 1,-2 3 9,2 2 0,1-1 268,-6 1 0,4 2-15,-4 2 1,0 4 100,-4 6 1,-6 0 25,1 0 1,-7 3 234,1 6 0,-2 2-264,-2 13 1,-11 6-57,-3 8 1,-5 0-604,0 5 0,-2-4 241,-2 9 1,1-1-580,3-4-112,3 2 289,-5-15 1,7 4-1150,0-11 1618,0-9 0,-1 5 0,1-3 0</inkml:trace>
  <inkml:trace contextRef="#ctx0" brushRef="#br0">19265 12823 8027,'15'-28'0,"-1"4"-489,0 0 244,0 7 238,7-4 0,-4 12 343,7 0 0,-7 4-435,2-5 1,-3 7 98,-2-2 0,1 4 0,-1 1 0</inkml:trace>
  <inkml:trace contextRef="#ctx0" brushRef="#br0">19578 12667 8027,'8'6'306,"-3"4"0,-4 2-440,-1 2 1,0 2 480,0 3 0,-6 3 606,-3 7 0,-9-1-640,-1 1 0,-4-1-296,4 1 1,-5-6 64,5 1 0,0-7-259,5 2 1,0-3 69,-1-2 1,6-6-531,-1-3 258,7-4 100,-3-1 1,19-6-419,6-3 302,6-10 154,3 3 1,2-6-143,4 3 0,0 3 202,4-3 1,2 3 170,-7 2 1,3 0-18,-7 0 0,1 6 226,-11 3 0,-2 5 30,-8 5 0,-2 7-77,-7 7 1,-11 13 593,-4 1-305,-8 7-412,-6 2 0,-7 6 106,-7-1 1,1 5-256,-1-4 0,5 0-376,0 0 0,7-10 182,-3 0 0,6-10-371,4-9 685,4-6 0,-1-13 0,-2 0 0,-4 0 0</inkml:trace>
  <inkml:trace contextRef="#ctx0" brushRef="#br0">19237 13093 8027,'14'-8'56,"0"4"1,5 2 113,0 2 0,7 0 654,-3 0-317,-2 6-553,6-4 0,-5 6-502,6-3 0,2-4 548,4 4 0,2-10 0,6-3 0</inkml:trace>
  <inkml:trace contextRef="#ctx0" brushRef="#br0">20047 12340 7990,'0'-8'119,"0"14"-100,7 10 0,-6 19 278,4 3 0,-3 3 768,-2 1 1,0 6-982,0-1 0,0 7 14,0-2 0,0-3-880,0-2 379,6-2-6,-4-9 0,4-3-350,-6-9 0,0-4 352,0-5 407,0-8 0,-6 0 0,-2-7 0</inkml:trace>
  <inkml:trace contextRef="#ctx0" brushRef="#br0">19976 12638 7990,'0'15'1019,"0"-1"0,0 2-618,0 3 0,5 3-181,0 6 1,0-4-423,-5 0 0,0-7 221,0 2 0,1-5-258,4-4 0,-2 1 209,7-7 30,-1 1 0,5-18 0,0-2 0</inkml:trace>
  <inkml:trace contextRef="#ctx0" brushRef="#br0">20261 12596 7990,'22'-14'173,"5"-1"1,-12 3 20,4 2 0,-3 4 583,-2 6-1052,-6 0-335,-1 0 1,-7 1 235,0 4 0,0-2-54,0 7 0,-7-1 119,-2 6 154,-4-1 93,5 0 0,-3 0 57,7 0 1,-3 7 157,2 3 1,4-2 143,-4 1 0,4 1 61,1 5 0,-2-1 410,-3 0 0,2 1-198,-6-1 0,-1 1 170,-4-1 0,-7 2-540,-2 3 1,-4-3-39,-2 4 1,-4 2-134,0 2-740,0-3 545,-2 6 0,5-11-453,-3 3 1,5-6 618,4-8 0,0 1 0,7-9 0,-1 2 0,-1-2 0</inkml:trace>
  <inkml:trace contextRef="#ctx0" brushRef="#br0">20858 12013 8080,'-14'14'-79,"-1"7"-155,1 2 234,0 4 0,0 8 56,0 3 0,-5-2 56,0 2 1,0-5 175,4 5 0,1-11-82,0 1 1,5-9 469,-1 0-491,7-3-95,-3-8 0,7-2-228,4-6 0,4-6 109,10-3 0,-1-10-683,5-5 265,1-3 201,11-1 0,-5 4-122,3 0 0,-3 1 186,-1-6 0,-3 7 159,-2 3 114,-3 10 91,-13 2-262,-2 7 0,-9 10 237,-7 9 0,-2 4-3,-17 15 1,2-5-38,-11 5 0,5-1-131,-5 1 0,7 1-12,-3-6 0,9 0 17,2-4 0,5-5-99,-1-1 0,8-7 57,2-2-27,5 0 166,-2-12 0,14-2-96,6-9 0,2-9-30,8-1 0,4-4-101,5 4 1,2-5-211,-2 5 0,-1-6 158,6 1 1,-11-1 190,1 1 0,-3-3 0,4 5 0</inkml:trace>
  <inkml:trace contextRef="#ctx0" brushRef="#br0">20957 12340 8049,'-22'6'-775,"0"2"847,3 6 1,3 2 539,-3 3 1,2-2-172,-2 7 1,3 0 9,-3 4 1,4 1-166,0-1 0,1 1-40,0-1 0,0-4-205,-1-1 0,1 1 39,0 4 1,0-1-428,0-3 1,1 1 146,3-6 1,-2 0-172,2-5 1,2-6-681,-1-3 1051,6 3 0,-10-13 0,5 4 0</inkml:trace>
  <inkml:trace contextRef="#ctx0" brushRef="#br0">20858 12638 8041,'36'-14'0,"-1"0"-146,-7 0 1,-5 1-245,-5 4 1,-2 1 625,-2 3 38,-6 3-591,-1-4 1,-9 8 8,-3 2 1,-7 3 307,-7 2 0,-5 9 0,5-4 0,-5 3 0,5-3 0,-6 5 0,2 0 0,2 0 0,2-5 0,-2 1-348,3-1 424,5 0-113,7-6 285,-1 5 0,6-10-2,-4 6 1,2-6 418,-2 2-328,3 3-255,-4 0 0,5 6-132,-4 0 0,2 1 112,-7-1 1,5 0-167,-4 0-67,6 1 191,-4-8 1,3 6-137,-1-3-38,-6-4 11,9 6 82,-4-10 0,12 4-9,4-6 0,4 0 59,5 0 0,-2-1 3,7-4 0,0 3 55,4-2 1,-1 2 7,-3 2 15,3 0 58,-12 0 277,6 0-280,-13 0-68,-2 6 0,-7-2 44,-4 5 0,-1-4 89,-4 4 1,-3 1 73,4 4-30,-4 0-159,-1 0 1,0 5 34,0 0 0,-5 5-62,0-5 0,-2 5-121,2-5 1,3 0 81,-3-5 0,4-2-204,0-2 0,6 1-18,0-6 0,5-2-677,0-8 890,2-9 0,8-8 0,2-7 0</inkml:trace>
  <inkml:trace contextRef="#ctx0" brushRef="#br0">21284 12269 7903,'0'-14'-188,"2"6"-69,3 3 1,-4 10 191,4 4 0,1 4 290,-1 1 0,1-5-667,-1 1 127,-3-7 92,10 3 0,-4-6-225,6 0 448,7-6 0,-5-2 0,11-6 0,-5-13 0,6-3 0</inkml:trace>
  <inkml:trace contextRef="#ctx0" brushRef="#br0">21540 12112 7903,'-12'15'0,"1"5"138,-13 4 1,0 3 496,-4 1-276,-1 7-231,1-5 0,1 5-2,3-7 1,-1-1 20,6-3 0,0-4-149,5-6 1,4-4-9,1-1-399,6-6 130,-3 4 1,12-9 74,3-3 0,4 4 137,1-4 1,7-1 56,2 1 0,4-6 2,2 2 1,1-2-81,3 1 0,-3-4 2,3 0 1,2-2-381,-2-8 195,0 7 123,-11-10 1,-1 6-578,-7-2 725,-6-4 0,-2 5 0,-6-7 0</inkml:trace>
  <inkml:trace contextRef="#ctx0" brushRef="#br0">21398 12070 7903,'-8'1'-243,"4"4"0,2 3 515,2 6 1,5 8-111,-1 7 1,7 1 283,-1 8 0,-4 4-59,-1 6 1,-3-1-6,-2-4 1,0-1-185,0 1 0,0-2-143,0-3 0,0-3-192,0-7 1,0-4-394,0 0 0,0-12-949,0 2 1125,0-9 1,0 0-561,0-10 914,0-3 0,0-19 0,0-3 0</inkml:trace>
  <inkml:trace contextRef="#ctx0" brushRef="#br0">21370 12468 7903,'-7'19'-225,"-2"0"1,-4 4 89,-1-4 1,0 7 186,0-3 1,-1 3-3,1-3 0,5-2 18,-1-7 0,7 0 84,-2 0 15,4-6 0,2-3-170,4-10 0,5-3 57,9-6 1,3-5-186,6 0 0,5-4 70,0 4 0,5-5-110,-5 5 1,5-5-79,-4 5 1,-3 0-54,-7 5 1,-8 6 10,-7 4 291,-6 2 0,-4 2 0,-13 0 0,-5 6 0,-5 4 0,-3 4 0,3 5 0,-3-2 0,-1 7 0,4-2-65,1 2 1,4 3 166,-5-4 0,11 3 222,-1-3 0,5 7-23,-1-6 0,4 6 96,6-6 1,0 1-48,0-1 1,1 3-44,4-4 1,-2-2-124,7-2 1,-1 1 63,5-1 0,5-4-390,0-6 0,7-6 141,-3 2 1,4-5-440,2-5 0,-1-7 149,1-7 1,-6-5-13,1 5 1,-8-5-305,-2 5 1,-1-6 224,-9 1 1,3-3 381,-3-1 0,-2-7 0,4-1 0</inkml:trace>
  <inkml:trace contextRef="#ctx0" brushRef="#br0">21640 12653 7903,'-14'20'0,"-1"2"196,1 7 0,-5 4 20,0 0 1,-6 7 19,1-3 1,2 3-7,-2-2 1,2 0-364,-1-10 0,-3 4 25,7-9 1,0-4-19,5-4 1,0-3 123,0-7 0,1-2-75,4-8 0,2-4-153,7-10 1,0-3 61,0-7 0,8-1-118,7-3 0,0 0 65,9-10 1,0 4-179,4-8 0,5 2 399,0 3 0,7-1 0,-4 0 0</inkml:trace>
  <inkml:trace contextRef="#ctx0" brushRef="#br0">21739 12269 7903,'0'-14'1243,"0"7"-770,0 7 0,0 8-425,0 11 0,-6 5 1,-3 9 1,-4-3 77,-1 3 1,4-4-217,1-6 1,1 3 117,-2-8 1,4 1-684,6-4 403,0-7 34,0-2 0,6-12-171,4-4 1,2-3-37,3-1 0,1 0 217,2 0 1,-2 0 65,3-1 0,-3 3 297,-2 2 0,0-1-108,1 6 1,4 1 379,0 4 0,0 4-171,-5 1 1,-6 6 93,-4-1 0,3 7 24,-3 2 1,0 6 104,-9-1 0,-3 3-251,-6 1 0,-5 5-192,0 1 0,-2 5-547,2-1 0,-3 3 322,-6 2 0,-5-2-525,-1-3 1,6-5 315,4-9 0,2-4-557,-1-6 954,-4-6 0,11-1 0,-5-7 0</inkml:trace>
  <inkml:trace contextRef="#ctx0" brushRef="#br0">21725 12610 7903,'21'0'0,"-1"0"185,4 0 1,3 6 358,-4 4 0,0 7-306,0 2 1,-4 6-182,5-1 0,1 1-57,8-1 0,-3 3 0,5-5 0</inkml:trace>
  <inkml:trace contextRef="#ctx0" brushRef="#br0">22251 11956 7924,'10'0'120,"-1"0"0,5 0 0,5 0 224,-1 0 0,4-5-332,2 1 1,-2-8-152,1 3 1,-4-2-235,5 1 0,-7-2 49,2 2 0,0 2 324,-4-1 0,2 6 0,-9-4 0</inkml:trace>
  <inkml:trace contextRef="#ctx0" brushRef="#br0">22223 12169 7924,'1'13'89,"4"-4"1,3 4-90,6-4 0,0 9 268,1 1 0,-3 1-187,-2-1 0,-4 2-207,-6 3 1,0 1 144,0-6 0,-2 1-19,-2-1-286,-4-3 1,-2 5-81,1-7-473,6-6 589,-4-2 1,7-12 40,0-4 0,0-4 209,0-5 0,7-1 0,2-4 0,4-3 0,1 3 0,5-1 0,0 1 0,6-3 117,-1 4 0,1 2-7,-1 2 1,4-1 280,1 1 1,-2 5-102,1 4 0,1 2 240,-6-1 1,-1 2 206,2 7-389,-7 0 0,2 2-264,-9 3 0,-4 3 75,-6 6 1,-1 2-466,-4 3 1,-5 1 232,-9 4 1,-1 3-358,-4-4 1,-3 3 198,4-3 0,2 3-247,2-7 0,-1-7 135,1-7 0,0-3-5,4-2 1,6-2-166,0-3 513,-1-9 0,-4-8 0,0-7 0</inkml:trace>
  <inkml:trace contextRef="#ctx0" brushRef="#br0">22365 11970 7924,'0'16'130,"0"3"1,0 5 277,0 9 1,0-2-340,0 7 1,0 0 96,0 5 0,0-2-255,0-3 1,0-3 124,0-7 1,0-1-133,0-3-404,0-4 12,0-12 0,5-8-608,-1-9 1096,7-10 0,-3-10 0,7-7 0</inkml:trace>
  <inkml:trace contextRef="#ctx0" brushRef="#br0">22479 12070 7924,'0'20'0,"0"2"188,0 7 0,-5 6 364,0 2 0,-6 0-363,2 1 0,-4-5 5,-1 5 0,0-7-205,-1 3 0,1-9 75,0-1 0,4-7-216,1 2 1,4-5-326,-4-4-142,6-4 354,-4-6 0,14-2-135,2-2 0,8-4-13,2-7 0,2 1 106,-2 0 0,-3 0 307,3 0 0,3-7 0,0-1 0</inkml:trace>
  <inkml:trace contextRef="#ctx0" brushRef="#br0">22507 12425 7924,'-13'22'-62,"4"-3"0,-2 3 581,6 2 1,-4 4-110,4 6 1,0-3 65,5 7 0,0-2-174,0 2 0,0 2-195,0-7 0,2-1 21,3-9 1,1-2-177,3-7 0,9-1-16,-4-4 1,5-2 121,0-7 1,-2 0-385,7 0 0,-5-5 152,5 0 0,-7-8-497,2-1 0,-3 0 80,-2-5 1,-1-2-154,-4 3 1,-3-8 743,-6 3 0,0-4 0,0-2 0</inkml:trace>
  <inkml:trace contextRef="#ctx0" brushRef="#br0">22621 12553 7924,'0'14'327,"-2"7"192,-2 3 0,0 4-287,-5 5 1,-1 3-55,-4 7 0,0 0-44,0-1 0,-5-5 47,0-4 1,-2-5-488,2-4 0,4 1-127,-4-6 1,-2-6-450,2-8 1,-5-4 881,5-1 0,-6 0 0,3 0 0</inkml:trace>
  <inkml:trace contextRef="#ctx0" brushRef="#br0">22237 12852 7924,'2'-34'0,"2"1"0,4 0 286,6 5 1,7 6 19,3 3 0,3 3 92,1 2 0,5 4-605,0 1 0,8 1 207,2-2 0,6-9 0,8 4 0</inkml:trace>
  <inkml:trace contextRef="#ctx0" brushRef="#br0">23033 11814 7891,'8'6'-57,"0"4"57,-3 9 0,-2-2 593,6 7 0,-4-1-155,5 6 1,-6-1-196,6 1 1,-7-6-253,2 1 0,1-7-333,-1 2 1,1-4-19,-1-6 1,-2-3-817,6-6 1176,-5 0 0,2-6 0,-6-2 0</inkml:trace>
  <inkml:trace contextRef="#ctx0" brushRef="#br0">23246 11885 7891,'0'9'0,"0"1"-236,7-1 1,-1 6 5,4-1 1,-4-5 139,-6 1-165,6-7 1,2 3 254,6-6 0,-4-6 0,-1-4 0,7-9 0,6-3 0</inkml:trace>
  <inkml:trace contextRef="#ctx0" brushRef="#br0">23545 11814 7891,'6'14'9,"-4"0"-5,3 0 1,-5 5 738,-5 0 0,-3 7-223,-6-3 0,-2-1-474,-3 2 1,-3 0 24,-7 4 0,-1-1-206,-3-3 1,-1 1-298,-4-6 0,-2 0-406,7-5 1,0-6 837,4-3 0,1-4 0,-1-1 0</inkml:trace>
  <inkml:trace contextRef="#ctx0" brushRef="#br0">23005 12041 7891,'8'8'1,"-4"6"1,3 7-77,-3 7 1,3 7 236,-2 3 0,-4-2 434,4 2 1,-4-1-519,-1 1 0,0 1 19,0-6 0,0-1-130,0-9 0,0 3 98,0-7-538,0 0 0,0-10-27,0 1 1,0-9 499,0-1 0,7-6 0,1-8 0</inkml:trace>
  <inkml:trace contextRef="#ctx0" brushRef="#br0">23161 12269 7891,'29'-14'0,"-1"-1"131,0 1 0,1 0 277,-1 0 1,2 6-215,4 3 1,-4-1 48,3 1 0,-5 0-198,-4 5 0,-4 0 273,-5 0-776,-8 0 1,-2 7 29,-10 2 1,-4 4-177,-10 1 0,-5 6 301,-9 4 0,-3-2-51,-7 2 0,2-7 354,3 2 0,-1-3 0,6-2 0,4 1 0,5-1 0,12-2 0,-2-2 0,9-2 254,0-4 0,5-2 30,5 3 1,9-4 110,10-1 1,4 0-167,5 0 0,-1-4-120,6-1 0,-7-5 15,3 6 0,-11-1-82,-4 5 0,-3 0-279,-2 0 1,-6 2 126,-3 2 1,-10 4-168,-4 6 0,-9 1 72,-1-1 1,-6 0 149,1 0 0,4 0 38,1 1 0,3-6 88,2 1 0,6-1 9,3 5 1,5-4-94,5-1 1,3-4 199,6 4 1,7 1-35,2 4 0,-1-4 57,2-1 1,-2 1-95,2 4 1,-4 0-32,-5 0 1,-3 0 45,-2 1 1,-4-1 0,-6 0 0,-8 5 182,-6 0 1,-3 0-65,-12-5 0,4 0-105,-8 1 1,-2-6 14,2 1 0,0-7-131,4 1 1,2-2 185,4-2-510,2 0 1,13-11 51,4-3 1,4-11-116,4-4 1,6-1-1352,9-8 1709,9 0 0,8-4 0,7-1 0</inkml:trace>
  <inkml:trace contextRef="#ctx0" brushRef="#br0">23687 12098 7922,'7'-14'1248,"0"4"-937,8 1 1,5 1-399,4-1 1,3-4-27,1 4 0,7-4 62,3-1 0,3-1 87,2 1 0,-2 2 15,-3 2 1,1-1 71,-6 6 0,-6 1-68,-8 4 0,-3 1-23,-2 4 0,-6 4-10,-3 10 1,-4 10 345,-1 9 0,-1 6-73,-4 8 0,-3 2-17,-6 12 1,0-1-290,-1 1 1,-4 4 237,0-4 1,1-8-398,3-1 1,3-11 125,2-3 1,-2-13-440,2-11 1,2-10 233,-1-4 1,-1-5-85,-4-5 1,0-9-176,0-10 1,-7-4-343,-3-5 0,1 1 335,-6-6 1,9 0 514,-9-4 0,10 1 264,0 3 0,5-2-264,5 7 0,2-3 0,7 7 0,2 1 0,3 14 0,3-2-240,6 11 0,6 0 550,4 5 0,1 0 448,-1 0 1,1 7-260,-6 2 1,0-1 55,-5 2 1,-6 4-138,-3 5 1,-7 1-158,-7-1 1,-4-1-16,-15 5 0,3-1-1,-9 2 0,4 1 12,2-6 1,6 0 54,3-5-129,3 1 0,8-6-227,3 1 1,7-7-371,7 2 0,9-10-218,15-5 1,10-4 631,9-5 0,3-9 0,2-9 0</inkml:trace>
  <inkml:trace contextRef="#ctx0" brushRef="#br0">24711 11899 7816,'11'-5'1564,"3"1"0,-1-1-1309,10 5 0,-4 0-383,5 0 0,-5 0-23,5 0 0,-7 0 185,2 0 0,-3 0 152,-2 0 1,-4 0 47,-1 0 0,-6 6 203,2 4 0,-5 4-148,-5 5 1,-3 5-263,-6 9 1,-5 3-219,0 7 0,0-1-161,5 1 0,0-2 120,0-3 1,1-3-98,4-7 0,-3-1 329,8-3 0,-1-4 0,5-5 0</inkml:trace>
  <inkml:trace contextRef="#ctx0" brushRef="#br0">24711 12638 9066,'6'15'2064,"4"-1"1,2 0-1796,3 0 1,-3 7-996,-2 2 726,2 4 0,-4 8 0,6 1 0</inkml:trace>
  <inkml:trace contextRef="#ctx0" brushRef="#br0">27626 11572 7966,'0'-22'0,"0"2"150,0 5 1,0 1 176,0 0 0,-7 0 376,-2-1 0,-1 3-424,-4 2 0,3-1-293,-8 7 1,2-6 342,-2 5-187,3 1 0,-6 4 129,3 0 1,3 6 143,-3 3 1,-1 9-88,1 1 0,0 6-55,4-1 0,3 7-26,2 2 1,-1 5-25,6-4 1,1-3-251,4-7 0,0 1-84,0-6 1,1-2-129,4-7 0,5-4 142,8-6 1,5 0-24,5 0 1,2-6-475,3-4 1,-1-7 243,6-2 1,-5-1-287,5 1 0,-7 3 223,3-3 0,-9 3 329,-1 2 1,-12 1 215,2 4 588,-3 2-560,-3 7 1,-1 4 51,-7 5 0,-2 2 497,-3 13 0,-1-1-253,-3 6 0,-4-1 253,3 1 1,-2 6-242,-2 2 1,1 4 2,3 2 0,-1 5-172,7-1 0,-6 13 43,5 2 0,-4 1-235,4 3 1,-1-6 111,1 2 1,4-4-121,-4-1 0,3-8-173,2-6 0,0-2-365,0-8 1,0-5 127,0-4-395,0-7 1,2 2-544,3-9 469,-4-4 0,6-7 68,-7-4 768,-7-3 0,-1-6 0,-6-1 0</inkml:trace>
  <inkml:trace contextRef="#ctx0" brushRef="#br2">12740 2985 8305,'0'-14'0,"0"5"43,0-1 0,0 6 428,0-6 240,0 7 248,0-3-744,0 6-22,0 0 0,0 12 19,0 7 1,0 6 44,0 4 1,0 6-403,0 3 1,0 7 169,0 3 0,0 4-831,0-5 0,0-6 56,0-8 0,1-4-954,4-5 1704,-4-10 0,12-2 0,-5-4 0</inkml:trace>
  <inkml:trace contextRef="#ctx0" brushRef="#br2">12939 2914 8305,'14'0'-40,"-2"2"40,-2 3 0,-4 9 314,-6 10 1,0 9-123,0 5 1,-1 4-771,-4 6 1,-3-6 64,-6 1 0,0-7 513,-1-7 0,-5-1 0,-2 1 0</inkml:trace>
  <inkml:trace contextRef="#ctx0" brushRef="#br2">12640 3156 8148,'0'22'-472,"6"5"1246,4-3 0,2 4-226,3 5 0,4 4-170,0 5 0,0-1-105,-5-3 0,5 2-96,0-7 0,4-1 125,-4-9 0,7-7-1,-3-7 1,4-5-6,2 0 1,-3-10 47,-2-8 1,3-8-277,-3-11 1,3-5 76,1-10 0,0-7-1139,1-7 1,-1-2 641,1 7 1,-2-2 351,-4 12 0,4-2 0,-6 5 0,-4 1 0,-4 4 0</inkml:trace>
  <inkml:trace contextRef="#ctx0" brushRef="#br0">18683 14899 7161,'6'14'388,"2"7"1,1-4-173,1 7-29,-7-1 0,3 1-105,-6 0 0,0-1-9,0 6 0,0 1 99,0 3 0,0-6-10,0 6 1,-1-8-13,-4 4 1,3-1-9,-2-4 0,-3-2-113,3 2 1,-3-5 83,2 4 0,4-10-245,-4 1-92,4-3 40,-6-3 0,6-8-75,-4-9 0,10-17 77,4-7 1,4-13-289,1-6 0,0-8 157,0-1 0,1-1 41,-1 5 0,0 8 73,0 7 0,1 5 527,-1 9 0,0 6 13,0 3 0,-4 9 188,-1 6 0,-4 2-228,4 2 1,-4 2-5,5 2 1,-3 6 76,3 9 0,-2 3-28,-3 6 1,-2 1-343,6-1 0,-6 2 58,2 3 1,-2-1-816,2 6 1,-2-7 119,7 3 633,-1-4 0,5-2 0,1 0 0</inkml:trace>
  <inkml:trace contextRef="#ctx0" brushRef="#br0">19763 14515 7991,'-6'14'0,"4"0"-53,-3 1 0,4-1 82,1 0 0,0 2 11,0 3 1,0-2 184,0 7 1,0-5-31,0 5 1,5-1 156,-1 6 0,6-1-127,-5 1 1,1 1-24,-1 3 1,-4-2 25,4 7 0,-2 0-114,2 5 0,-4 6 18,4 3 0,-3 2-23,-2-2 0,0 3 46,0-3 0,0 2-96,0-2 1,0 2 50,0-7 0,0 5 31,0-4 1,0 5-63,0-1 1,0 2 68,0-2 0,0 2-15,0-7 1,0 1-45,0-6 1,0 1-67,0 0 0,0-5 76,0-1 0,0 0-6,0 1 1,0 3-108,0-3 0,0-4 105,0 0 1,-2-4-202,-3-2 1,4-1 109,-4-3 0,4-4-501,1-6 1,-2-1-703,-3-4-686,4-2 581,-6-7 1308,7-7 0,0-7 0,0-8 0</inkml:trace>
  <inkml:trace contextRef="#ctx0" brushRef="#br0">19934 14288 7991,'-10'-10'0,"1"1"97,6 5 1,-5-2 570,3 6-71,3 0-311,-4 0 0,8 0-79,2 0 1,0 0 31,5 0 0,5 0 112,5 0 0,8 0-88,1 0 0,4 5-28,11 0 0,3-1-87,10-4 1,8 0-152,2 0 1,3-1 108,3-4 0,-14 3-108,-6-2 1,3 2-132,-2 2 1,11 0-127,-2 0 1,1 0 422,3 0 1,-1-2-100,2-2 1,-4 1-15,-6-7 0,-5 5 7,0-4 0,0 6-103,5-2 0,0 3 92,0 2 1,-7 2-9,-2 3 1,-1-2 5,-4 6 0,1-4-129,-11 5 1,-5-6-12,-4 6 0,-5-7 30,5 2 1,-7-4 51,2-1 0,-3 0 139,-2 0 1,-4 0-138,-1 0 136,1 0-59,-2 0 1,-2 2-104,-6 3 66,0-4-136,0 6 124,0-1-62,0 2 1,0 6 33,0 0 1,0-4-8,0-1 1,0 1 10,0 4 0,0 0 7,0 0 1,0 2 18,0 3 0,0 2-18,0 2 0,0 6 20,0-1 0,-2 1-20,-2 4 1,2 1 0,-3 0 1,2-1 1,-2-5 0,4 1-5,-4-1 0,3 1 9,2-1 1,0 0-1,0 1 1,0 4 20,0 0 1,0 7-2,0-2 0,0 7 109,0 3 1,0 5-115,0 0 1,-4 2 58,-1 2 1,0 0 30,5-1 0,-5-5 115,1-4 1,-1 2 4,5-1 0,0 1 138,0-2 0,0-3-240,0 4 1,0-4 39,0-1 1,0-2-390,0-3 0,0 3 130,0-3 0,0-4-155,0-1 0,0-2-398,0-3 1,-2-4-658,-2-1 1,1-5 1297,-7 1 0,1-4 0,-6 0 0</inkml:trace>
  <inkml:trace contextRef="#ctx0" brushRef="#br0">19934 16591 7909,'-7'-8'1771,"6"1"-1284,1 20 1,8-10-126,6 7 0,0-2-82,0-4 0,1 1-49,-1-5 0,6 0 121,4 0 1,9 0-138,5 0 0,10-5 13,4 1 1,3-8-48,2 3 0,0-2-115,0 1 1,-7-2 39,-3 2 0,-2 4 63,-3 1 1,3-1-239,2 1 0,-1 0 38,6 5 0,-1 0 27,1 0 1,1 0 74,-5 0 1,-2 0 14,-9 0 1,3 0 15,-7 0 1,5 0-1,-5 0 0,5 0 52,-5 0 1,5 0-55,-5 0 1,5 0-11,-5 0 1,5-1 16,-4-4 0,-6 4-118,-4-4 0,-5 3 0,4 2 0,-5-4-95,1-1 0,-4 0 129,0 5 0,-1 0-90,0 0 1,-4-5-108,-1 1 81,1-1-50,4 5 72,0 0-70,0 0 1,-4 0 7,-1 0 178,-6 0-58,10 0 9,-11-6 51,10 4 113,-10-11 1,6 12 89,-4-4-196,-2 3-33,4 2 85,-6 0-14,0 0-95,0-6-14,0-2 1,0-6-57,0 0 0,0 4-146,0 1 1,0-1-1017,0-4 0,-1 0 80,-4 0 1155,-3-1 0,-6-5 0,0-2 0</inkml:trace>
  <inkml:trace contextRef="#ctx0" brushRef="#br0">20701 16918 7909,'0'-15'0,"0"6"-216,0-1-467,-6 7 2055,5-3-846,-6 6 1,7 6-42,0 4 1,0 2-171,0 3 0,5 0-125,0 4 0,1 3 44,-1 7 1,-4-1-239,4 1 1,-2-1 20,2 1 1,-3-6-82,2 1 1,-2-2-51,-2 2 0,0 1-420,0-6 96,0 0 0,-2-6-83,-2-4 263,2-3 1,-9-7 53,6-4 1,0-9-93,5-10 1,2-4 37,3-5 0,0-4-94,9-5 0,-2-7 156,12-4 0,0 1-3,4 5 0,1 1 529,-1 13 1,-1 1-218,-3 9 0,-2 8 136,-3 11 0,-8 4-123,3 4 0,-9 11 470,-1 8 0,-2 11-193,-2 3 0,0 9-61,0 2 1,-2 4-421,-2-5 0,2-1 78,-3-8 0,4 3 0,1-5 0</inkml:trace>
  <inkml:trace contextRef="#ctx0" brushRef="#br0">19408 18112 7909,'0'-22'0,"0"1"-84,0 7 0,0 0-530,0-1 1725,0 8-783,0 0 1,6 9-40,3 3 0,-1 4-152,2 10 0,-1 9 255,6 10 0,-3 5-77,-2 4 1,-2-2-164,-4 2 1,-2-4-30,3-5 0,-4-1-30,-1-8 1,0 1-526,0-11 262,0 0-181,0-11 1,-5-5 170,1-13 1,-3-5-441,3-14 0,2-7 139,-3-7 1,4-6 26,1-8 1,1-4 106,4-1 0,3 7 57,6 7 1,0 6 425,1 4 1,-1 9-207,0 10 0,0 10 982,0 4-699,1 4 0,-1 9 407,0 6 0,-4 6-195,-1 9 0,-6 6-32,2 2 0,-3 5-126,-2 0 1,0-1-33,0-3 0,1 2-736,4-7 1,-4-2 166,4-7-1747,3-3 2081,0-13 0,6-2 0,0-6 0</inkml:trace>
  <inkml:trace contextRef="#ctx0" brushRef="#br0">19863 18069 7909,'14'8'0,"0"5"-124,0-4 0,5 2-268,0-1 0,5 2 772,-5-2 0,1 1-156,-1-2 0,-1-1-788,5-3 0,-5-2 173,1 7 1,-3-7 390,-2 1 0,0-2 0,0-2 0</inkml:trace>
  <inkml:trace contextRef="#ctx0" brushRef="#br0">20090 17884 8129,'-8'7'766,"-3"0"-489,6 8 0,-4-1 102,4 0 1,-4 0-163,4 1 1,-4 5 13,4 4 0,-2-2-271,3 2 1,1 6 81,-7 8 1,2-2-561,-1 2 0,-2-7 70,6 3 448,0-4 0,-1-2 0,-2 0 0</inkml:trace>
  <inkml:trace contextRef="#ctx0" brushRef="#br0">20332 17884 7920,'0'14'0,"0"2"0,0 3 0,0-1 491,0 5 1,0 1-33,0 4 1,0 7-127,0 3 1,0-3-187,0-2 1,0 2-128,0-2 1,5-1-35,-1-9 1,1 2 128,-5-6 0,0-4-1071,0-6 461,0-6 24,0-9 1,-5-10 192,1-12 1,-1-2-40,5-3 1,0-2 228,0-3 1,5-2-5,-1 7 0,7-6 96,-1 1 0,4 3-57,5 2 1,-3 8 276,3 1 0,-3 7-81,-2-2 0,-2 3 285,-2 2 0,3 6 329,-4 3-298,4 3 0,-1 13-114,-2 4 1,-4 8 37,-6 1 1,2 8 41,2 1 0,-2 8-119,3 2 0,-2 5-345,2 9 0,-2-1 103,6-4 1,-1 0-2196,2-9 2029,2 2 0,-4-15 1,6 5-1</inkml:trace>
  <inkml:trace contextRef="#ctx0" brushRef="#br0">23773 14714 7916,'-7'-8'211,"6"2"509,-6 6-444,7 0-90,0 6 1,0 2-116,0 6 0,5 0 102,0 1 0,1 4 109,-1 0 0,-2 1-99,6-1 0,-4-2 21,5 7 0,-6 0-54,6 4 0,-7 1-17,2-1 0,1 7-52,-1 3 1,0 3 96,-5 1 0,0 1-110,0 0 1,0 1 79,0 3 0,0-4-101,0 0 0,0-1 20,0-4 0,-2-1-117,-3 1 0,4-8 137,-4-2 0,3-1-20,2-8 1,0 0-79,0-5 0,0 0 89,0 0 1,0-4-533,0-1 132,0-6-1225,0 4 701,0-7-1056,0 0 1902,7-7 0,1-7 0,6-8 0</inkml:trace>
  <inkml:trace contextRef="#ctx0" brushRef="#br0">23943 14458 7938,'16'-8'669,"3"3"1,-2-1-464,7 1 1,0 1-72,4 4 1,1-2-128,-1-3 0,2 4-5,3-4 0,-3 3 132,3 2 0,4 0-209,1 0 1,3 2 103,1 3 1,6-4-114,-1 4 1,7-3 31,-2-2 1,-2 0 34,3 0 1,-8-2 86,3-3 0,-4 2-9,-1-6 1,-1 6 80,1-2 0,-5 3-91,0 2 1,-7 0-79,3 0 0,-9 5 98,-1 0 0,-9 6-77,0-2 0,-3 4 6,-7 1-5,6 0 1,-9 1 20,2-1 1,-2-5-13,-2 1 173,0-1 0,0 5-94,0 1 1,0-1-12,0 0 1,0 0-6,0 0 0,0 2-32,0 3 1,-5 2 47,0 2 0,-4 4 21,4-3 1,-4 3-4,4 1 1,-4 1 1,4-1 1,-5 5-25,6 0 1,-3 7-11,3-2 1,2 5 98,-3 4 0,4-1-65,1 6 0,-2-2-46,-3 3 1,4 0-42,-4-5 0,3-3-129,2-7 0,0 0-131,0-9 0,0 1-350,0-11 0,0 0-1423,0-5 898,0 0-95,0-6 471,0-2 742,-6 1 0,-8 0 0,-8 8 0</inkml:trace>
  <inkml:trace contextRef="#ctx0" brushRef="#br0">24043 15809 7862,'0'-22'1190,"-7"1"0,7 13-780,0 3 0,7 4-142,7 1 1,0 0-37,0 0 0,5 6-19,0 4 0,2-3 143,-2 3 1,-2-2-87,7 1 0,-2 2-4,2-6 0,4 0-77,0-5 1,2 0-75,8 0 0,7-2 55,7-2 1,-2-3-73,2-2 1,-1-2-141,1 6 0,-3-5 28,-6 6 1,-8-1-299,-7 5 1,-1 0 178,-8 0 0,-5 2-1930,-5 2-107,-5 4 2170,2 6 0,-12 1 0,-2-1 0</inkml:trace>
  <inkml:trace contextRef="#ctx0" brushRef="#br0">23602 14899 7843,'-14'-10'-76,"-1"1"1,-4 4-130,1-4 0,-1 5 585,4 0 1,-5-3-107,-4 3 0,4-3-107,1 3 0,3 0 201,2-5 230,-1 6-349,8-3-139,0 6 1,9 6-20,3 3 0,2 10-93,8 5 0,0 6-50,4 8 1,-3 0 77,3 9 0,-3 2-116,-2-1 1,-1 4 77,-4-5 0,2 4-59,-6-9 0,0 4-18,-5-8 1,0-3 45,0-2 1,-2-9-17,-3-5 0,-1-4-84,-3 0 1,-6-3-424,1-2 0,-2-4 19,-7-6 547,5-6 0,-15-9 0,3-7 0</inkml:trace>
  <inkml:trace contextRef="#ctx0" brushRef="#br0">23232 15069 8022,'10'0'0,"-1"0"0,5 0 149,5 0 1,11 0 266,-1 0 0,7 0-235,-3 0 0,7 0-54,-2 0 0,-2-1-866,2-4 0,-5 2 739,5-7 0,0 1 0,5-5 0</inkml:trace>
  <inkml:trace contextRef="#ctx0" brushRef="#br0">24583 16065 7965,'-10'-10'-106,"1"1"1,6 4 69,-2-5 1,2 7 664,-2-2-128,4-2-266,-12 5 1,10-4-131,-7 6 0,6 0-102,-6 0 1,5 1 115,-4 4 0,4 1-22,-4 4 1,4 2 39,-5-2-9,7 3 0,-5 6-34,4-1 1,2 1-18,-3-4 1,4 5 120,1 4 1,0 4-72,0 5 0,0 4 5,0 5 1,0 6-42,0-1 0,4 1-99,1-6 0,5-4 116,-6 0 0,1-6 6,-5 1 0,0-8-518,0-1 0,0-7 172,0 2 1,-6-8-520,-4-1 0,-2-7 257,-2 2 1,-2 1 65,-3-1 0,-2-1-30,-2-4 1,-3-6-313,7-3 770,-6-4 0,3-8 0,-7-1 0</inkml:trace>
  <inkml:trace contextRef="#ctx0" brushRef="#br0">24242 16505 7938,'19'-14'-1,"0"0"1,4 0 407,-4-1 1,8 1-37,2 0 0,1 0 187,7 0 1,1-1-159,5 1 0,0 0-277,-1 0 0,1-1-235,0 1 1,-5 5 111,-1-1 0,-5 1 0,3-5 0</inkml:trace>
  <inkml:trace contextRef="#ctx0" brushRef="#br0">26175 15027 8054,'7'9'303,"2"1"0,12-6 6,7 6 1,13-5 376,11 4 0,7-6-618,-2 2-271,3-3 0,-10-7 8,7 0 1,-6-4-457,-4 4 1,-4 0 650,-5 5 0,3-6 0,-5-2 0</inkml:trace>
  <inkml:trace contextRef="#ctx0" brushRef="#br0">26858 14927 7973,'14'0'0,"0"2"140,0 3 1,5-2 294,0 6 1,5 1-71,-5 4 1,6 0 85,-1 0 0,-2 1-216,2-1 0,-7-2-28,2-2 0,-3 3-80,-2-4 0,0 4 96,1 1 1,-8-5-262,-2 1 1,-3-1-231,-2 5 0,-8 1-339,-6-1 0,-7 5 268,-7 0 0,-5 5-598,-1-6 937,-11 8 0,7-10 0,-11 4 0</inkml:trace>
  <inkml:trace contextRef="#ctx0" brushRef="#br0">27896 14586 7886,'0'-8'-1212,"1"-3"1560,4 6 0,3 1-116,6 4 0,2 6 76,3 3 0,1 4-108,4 1 1,3 7 4,-3 2 1,-4 0-98,-1 0 1,-3-1 8,-2 2 1,-6 3-49,-3-3 0,-5 1-89,-5-1 0,-3 2-71,-6-2 1,0-3-305,-1-2 0,-3-2-1069,-1 2 1464,-7-3 0,4 4 0,-6-5 0</inkml:trace>
  <inkml:trace contextRef="#ctx0" brushRef="#br0">27825 15325 7886,'9'5'612,"1"0"1,-6 6-197,6-2 0,-6 4-124,6 1 1,-2 0-123,1 1 1,2 4-132,-6 0 0,5 4-197,-6-4 0,6 0 209,-5-5-51,-1 1 0,3-1 0,1 0 0</inkml:trace>
  <inkml:trace contextRef="#ctx0" brushRef="#br0">28649 13207 8350,'0'-8'-130,"0"3"56,0 10 0,0 8 393,0 6 1,-1 6-136,-4-1 0,-3 4-182,-6 5 0,0 4-13,-1 5 0,1-4-7,0 0 1,0-6 74,-1 1 1,1-5-14,0-4 1,1-3-68,4-7 31,-4 0 1,12-5-232,-4 1 158,3-7 1,9 2-62,2-10 0,-1-1 112,2-4 0,-1 2-34,5 4-74,0 2 1,-4-4 36,-1 6 75,-5 0 0,2 6-23,-6 4 0,-2 2 151,-2 2 1,0 2-29,-5 3 1,4-3 65,-4 3 1,6 1-100,-2-1 0,3 0 17,2-4 1,2-1-68,3 0 0,1 0 45,3 0 0,4-4-56,-4-1 0,3-4 40,-3 5 0,4-1-298,-4 5 255,-3 1 1,1 3-56,-7 1 0,0 0 23,0-4 0,0-6-10,0 1 1,-2-7-39,-3 1 1,4-4-159,-4-4 0,4-7-36,1-13 1,4-3 127,1-16 0,4 2-631,-4-11 784,6 0 0,-9-11 0,4-2 0</inkml:trace>
  <inkml:trace contextRef="#ctx0" brushRef="#br0">28706 13179 8243,'10'-22'-368,"-1"3"1,-4 9-74,4 5 973,-6 4 0,4 7-118,-7 4 0,0 9-74,0 4 1,-7 9-236,-2 1 1,-4 6-164,-1-1 0,0 3 113,0 2 0,-1-7-82,1-2 1,2-11-363,2-4 145,4-3-288,6-8 0,1-10 68,4-12 1,-2-2-75,7-7 1,-2 1 537,1-2 0,4 3 0,-4 7 0,-1 6-268,2 3 268,-1 4 0,4 9 302,-4 6 1,-3 7-175,-6 7 1,0 7 606,0 3 0,0 6-275,0-2 0,-1 9-75,-4-8 0,2 2-191,-6-2 1,5-7-79,0-2 0,-3-4-134,3-2 0,-1-6-145,5-3-143,0-9 0,5-7 171,-1-13 1,7-7-626,-1-16 0,2-4 760,3-5 0,-1-7 0,0-2 0</inkml:trace>
  <inkml:trace contextRef="#ctx0" brushRef="#br0">28905 13065 8243,'8'9'256,"-3"1"1,-4 1-41,-1 8 0,0-2-102,0 7 1,-1 0-71,-4 4 0,-3-4 98,-6-1 1,0 0-465,-1 0 0,0 3 206,-4-8 0,3 1-247,-3-4 1,3-1 107,2 0 1,4-6-118,1-3 206,6 3 0,-2-7 67,10 4 1,4-3 56,10-2 0,3-5 243,7 0 0,1-6-34,3 2 1,-3-4-169,3-1 1,-3-1 115,-1 1 1,-7 0-54,-3 0 1,-3 4 74,-2 1-99,-6 6 1,-4-4-6,-8 7 0,-6 8-79,-9 6 0,-3 7 70,-6 7 1,-6 7 147,1 3 0,0 2-138,5-3 0,6-2 154,3-6 1,4-7-137,6-3-22,3-3 1,17-9-51,3-2 0,10-5-169,-1-5 1,-1-7-81,2-7 1,0-6 106,4 1 0,-6 2-98,-3-2 0,-5 2 24,-4-2 1,1 4-37,-6 6 0,0 4 272,-5 1 0,-7-1 0,-1-4 0</inkml:trace>
  <inkml:trace contextRef="#ctx0" brushRef="#br0">28948 13420 8202,'-7'15'0,"6"-1"-70,-4 0 0,4 5 123,1 0 1,4 6 406,1-1 0,5 3-231,-6 1 1,6 1-354,-6-1 0,1 2 41,-5 3 1,0-8-286,0 4 0,-1-4 14,-4 4 1,2-6 164,-7 1 1,2-7-28,-1 2 1,-4-4 52,4-6 0,1-3 24,-2-6 1,7-1 78,-2-4 0,4-3 170,1-6 0,0 0-15,0-1 1,8 1 188,6 0 1,0 0 85,5 0 1,2 1-116,-2 3 1,4-1-50,-4 7 1,-4-1-9,-6 5 1,-4 0-46,4 0-53,-6 0 1,4 6-148,-7 4 0,-5 4 101,0 5 0,-4-2-36,4 7 0,0-2 73,5 2 1,0 1-25,0-6 1,2 0-152,3-5 1,3-6 137,6-3 1,5-5-489,0-5 0,1-11 13,-1-12 0,2-2-144,2-8 1,3 2 48,-7-2 516,6-3 0,-3 4 0,6-5 0</inkml:trace>
  <inkml:trace contextRef="#ctx0" brushRef="#br0">29445 12965 8193,'10'-12'0,"-1"2"0,-4-1-53,5 6 231,-1 1 0,4 5 335,-4 4 1,2 3-476,-6 6 0,0 0-375,-5 1 0,-2 4 87,-3 0 0,-4 4 187,-10-4 0,2 5-109,-7-5 0,5 0 95,-5-5 1,8 0-110,2 0 0,0-4 36,5-1 263,2-5-109,1 2 1,7-8 161,4-2 1,9 0 17,10-5 0,3-1 200,1-4 0,6 0-183,-1 0 1,5-2-67,-5-3 1,0 3-234,-5-3-1,-1 3-96,-3 2 0,-3 0-418,-7 0 117,0 0 154,-6 6 0,-3 3-505,-10 10 847,-9 3 0,-8 6 0,-7 0 0</inkml:trace>
  <inkml:trace contextRef="#ctx0" brushRef="#br0">29516 13207 8193,'0'21'0,"0"1"0,0 6 0,0 2 459,0 3 0,0 4-42,0 5 0,0-4-394,0 0 0,0-5 174,0 5 0,0-6-679,0 1 1,-4-5 163,-1-4 1,-6 1 15,1-6 1,-2 0 135,-2-5 166,6 1 0,-11-7 0,3-2 0</inkml:trace>
  <inkml:trace contextRef="#ctx0" brushRef="#br0">29460 13577 8178,'22'-15'142,"-3"1"0,1 0 302,-1 0 1,6 0-264,-1-1 1,3-5 41,1-4 1,-1-3-442,-3-1 0,1-1 145,-6 1 1,3 0-424,-7-1 1,2 5 167,-8 1 1,-2 5-7,-3-1 0,-4 8 77,-4 2 0,-6 6-498,-9-2 755,3 3 0,-10 2 0,4 0 0</inkml:trace>
  <inkml:trace contextRef="#ctx0" brushRef="#br0">29644 13193 8169,'2'9'0,"3"1"0,-2-5-3,6 4 0,-4 0 182,5 6 1,-7 5-27,2 4 0,-4 3 90,-1 1 1,0 1-457,0-1 1,-1 1 197,-4-1 1,2-1-147,-7-4 1,5-2-33,-4-7 0,1 0-112,-1 1 0,1-7-322,3-4-159,3-2 786,-4-2 0,8-6 0,2-4 0,4-1-51,6 2 0,-4-4 0,-1 3 1,6-2 150,4-2 1,0-1-17,-5 1 1,0-5 49,0 0 0,-1 0 54,-4 5 1,2 5 517,-6-1 105,0 1-533,-5 1 0,0 3-190,0 10 1,-6 4 82,-4 10 1,-3 3-151,-1 7 1,0 4 50,0 0 0,-4 0-146,4-4 1,-3-1 74,7 1 0,4-7-134,1-3 1,-1-4-279,1 0 158,0-7 199,5-2 1,5-12 11,0-4 0,6-3-112,-2-1 0,-1 0 92,2 0 0,-1 0 53,6-1 0,-6 6-1,0-1 1,1 2 193,4-1-4,0-4 1,1 12-108,-1-4 0,-5 3 258,1 2-259,-7 0 0,3 2 61,-6 3 1,0 3-57,0 6 0,0 0 8,0 0 0,-6 5-85,-4 0 0,3 5-2,-3-5 0,1 6-62,-6-1 0,6-2 100,-1 2 0,1-7-333,-5 2 1,0 2 82,-1-3 1,1 1-356,0-4 1,-2-6 109,-3 1 1,3-7 458,-3 2 0,4-4 0,0-1 0</inkml:trace>
  <inkml:trace contextRef="#ctx0" brushRef="#br0">29573 13833 8143,'15'0'260,"0"0"159,4 0 0,-3 0-135,3 0 0,2 0 15,-2 0 0,6 0-230,-1 0 0,2-5 109,3 0 1,4 0-932,0 5 753,7 0 0,-4 7 0,7 1 0</inkml:trace>
  <inkml:trace contextRef="#ctx0" brushRef="#br0">30469 12937 8082,'16'-14'120,"3"0"1,3 1 298,6 3 1,7-2-119,3 2 1,-2 4 44,2 1 0,0-1-221,5 1 0,-7-4-136,-3 4 1,-4 0 18,-6 5 1,-2 0 150,-7 0 1,-4 7-28,-1 2 1,-6 8-12,2 2 1,-3 7-170,-2-3 0,-7 6 77,-2 4 0,-5-1-108,-5 5 1,1-3-87,-5 3 1,1-5-369,-2 1 1,3-4-279,7-6 0,0-2 357,0-7 0,4-6 454,1-3 0,6-4 0,-4-1 0</inkml:trace>
  <inkml:trace contextRef="#ctx0" brushRef="#br0">30725 13562 8082,'5'10'541,"-1"-1"170,1-5 1,2 7-243,2-7 1,-1 6-37,1-5 0,2 4-918,8-4 0,-3 6 485,3-2 0,3 10 0,0 3 0</inkml:trace>
  <inkml:trace contextRef="#ctx0" brushRef="#br0">24270 17515 7683,'0'-15'177,"0"1"0,0-2 401,0-3 1,-1 4-302,-4-4 0,-3-2-161,-6 2 1,-1-1 33,1 1 0,-5 8 18,0-4 0,0 11-98,5-1 44,0 3 1,0 2-22,0 0 1,4 8-19,1 6 1,4 7-154,-5 7 0,7 9 60,-2 5 0,4 7-6,1 8 0,6-5 71,4 1 1,-2-1-157,1 5 1,-1-7-59,1-3 0,2-2-168,-6-3 0,0-1 99,-5-3 1,0 3-64,0-3 1,-6 2-144,-4-2 0,-7-10 68,-2-9 0,-5-5-31,5-4 0,-6-4 172,1-6 1,-4-6 232,-5-4 0,3-9 0,-12-9 0,6-8 0</inkml:trace>
  <inkml:trace contextRef="#ctx0" brushRef="#br0">23758 17927 8144,'19'-14'0,"0"-1"0,6 1 330,-1 0 1,8 5-40,1-1 0,5 7-142,-5-2 0,7-1-46,-3 1 0,-3 0-254,-6 5 1,-1 0 382,-8 0-232,0 0 0,1-6 0,2-2 0</inkml:trace>
  <inkml:trace contextRef="#ctx0" brushRef="#br0">24284 17643 8031,'15'0'717,"-1"6"-376,0 3 1,0 4 57,0 1 0,2 2-287,3 3 1,-1-2-252,5 7 0,-4-7-94,5 2 1,-7-4-438,2-6 1,2 2 669,-2-6 0,0 6 0,-5-3 0</inkml:trace>
  <inkml:trace contextRef="#ctx0" brushRef="#br0">24540 17571 8031,'-9'15'338,"-1"-1"0,1 2-108,-5 3 1,-5 3-55,0 6 1,-2 1-97,2-1 1,3-4-269,-3-1 0,4 0-380,0 0 1,6-1 156,-1-3 411,7-9 0,-9 15 0,4-9 0</inkml:trace>
  <inkml:trace contextRef="#ctx0" brushRef="#br0">24953 17387 8091,'-15'-7'1437,"6"6"-916,-1-4 1,1 3-423,-5 2 1,-1-4-57,1-1 0,0-1-104,0 1 1,4 3 23,1-2 1,4 2 201,-4 2-166,6 0 1,-4 2 119,7 2 0,0 11-266,0 8 1,2 4 18,3 2 1,1 5-16,3 4 0,4 3 55,-4 2 1,4 0-43,1-1 1,-4 1 90,-1 0 0,-6-1-17,2 1 0,-3-1-121,-2 1 0,0-2 71,0-3 1,-7 2-172,-2-7 1,-4 0 111,-1-5 1,0-4-297,0 0 1,-5-13 460,0-2 0,-13 1 0,2-2 0</inkml:trace>
  <inkml:trace contextRef="#ctx0" brushRef="#br0">24725 17913 8091,'24'-8'0,"-1"3"0,-4 3 0,5 2 0,-2-4 1090,2-1 1,8 0-444,-4 5 0,4 0-844,-4 0 0,7-4 125,3-1 72,-4 0 0,1-1 0,-6-2 0</inkml:trace>
  <inkml:trace contextRef="#ctx0" brushRef="#br0">22621 2374 8132,'-8'-8'-298,"-5"2"1,10 6 782,-6 0 0,4 8-100,-5 6 0,3 2-144,-3 8 1,-1-1 12,6 6 1,1-1 171,4 1 0,0 1 31,0 3 0,0 1-165,0 4 0,6 2-281,3-7 1,2 0 117,-1-4 0,6-3-225,-7-2 1,7 1-234,-7-6-242,-2 0 325,-1-4 162,-6-1 1,-8-2 46,-6-2 0,-5 1 3,-5-6 0,-7 4-297,2-4 1,1 4 127,-1-4 1,4 0-119,-8-5 1,3 0-181,2 0 0,-1-8 501,1-6 0,-1-13 0,1-9 0</inkml:trace>
  <inkml:trace contextRef="#ctx0" brushRef="#br0">22464 2474 9140,'15'8'504,"-1"3"212,0-7 1,0 1-234,1-5 0,4 0-523,-1 0 0,6 5 40,-5 0 0,5-1-1221,-5-4 0,0 2 104,-5 3 1117,0-4 0,0 12 0,1-5 0</inkml:trace>
  <inkml:trace contextRef="#ctx0" brushRef="#br0">22791 2630 8131,'10'8'27,"-1"-3"0,2 3-41,8 1 0,-3 1 788,3 4 0,-3-2-233,-2 12 1,5-5-448,0 5 0,0-1-301,-5 6 0,1-5-285,-1-1 0,-5-7 130,1-2 1,-6-1-739,6-8-37,-7 6 1137,3-16 0,-6 3 0,0-12 0</inkml:trace>
  <inkml:trace contextRef="#ctx0" brushRef="#br0">23019 2616 8096,'-6'8'722,"2"4"-506,-5-2 1,0 9 508,-6 4 0,-4 6-422,0 4 1,-6 2-497,1 3 1,-2 3 154,-3-3 1,5-4-104,1 0 0,10-9-196,-1-1 0,9-7 165,0 2 1,5-10 171,5-4 0,9-10 0,8-2 0</inkml:trace>
  <inkml:trace contextRef="#ctx0" brushRef="#br0">23161 2474 8103,'8'1'854,"-3"4"1,-4 4-375,-1 10 1,0 4 133,0 5 1,-4 11-558,-1 4 1,0 4 102,5 1 0,0-5-107,0-1 1,2 1-133,2-5 1,4-4-236,7 0 0,5-6 173,4-4 1,-2-5-48,2-10 0,-7 2-109,2-6 1,-8 0-231,-2-5 658,-5 0 0,-1 0-171,-13 0 1,-5-5 162,-14 0 0,-1 1-74,-3 4 0,1 4-90,-6 1 0,2 6-1,-2-1 1,3 2-5,7 2 0,1 1-919,3-1 641,-2-6 0,10-2 324,-3-6 0,9-19 0,4-5 0</inkml:trace>
  <inkml:trace contextRef="#ctx0" brushRef="#br0">23090 2573 8074,'8'-8'0,"5"0"1508,-4 4 0,4 2-675,1-3 1,2-1-314,3 1 1,4-1-592,11 1 0,2 4 71,7-4 0,6-3 0,1 0 0</inkml:trace>
  <inkml:trace contextRef="#ctx0" brushRef="#br0">25109 2346 7998,'-8'-10'0,"3"1"570,4 6 198,1-4 0,6 9 25,4 3-497,9 2 1,-2 8-133,7-1 0,-7 0-221,2 0 1,1 1-283,-1-1 0,0-2 307,-4-2 1,-3 3-121,-2-4 30,2-3-121,-10 7 0,4-10 72,-6 7 1,-6-6 126,-4 6 0,-4-1 28,-5 6 1,3 0 116,-2 4 1,3-3-65,6 3 0,-2 2-13,6-2 1,0-1-4,5-3 1,8-1-6,6 0 0,2-1 62,8-4 0,-5 2-4,5-6 0,-7 6 123,2-1 1,-5-3-116,-4 3 1,1-1 91,-7 6 1,1-1-47,-5 0 0,-6 0-21,-4 1 0,-4-1-237,-5 0 1,-3 0 76,-6 0 0,-6-4-525,1-1 0,0-6 13,5 2 1,1-3-198,3-2 1,4-8 157,5-6 604,1-1 0,0-18 0,0 3 0</inkml:trace>
  <inkml:trace contextRef="#ctx0" brushRef="#br0">25422 2559 7998,'22'6'0,"3"-3"-31,-6 7 0,5-5-55,-5 4 0,4-1 604,-4 2 1,5 7-151,-5-3 1,0 3-1141,-5-2 1,-1-1 771,-4 0 0,4 0 0,-5 1 0</inkml:trace>
  <inkml:trace contextRef="#ctx0" brushRef="#br0">25578 2516 7998,'8'0'-50,"5"0"0,-12 2 324,4 3 0,-10 7-384,-4 7 1,-4 8 60,-1 2 0,0-1 59,0 5 0,-1-3 7,1-1 0,0-7-108,0-3 0,6-4-682,3 0 773,3-7 0,-4 4 0,-2-4 0</inkml:trace>
  <inkml:trace contextRef="#ctx0" brushRef="#br0">25848 2431 7971,'15'6'73,"-3"-3"37,-2 7 0,2-2 136,-2 1 1,1 4 405,-2-4 0,2-1-713,-6 2 1,0-1 38,-5 6 1,0-1-192,0 0 0,-8 0 101,-6 0 0,-1 1 71,-3-1 1,0 0 119,-1 0 0,8-1 231,-3-4-253,9 4-31,-1-11 1,12 9-11,4-7 0,4 1 40,5-5 1,3 0 284,6 0 0,-4 0-86,0 0 0,-2 0-50,2 0 0,-4 2 1,-6 2 1,-1 0 588,-4 5-393,4 1 0,-11 4 139,2 0 0,-4 2-400,-4 3 0,-11-2 96,-8 7 1,-6-2-212,-4 2 0,-3 1 93,-7-6 0,1 0-1067,-1-5 0,0 0-211,1 0 0,5-6 1159,4-3 0,3-3 0,2-2 0</inkml:trace>
  <inkml:trace contextRef="#ctx0" brushRef="#br0">24100 2715 7896,'1'-8'109,"4"4"0,-2 2 67,6 2 1,1-1-106,4-4 1,0 3-152,1-3 1,4-1-81,0 1 102,-1-6 0,-3 5-742,-1-3 421,0-4 379,0 5 0,-6-6 0,-1 0 0</inkml:trace>
  <inkml:trace contextRef="#ctx0" brushRef="#br0">24256 2573 7563,'8'6'220,"-3"4"0,-5 3-170,-5 1 1,-2 6-112,-2 4 0,-7 1-102,7-1 0,-7-2 73,6-3 1,-2-5-558,-2 1 243,6-1 404,-5-13 0,11 12 0,-4-5 0</inkml:trace>
  <inkml:trace contextRef="#ctx0" brushRef="#br0">24156 2630 7839,'7'10'185,"2"-1"1,4 5 472,1 5 0,0 5-965,0-5 0,1 6 307,-1-1 0,0 3 0,0 1 0</inkml:trace>
  <inkml:trace contextRef="#ctx0" brushRef="#br0">27483 2531 7676,'7'7'-1336,"5"6"1780,7-3 0,7 1-167,-3-2-293,10 4 1,4-12-687,5 4 702,-5-3 0,4-2 0,-5 0 0</inkml:trace>
  <inkml:trace contextRef="#ctx0" brushRef="#br0">27583 2758 8081,'-13'2'0,"4"2"136,-4-2 1,19 4-1,4-6 0,10 0 149,14 0 1,2 0-311,7 0 0,-5 0-214,-1 0 1,-10 0 238,2 0 0,-4 0 0,3 0 0</inkml:trace>
  <inkml:trace contextRef="#ctx0" brushRef="#br0">28848 2317 8840,'14'7'69,"5"0"-4,0 8 1,0-1-210,-4 0 1,4-1-765,-1-4 633,1 4 1,-9-10-60,-1 7 321,-5-7 0,2 5 234,-6-4 0,-11-1-190,-3 7 1,-10-1 29,0 6 0,-3 4-52,-1 0 1,-1 6 167,1-1 0,7-2-31,7 1 0,6-4-100,8 5 1,2-7-6,3 2 1,4-8-109,10-1 0,2-7 44,2 2 1,3-4 47,-7-1 1,4 0 113,-4 0 1,-5 0-4,-4 0 40,-7 7 0,3-4-49,-6 6 0,-6 1-21,-3 4 0,-9 0-107,-1 0 1,-8 1-155,-1-1 1,3-2 73,-8-2 1,10-2-144,-5-3 1,7-4-396,-2 4 0,10-11 619,-1-9 0,9-5 0,-1-9 0</inkml:trace>
  <inkml:trace contextRef="#ctx0" brushRef="#br0">29118 2431 8050,'24'5'0,"0"-1"0,-2 8 248,2-3 1,4 4 55,0 1 0,6 0 109,4 0 1,3 5-137,-3 0 1,-2 0-66,2-5 0,-7 5-310,3 0 0,-4 0 149,-2-5 0,-4 2-748,-1 3 0,-10-8 416,1 3 0,-9-7-947,0 2 1228,-4-6 0,-1-3 0,0-7 0</inkml:trace>
  <inkml:trace contextRef="#ctx0" brushRef="#br0">29673 2431 8050,'-8'14'47,"-6"0"-24,0 1 1,-2 5 83,-8 4 1,0 3-77,-4 1 1,-1 5 178,1 1 0,1 3-76,3-3 1,-1-8-515,6-7 1,5-3-198,5-2 30,5-6 547,-2-1 0,6-14 0,0-1 0</inkml:trace>
  <inkml:trace contextRef="#ctx0" brushRef="#br0">30071 2260 8036,'14'7'0,"0"1"0,1 6 0,-3 0 0,-2 0 0,-4 2 726,-6 3 0,-2-2-383,-2 7 0,-10 0-400,-10 4 0,-3-4-88,-1 0 0,1-7-365,3 2 1,3-3-13,7-2 351,0-6 331,6 4 0,10-10-191,12 3 1,6-4 138,9-1 0,-1 7 53,1 2 0,-1 4 169,1 1 1,-3-1-37,-2-4 0,-3 4 46,-7-4 0,-1 4-84,-4 1 1,-3 5-59,-6 0 0,-9 6-625,-10-1 1,-13 9 133,-20 5 56,-13 9 1,24-21 0,-3-1 0,-2 3 0,-1 1 0</inkml:trace>
  <inkml:trace contextRef="#ctx0" brushRef="#br0">29033 14870 5887,'8'21'343,"-2"-4"90,-6 7 0,0 0-54,0 4 0,-4 1-151,-1-1 0,-5 5 76,6 0 0,-6 0-96,5-4 0,-1-5-85,1-1 0,4-10 129,-4 1-237,3-9 1,2 0-63,0-10 0,0-11-255,0-12 1,7-7-234,2-8 1,4 1 233,1-1 0,2 0-43,3 1 0,-3-1 140,3 0 0,1 2 231,-1 3 1,5 4-64,-5 5 0,0 7 190,-5 3 0,0 10 62,0 4 0,-1 7 287,-4 7 1,-2 8 172,-7 17 0,-7 2-209,-2 7 0,-5-4-53,-5 4 1,3-4-135,-3 9 1,5-9-108,4-1 1,2-5-154,4 5 1,2-11-323,-3 1 0,4-9-1109,1 0 1411,6-9 0,8-10 0,8-8 0</inkml:trace>
  <inkml:trace contextRef="#ctx0" brushRef="#br0">29289 15069 8245,'6'-7'228,"4"2"0,2-2-718,3 3 1,5-1 551,4 5 1,3 0 547,1 0 1,5 0-1799,1 0 1188,-1 0 0,-5 6 0,1 2 0</inkml:trace>
  <inkml:trace contextRef="#ctx0" brushRef="#br0">30199 14700 8068,'8'-29'-317,"-2"-4"264,-6 0 0,5 0 336,0 4 1,-1 6-108,-4-1 1,0 7-25,0-2 1,-1 9-11,-4 5 1,-3 4 3,-6 1 1,-2 1 20,-3 4 1,3 3 13,-3 6 1,5 7-5,5 3 0,-4 2-3,4 3 1,2 1 63,3 3 0,2-1-76,2 6 0,0-1 143,0 6 0,-2 0-184,-2-1 0,2-1-116,-3-3 1,2 3-87,-2-3 0,4 3-345,-4 2 0,-3-7-338,-1-2 0,-4-4 401,-1-2 1,0-6-123,-1-3 0,-4-9-59,1-6 544,-8-2 0,-2-8 0,-9-2 0</inkml:trace>
  <inkml:trace contextRef="#ctx0" brushRef="#br0">29801 14885 8068,'20'0'-193,"4"0"0,9 0-341,5 0 1,3 0 485,2 0 1,0 0 394,-1 0 1,-1 0-699,-3 0 351,-3 0 0,-7 0 0,1 0 0</inkml:trace>
  <inkml:trace contextRef="#ctx0" brushRef="#br0">30298 14956 8068,'15'0'0,"-1"0"289,0 0 0,7-2-53,2-3 1,6 2-68,4-6 0,5-1-45,9-4 0,4 5-155,6-1 1,-7 1-318,-2-6 1,-6 6 234,-4-1 1,-9 6-825,-10-6 587,-10 7 350,-3-3 0,-18 12 0,-4 2 0</inkml:trace>
  <inkml:trace contextRef="#ctx0" brushRef="#br0">30540 14643 7909,'6'-8'-400,"-2"2"360,5 6 1,-4 11 39,4 3 0,-4 11 725,5 4 0,-7 5-225,1 9 0,-2 1-438,-2 4 0,0-7-6,0 6 1,0-6-363,0 7 0,0-6 71,0-4 1,0-5-426,0-9 489,0-3 171,0-14 0,0-7 0,0-7 0</inkml:trace>
  <inkml:trace contextRef="#ctx0" brushRef="#br0">30952 14614 8038,'8'10'0,"-3"-1"0,-2 6 169,2 4 1,-3 6 319,2-1 1,-2 13 102,-2 6 1,0 3-160,0-3 0,-5 4-374,0 0 1,-4 5 59,4-4 1,0 2-335,5-7 0,0 0 215,0-15 0,0 4 0,0-10 0</inkml:trace>
  <inkml:trace contextRef="#ctx0" brushRef="#br0">30867 14245 8084,'-20'-14'0,"4"-1"-324,-3 1 1,-2 0-323,2 0 0,0-2 511,5-3 1,-2-2 134,-3-2 0,4 1 530,-4 3 1,-3 3-210,-2-3 0,-3 0 39,-1 5 1,-7-2-83,-3 11 0,-3 1-10,-2 4 1,1 0-243,-1 0 1,-8 4-148,-6 1 0,-1 6-245,-8-1 1,1 2 248,-1 2 1,2-4 46,7-1 1,5 1 20,0 4 0,0 5 130,-5 0 0,-9 6-11,-10-1 1,7-2-201,28-10 0,1 0 0,-26 13 40,-5 8 1,7 2-138,-2 3 1,0-2 35,-5-3 0,1-3 115,4 4 0,4-3 169,10 2 1,8-3-183,6 3 1,11-3 316,-1-1 1,7 4 27,-3 0 1,7 7 51,-2-2 0,3-2-138,2 2 1,6-2 238,3 2 1,4 3-309,1-3 0,6 3-120,4 2 1,8-1-10,6 1 0,3-2 125,1-3 1,7 2-52,3-7 0,10 5 27,4-5 0,5 2 93,4-2 0,-6-3-134,7 3 1,-8 2 3,3-2 0,-5 0-27,-5-5 1,7 1 60,12-1 0,5-1-100,-31-14 1,1-2 0,0 0 0,0-2 74,35 6 0,-4-7-79,0-4 1,-1-2 38,-29-2 1,1 0 0,38 0-141,-39 0 0,1 0 1,-1-1-1,0 0 173,33-3 1,-4 0 1,-4-5 0,-1-1-31,5-4 1,0 0 16,0 0 0,1 0 59,-1-1 0,-11 0-50,-3-4 0,-8-4-187,3-5 0,0 0 206,5-1 0,0 1 4,-1-1 1,0 2 77,-4 4 1,-5-4 170,-9 3 1,-3 4-44,-7 1 1,-6-2-171,-3 2 0,-3 0 305,-2 5 1,1-5-230,-1 0 1,-5-1 141,1 1 1,-2-3-291,1-7 1,-3-4 72,-6 0 0,0-4-74,0 0 1,-6 3-59,-3-8 0,-6-4-159,-3-6 1,-8 1 35,-12-1 0,-1 2-221,-13-3 0,-7 0 359,27 29 1,-2 0 0,-1 0 0,0 1 2,0 1 1,-1 1 0,-28-15 38,2 3 1,3 8 129,3 1 1,3 5-195,1-5 0,-1 7 22,-9-2 0,5 3-1137,0 2 0,4 1 170,10 4 989,3-4 0,12 7 0,0-4 0,-1 4 0</inkml:trace>
  <inkml:trace contextRef="#ctx0" brushRef="#br0">21384 4222 8128,'-29'0'363,"3"-4"785,2-1-307,3-6 240,7 3-637,6 0-265,2 2 1,8 6-18,2 0 0,12 0-102,13 0 1,7 0 81,11 0 0,9 0-124,5 0 0,1-5-473,-5 0 1,-7-4 26,-2 4 0,-11-5-90,-3 6 0,-6-1-649,-4 5-753,-10 0 1920,-8 0 0,-12 6 0,-2 2 0</inkml:trace>
  <inkml:trace contextRef="#ctx0" brushRef="#br0">21526 4023 8128,'-9'-14'124,"-1"0"0,9 6 337,1 3 1,3 4-171,11 1 0,-3 1 0,8 4 0,1 11 293,-1 12-345,0 1-60,-4 18 1,-3-8 201,-2 14-930,-4-8 680,-6 11 0,0-6-88,0 7 0,0-3-162,0-7 0,2-6-455,2-12 0,0-7 26,5-3 0,0-10 548,6-4 0,-1-3 0,0-2 0</inkml:trace>
  <inkml:trace contextRef="#ctx0" brushRef="#br0">22763 3981 7981,'-14'-7'116,"0"6"111,-1-4 0,1-1-43,0 1 1,-2-1-54,-3 1 1,3 3 21,-3-2 0,2 2-94,-2 2 1,3 0 30,-3 0 1,8 2 152,2 2 1,1 9 84,-2 6 1,-1 8-42,7 1 1,-1 5-31,5 5 0,-5 3-129,0-3 1,1 3-83,4 2 0,6-7-97,3-3 81,4-3 46,1-7-1,5-9-516,0-9 1,11-5 229,-1-5 1,4-9-545,0-10 299,-3-9 151,5-4 0,-8-5-183,-4-1 1,-2 0 202,-7 1 1,-1 4 126,-4 0 0,-2 6 99,-7-1-193,0 3 841,0 8-269,-7 8-42,6 14 0,-6 14 239,7 10 1,0 4-228,0 5 0,0 2-121,0 3 0,0-3-358,0-7 1,7-1-472,2-3 0,5-4-412,5-6 1072,-3-6 0,11 5 0,-5-5 0</inkml:trace>
  <inkml:trace contextRef="#ctx0" brushRef="#br0">23318 3853 7924,'-24'0'0,"0"0"0,5 1 203,-5 4 0,1 4 376,-6 10 1,6 4-162,-1 5 0,2 7-206,-2 3 1,4-4-147,5 0 1,3-4 107,2-2 0,4-1-89,6-3 0,0 1 31,0-6 1,6-2-232,4-7 1,4-4-562,5-6 1,3 0 365,6 0 0,1-6-602,-1-4 1,1-4 911,-1-5 0,1-3 0,-1-7 0</inkml:trace>
  <inkml:trace contextRef="#ctx0" brushRef="#br0">23175 4037 7909,'16'-1'134,"3"-4"1,3 2 269,7-6 1,1 4-382,3-5 1,3 1-336,7-5 1,-2-1-737,-3 1 512,-3 0 536,-13 0 0,5-7 0,-5-1 0</inkml:trace>
  <inkml:trace contextRef="#ctx0" brushRef="#br0">23431 3725 7924,'0'9'-16,"0"1"1,0 1 69,0 8 1,0 4 214,0 11 1,0 2 282,0 7 1,-1 4-405,-4 0-105,3-6 46,-4 0 1,6-12-116,0-1 0,0-1-77,0-8 0,6-5-218,4-4 0,2-7 72,3 2 1,-1-7-183,0-7 0,0-1 63,1-9 368,-1-3 0,6 0 0,2-6 0</inkml:trace>
  <inkml:trace contextRef="#ctx0" brushRef="#br0">23701 3725 8028,'0'-8'-187,"7"1"0,-4 9 689,6 3 1,-5 3-286,0 6 0,-2 0-27,-2 0 0,-2 5-405,-2 0 1,0 5 6,-5-5 1,-1 5-109,-4-5 0,5 0 135,-1-5 0,2-5-310,-1 1 112,-4-7-159,12 3 442,-12-6 1,13-5 1,0 1 1,2-6 198,7 5 1,1 1 48,4 4 0,0 0 195,0 0 1,0 1-80,1 4 0,-3 5 92,-2 8 0,2 3-111,-2 3 1,-4 3 30,-1-4 1,-3-1-197,-2 2 0,0-7-8,0 2 0,0-3-144,0-2 1,-2-1-152,-3-3-139,4-4 1,-7-6 100,3 0 0,3-6-80,-2-4 0,2-4-39,2-5 374,0-3 0,0-13 0,0-1 0</inkml:trace>
  <inkml:trace contextRef="#ctx0" brushRef="#br0">23787 3895 8028,'14'0'0,"0"7"88,0 2 0,1 10 171,-1 5 1,0 1 195,0-1 1,0 1-85,1-6 0,-1 5-55,0-5 1,0-2-74,1-8 1,-1 3 19,0-8 1,0 1-87,0-5 1,-4-8-90,-1-6 0,1-2 63,4-8 0,-4-6-154,-1-8 1,-1 2-319,1-2 1,2 7-560,-6-3 0,5 4-154,-6 2 0,1 11-380,-5 2 935,6 11 1,1-1 478,2 10 0,2 9 0,-6 10 0,6 2 0,-3 3 0,6-1 0</inkml:trace>
  <inkml:trace contextRef="#ctx0" brushRef="#br0">24299 3952 8028,'9'-24'-358,"1"1"1,-7 4 340,1-5 1,-2 2 327,-2-2 0,0 4 178,0 6-107,0-1 0,-6 7 255,-4 4-395,-2 2 1,-3 13 103,1 3 0,0 12-103,0 2 1,1 1 0,4 4 1,-2-3-107,6-2 1,0-6-115,5-3-140,0-3 1,6-6-891,4-1 690,2-6 0,3-3-237,-1-9 0,-1-6-80,-4-4 1,4 4 184,-4-4 0,-1 0 67,2 5 0,-3-4 190,3 9 0,-2 2 230,-3 3 1,-4 4 28,4 4 0,-4 11 281,-1 8 1,0 4-107,0 2 1,2-1 242,3 0 0,-2-4-533,6 0 1,-4-7 167,5 2 1,-1-9-350,5-6 0,1-2-102,-1-2 1,-2-11 329,-2-3 0,9-16 0,-3 0 0</inkml:trace>
  <inkml:trace contextRef="#ctx0" brushRef="#br0">24427 3725 8028,'-8'6'220,"8"2"89,9 6 1,8-4 486,2-1 1,8-6-501,2 2 1,1-3-464,8-2 0,-7-2-235,2-3 279,4 4 103,-14-12 0,9 10-1169,-13-7 265,0 1 404,-5-5 1,-6 4 7,-3 1 512,-10 6 0,-9-10 0,-8 5 0</inkml:trace>
  <inkml:trace contextRef="#ctx0" brushRef="#br0">24611 3597 8243,'7'20'560,"-4"-2"-245,6 5 0,-4 7 85,5 8 1,-7 5-145,1 4 0,-2 2-87,-2 3 1,0-1-163,0-4 1,0-7-118,0 2 1,0-10-332,0-3 1,2-9 18,2-10 0,4 1-374,6-7 1,-4-7 288,-1-11 507,1-7 0,4-13 0,0-3 0</inkml:trace>
  <inkml:trace contextRef="#ctx0" brushRef="#br0">24739 3568 8002,'10'-9'50,"-1"-1"-25,1 7 1,4-2 736,0 10 1,0 3-233,1 6 0,-6 2-666,1 3 0,-7-3-12,1 3 0,3 1-95,-2-1 1,-1 5 147,-4-5 1,0 0 94,0-5 1,-1-4-40,-4-1-42,3 1 0,-4-1-283,6 1 289,0-7-168,0 3 258,0 0 1,2-3 12,2 7-5,-2-1 0,4 10 111,-6 0 1,0 7 254,0-3 0,0 4-135,0 2 0,0-3 158,0-2 1,-1 1-250,-4-6 1,3 0-590,-2-4 144,2-1 1,2-5-1173,0 1 1054,0-7 1,5 2-557,0-10 956,-1-3 0,3-6 0,0 0 0</inkml:trace>
  <inkml:trace contextRef="#ctx0" brushRef="#br0">25038 3824 8002,'6'-8'0,"4"4"0,-2 2 834,1 2 1,-6 2-269,2 2 1,-3 11-247,-2 8 0,0 4-100,0 2 0,0-1 0,0 0 0,1-1-112,4-3 1,-2-5-165,6-10 1,-4 2 48,5-6 0,-6 0-218,6-5 1,-2-6-58,1-4 1,2-9 13,-6-5 1,0-2-92,-5-3 1,0 1 198,0-1 0,-3-4 51,-7 0 1,-1 5 84,-13 4 1,1 6 0,-6-1 1,6 4 166,-1 0 0,7 8 58,-2 2 1,3 10 101,2 4-77,-1 10-190,1 3 0,6 7-153,4-1 1,2 0-181,2 1 0,2-2-492,2-4 1,4-2 787,6-7 0,7 0 0,1 1 0</inkml:trace>
  <inkml:trace contextRef="#ctx0" brushRef="#br0">25336 3753 8002,'8'0'0,"-1"6"1035,-7 4 0,0 9-419,0 5 0,0 2-502,0 3 1,0-1-1,0 1 0,0-2-151,0-4 1,-5 3-119,0-7 1,-4-1-586,4-3 377,0-7 147,5-2 1,0-8-110,0-2 0,0-9-123,0-6 1,2-6 36,3 1 0,-2-8 38,6-1 0,-4-1 26,4 0 1,-1 6 346,2-1 1,2 3-37,-2 7 1,3 0 224,1 4 0,0 8 645,0 2 71,0 3 1,1 9-422,-1 2 1,-6 12 69,-4 7 1,-2 2-276,-2 8 0,2-2-384,2 2 0,-2 2 385,3-7-280,-4-6 0,6 6 0,1-3 0</inkml:trace>
  <inkml:trace contextRef="#ctx0" brushRef="#br0">26531 3369 7913,'-27'-28'-14,"3"-1"0,-3 7 102,4 3 1,1 8 222,-2 2 1,6 7 238,-1 2 1,4 14-281,0 15 1,3 7-40,2 12 1,4 2-92,6 7 1,2 11 77,2 3 0,0 3-465,5-3 1,-1 4 67,1-4 1,2-3-203,-6-12 0,0-5 200,-5-4 1,0-10 17,0-9 0,0-1-36,0-8 1,-6-2-3,-4-7 1,-7 1-162,-2-6 0,-2-1 73,2-4 0,-1-6-319,-4-3 0,-1-6 814,6-4 1,-5 2-207,5-7 0,0 1 0,5-6 0,5 1 0,-1-1 0,7 7 335,-2 3 1,5 3-107,5 2 1,4 5 399,10-1 0,5 2-398,9-1 0,4-4-361,5 4 0,7-9 74,3-1 0,-3-1-486,-1 1 375,-10-3 0,3-7 1,-5 1-1</inkml:trace>
  <inkml:trace contextRef="#ctx0" brushRef="#br0">26573 3625 7913,'-4'16'0,"-1"3"0,-5-2 629,6 7 1,-1 1-152,5 8 0,0-3-236,0 4 0,0-4-24,0-2 0,0-6-289,0-3 0,5-8-8,-1-1 0,8-7 13,-3 2 1,-1-5 77,1-5 0,-4-8-176,5-6 1,-6-4-378,6 4 1,-7-5 240,2 5 1,-4-2-245,-1 2 0,0 8-175,0-3 323,0 3 322,0 3 0,0 8 266,0 10 1,0 4-81,0 5 0,0-2 348,0 7 1,2-7-217,3 2 0,-2-8-61,6-1 0,-4-7-434,4 2 0,-4-4 8,5-1 0,-6-1-23,6-4 1,-7-3 265,2-6 0,3-7 0,0-1 0</inkml:trace>
  <inkml:trace contextRef="#ctx0" brushRef="#br0">26801 3611 7913,'5'9'-74,"-1"1"0,3-1 900,-3 6 1,-2 5-271,3 4 0,-5 3-375,-5 1 0,3 5-15,-2 0 0,-3-1-132,3-8 0,-3 1 31,3-6 0,2 0-208,-3-5 1,4-4 26,1-1 0,0-7-161,0-2 0,0-8-375,0-11 0,6-3 285,3-7 0,-1-1 143,2-3 1,-1 2-191,6-7 0,-1 8-42,0 1 1,0 2 491,0 8 0,-1 0 101,-3 5 99,2 6 0,-10 4 513,2 8 1,-2 6 43,-2 9 1,0 3-305,0 6 0,-2 5-143,-2 1 0,2 4-226,-3-5 1,4 0-624,1-5 0,1-1-85,4-3 1,3-4 587,6-5 0,0-1 0,1 0 0</inkml:trace>
  <inkml:trace contextRef="#ctx0" brushRef="#br0">27341 3625 7936,'-6'-8'105,"-2"2"127,-6 6 0,0 0 77,-1 0 0,1 0-28,0 0 0,0 6 10,-1 4 0,1 4-43,0 5 0,0 3 246,0 6 1,6 2-111,3 4 1,3-3-29,2 7 1,3-6-356,7 1 0,1-9-355,13-5 0,-1-5-82,6-5 1,-1-4-543,1-10 1,1-4 451,3-10 0,-8-3 526,4-7 0,-10-5 0,1-3 0</inkml:trace>
  <inkml:trace contextRef="#ctx0" brushRef="#br0">27327 3682 7936,'0'14'0,"0"-4"0,0-1 0,6-6 585,4 2 0,4-3-518,5-2 0,5-7-599,9-2 0,3-4 181,7-1 1,-5-5-326,0 0 676,-7 0 0,-2 5 0,-9 0 0</inkml:trace>
  <inkml:trace contextRef="#ctx0" brushRef="#br0">27512 3469 7936,'0'20'671,"0"-2"-250,0 5 1,-5 6 88,0 4 1,1 2-291,4-2 0,-2-1-173,-3 5 0,4-3-465,-4 4 0,3-7 278,2 2 1,0-9-596,0-5 1,2-5 407,3-4 1,3-4-299,6-6 1,-5-6 624,1-4 0,-1-9 0,5-3 0</inkml:trace>
  <inkml:trace contextRef="#ctx0" brushRef="#br0">27640 3426 7936,'14'-14'134,"0"6"68,0 3 0,-4 4 40,-1 1 0,-4 1 400,5 4 0,-7 5-431,1 8 1,-2-2-409,-2 3 1,-5 2-123,1-2 1,-7 1 182,1-1 1,-1-3 32,1 3 1,3-8-48,2-2-149,3-5 218,-4 8 0,12-10-9,4 3 0,2-4 151,3-1 1,-1 0-102,0 0 0,0 2 163,0 3 1,-4 2-82,-1 8 1,-5-1 169,0 0 0,-2 5 156,-2 0 0,0 6 173,0-1 0,-6 1-240,-4-1 0,-1 1-47,2-6 0,-4 5-238,3-5 1,3-2-815,-3-7-326,7 2 624,-3-10-1286,6 4 1786,0-12 0,12-2 0,4-6 0</inkml:trace>
  <inkml:trace contextRef="#ctx0" brushRef="#br0">27924 3654 8138,'0'14'505,"-5"5"-48,1 0 0,-6 6 555,5-1 0,-1 3-626,1 1 1,4-4-204,-4-1 0,5-5-159,5 1 0,-2-5 158,6-5 1,-4-2-587,5-7 0,-1-3 128,5-7 0,1-1-50,-1-13 1,-5 1 74,1-6 0,-2 2-185,1 4 1,-3-3 67,-6 7 1,0-4 155,0 4 0,-6 0 226,-3 5 0,-4 6-106,-1 3 1,-5 3 357,0 2 0,-5 2-47,5 3 1,0 4 78,5 10 1,1-3-247,4 3 1,3-2-215,6 2 1,0-3 20,0 3 1,1-8-193,4-1 1,4-7-1105,10 1 1437,-3-2 0,5-15 0,-7-2 0</inkml:trace>
  <inkml:trace contextRef="#ctx0" brushRef="#br0">28166 3625 7936,'14'0'0,"-6"7"480,-3 2 0,-4 5-66,-1 5 1,0-3 193,0 3 0,0 1-269,0-1 0,-5 5-255,1-5 0,-6 0 59,6-5 0,-1 0-61,5 1-175,0-7 0,0-4-368,0-8 0,0-6-368,0-9 1,6 2 328,4-7 1,2-4-267,2-6 0,1 1 323,-1 5 1,0 4 442,0 0 0,2 7 0,3-2 0,-3 8 0,3 2 0,-3 5 350,-2 0 1,0 2-212,0 2 0,-4 6 799,-1 4 1,-4 7-375,4 2 0,-5 7-79,0-3 1,-2 4-506,-2 1 0,0 1-1077,0-1 1097,0 1 0,0-1 0,0 1 0</inkml:trace>
  <inkml:trace contextRef="#ctx0" brushRef="#br0">29218 3554 7901,'22'-14'0,"6"0"0,2-1-745,8 1 419,0 6 0,0-3 126,0 7 1,-6-1 56,1 5 1,-5 0 142,-4 0 0,3-7 0,-5 0 0</inkml:trace>
  <inkml:trace contextRef="#ctx0" brushRef="#br0">29502 3412 7901,'10'0'-171,"-1"0"0,-6 2 408,2 2 0,-3 9 418,-2 6 1,0 6-612,0-1 1,-7 3 12,-2 1 1,-2 1-85,1-1 1,-1-1 43,7-3 1,-6-4-1096,5-6 620,1 0 0,5-6-538,4-3 996,3-3 0,12-15 0,2-3 0</inkml:trace>
  <inkml:trace contextRef="#ctx0" brushRef="#br0">29801 3113 7901,'8'7'-224,"-4"2"0,-2 12 313,-2 7 0,0 8 426,0 12 0,0-4-284,0 3 1,-5 1-132,1-5 1,-6 2-106,5-7 0,-4-3 112,4-2 0,-4-9-125,4-5 1,0-3 55,5-2-3,-6-6-85,4-2 1,-4-8-200,6-2 0,5-4 65,-1-6 1,7 4-60,-1 1 1,3-1 68,1-4 0,2 1 73,3 4 0,3-2 45,6 6 1,-1 0-66,-3 5 1,1 0 288,-6 0 0,-6 7 98,-9 2 1,-2 4 107,-2 1 0,0 0-132,0 0 0,-11 5 48,-3 0 0,-5 0-237,0-5 1,1 2 114,-5 3 0,5-8-475,-1 4 1,3-6 162,2 0 0,0-2-488,0-7 1,4-2 76,1-3 555,6-9 0,-4-14 0,7-9 0</inkml:trace>
  <inkml:trace contextRef="#ctx0" brushRef="#br0">30071 3213 7901,'36'0'78,"-3"0"123,-9 0 0,-3 1 83,-7 4 1,0 5 53,0 9 0,-6-2 70,-3 7 0,-3-1-101,-2 6 1,-7-5-334,-2-1 0,-9-4 97,-1 5 0,-4-7-200,4 2 0,-5-5 45,5-4 0,0 1-89,5-6 0,4-1-131,1-4 1,6-6-225,-2-3 1,8-4 142,2-1 0,11 4 70,-2 1 1,3 1 324,-2-2 1,0 4 103,4 6 0,-3 0 67,3 0 0,-8 2-76,-1 2 1,-7 4 64,2 7 0,-4 0 107,-1 4 0,-1-1 130,-4 5 1,-1-4-84,-4 5 1,-3-5-56,4 5 0,-4-7-573,-1 2 1,5 2 198,-1-2 0,7-1-266,-2-3 1,4-6 56,1 1 314,6-7 0,8 3 0,8-6 0</inkml:trace>
  <inkml:trace contextRef="#ctx0" brushRef="#br0">30625 3312 7901,'0'-14'0,"-1"6"-154,-4 4 1,-9-3 55,-10 3 1,2 5 678,-2 9 0,1 4-182,-6 5 1,1-2-134,-1 7 0,6 0-142,-1 4 0,11 0-8,-1 1 1,5-5 78,-1-1-282,4-5-274,6 2 0,6-12 224,4-3 0,4-5-267,5-5 0,-2-8 156,7-6 0,-5-4 2,5 4 1,-1-5 56,6 5 0,-2 0 45,-4 5 1,-2 1 55,-7 4 1,0-2 339,0 6 232,-6 0 1,-1 12-243,-7 2 1,0 10 184,0 5 1,0 3-23,0 1 0,0-1 107,0-3 1,0 1-506,0-6 0,6 0-507,3-5 0,4-6 500,1-3 0,7-10 0,1-3 0</inkml:trace>
  <inkml:trace contextRef="#ctx0" brushRef="#br1">31962 6923 8087,'-6'-22'0,"-2"0"-784,-7 3 1,1 2 783,0-7 0,-6 2-96,-4-2 1,-3-1 394,-1 6 0,-1 0 56,1 5 1,-1 6-177,1 3 0,1-1 81,3 1 1,-1 0 42,6 5 0,-2 5-115,3 0 0,2 11-125,-3-2 1,-3 10 45,-2-1 0,-4 9-179,-6 1 0,3 7 154,-7-2 0,5 7-140,-5 3 1,6 4-33,-1-5 1,3 7 152,2-2 0,5 8 131,4 2 0,4 6-129,0-2 0,8-3 156,2-1 0,3-10-63,2-5 0,3-4 68,7-5 0,2-3-99,17-7 0,3-6 2,10-3 0,9-5-36,6-4 0,-1-4-79,6-6 0,-3-1-118,-3-4 0,14-9-189,6-10 0,-36 9 0,0-2 178,1 1 1,-1-1 0,-4-2-1,-1-1-55,27-18 0,-6-10 60,-3-4 0,-11-5 200,-9-4 0,-9 4 122,-5 0 1,-9 0-243,-6 5 1,-4-8 55,-4-2 1,-6 2-440,-9 8 1,-16-6 193,-12 6 0,-10 1-178,-9 13 0,-7 10 340,31 17 1,-1 3-1,1 2 1,2 2-179,-36 0 1,6 2-19,13 2 251,7 6 0,-1 1 0,4 2 0,-4-3 0</inkml:trace>
  <inkml:trace contextRef="#ctx0" brushRef="#br1">25322 5957 8139,'-9'-8'-10,"-1"3"152,7 10 0,-8 9 531,6 10-328,-6 3 1,3 3-398,-6 3 1,5 3 47,-1 7 1,5-1-5,-4 1 1,4-5 82,-4 0 0,4-7 92,-4 3 1,4-4-104,-5-2 0,1-1-21,-5-3 0,4-2-10,1-3 1,-1-5-6,-4 0 1,4-1-173,1-9 0,4 1 58,-4-5 1,6-6-187,-2-4 1,3-15 74,2-8 0,13-13-346,6-6 1,6-13 259,4-1 0,-15 27 0,0 1-348,14-34 1,-4 9 630,0 6 0,-5 15 0,5-1 0,-7 16 285,2 4 0,-2 11-155,2 8 1,-3 2 496,3 2 1,-5 13-207,-4 6 1,2 6-3,-2 3 1,-4 1-142,-1-1 1,-4 5 124,-1 1 0,0 4-210,0-5 0,-6 2-309,-3-2 1,-9-8-21,-1 3 1,-4-9 75,4 0 1,-5-8-26,5-1 1,-5-7 31,5 2-104,-6-4 56,9-1 44,2 0 1,9 0 0,10 0 1,9 2-125,10 3 1,3-2-182,1 6 0,-1-1 85,-3 2 0,1 2-430,-6-2 0,5 1 706,-5-2 0,0 4 0,-5-5 0</inkml:trace>
  <inkml:trace contextRef="#ctx0" brushRef="#br1">25578 6269 8139,'14'0'0,"-3"5"-105,4 0 1,-3-2-167,12-8 0,-2-3 601,2-6 1,1 3-24,-6-3 1,0 3-401,-5-8 0,-1 3 108,-4 2 0,-2-2-265,-7-3 0,-4 3 31,-5-3 0,0 8 149,-10 2 0,-4 1 76,0-1 0,1 2-25,-2 7 0,5 0 302,-5 0-148,7 0-59,-4 7 0,12 0 114,-1 8 1,6-1-62,-6 0 1,7 7 207,-2 2 0,4 1-18,1 4 0,0-4-151,0 5 1,0-1-85,0-4 1,6-2-215,4 1 1,-1-5-348,5 1 1,-3-8 255,8-2 0,-1-5-107,1 0 0,-2-2-61,7-2 1,-1-8-651,6-6 1039,-7-7 0,11-7 0,-3-1 0</inkml:trace>
  <inkml:trace contextRef="#ctx0" brushRef="#br1">26062 5758 8139,'0'-10'-328,"0"1"219,0 6 398,0-4 1,0 9-91,0 3 0,-2 4-38,-3 10 0,-1 5 15,-4 9 0,-2 3 127,2 7 1,-1-1-70,2 1 0,-4 5 130,4-1 0,2 7-306,3-2 1,-3-3 125,3-2 0,0-9-590,9-5 0,3-9 6,6-5 1,0-10-182,1-4 1,-1-7 183,0-7 1,0-2-237,1-13 0,-3-4 633,-2-5 0,9-13 0,-4 2 0</inkml:trace>
  <inkml:trace contextRef="#ctx0" brushRef="#br1">26204 5914 8139,'0'14'194,"0"0"0,-2 5 228,-3 0 1,4 7-115,-4-3 1,-3 6-264,-1 4 1,1-3 47,-2 3 1,6 2-143,-6-2 1,7-5 109,-2-4 1,4-11-86,1 1-48,0-9 1,6 1-1,3-6 1,3-11-99,-3-3 0,4-10 57,-4 0 1,8-1-244,2 1 0,0-2 49,-4 2 1,4 3 154,0 2 0,-2 4 79,-8 0 0,2 1-91,-6 0 305,6 6-212,-3-5 335,0 12 117,-2-5 56,-6 6-123,0 0 1,-1 4-29,-4 1-17,3 6 0,-9-1 170,7 9 1,-1-4-100,5 4 0,0 3-99,0 2 1,0 1-272,0-1 0,0 3-336,0-3 1,8-4 57,6-1 0,2-5 308,8-4 0,6 2 0,6-4 0</inkml:trace>
  <inkml:trace contextRef="#ctx0" brushRef="#br1">26801 5758 8182,'-14'0'-154,"-1"0"53,1 0 1,0 6 374,0 3 1,0 6-30,-1 4 0,1 4 253,0 10 0,1-1-71,4 6 1,-2 0 30,6 5 0,0 4-240,5 0 0,2-4-341,3-5 0,9-7 235,10 3-112,9-11 0,9-2 0,9-7 0</inkml:trace>
  <inkml:trace contextRef="#ctx0" brushRef="#br1">27313 5601 8096,'0'-8'-60,"0"15"1,-7 8 695,-2 14 0,1 1-385,-1 3 0,-1-3-305,-4 3 1,0-3 77,-1-1 1,6-2 112,-1-4 0,3 3 46,-3-7 1,4-1-100,6-3 1,0-1-101,0 0 1,1-1 50,4-4 0,9-1-129,10-3 0,3-4-39,1 4 0,7-3-52,3-2 0,5-2-248,4-3 0,-1 2 178,6-6 0,-13 1-126,-12 1 111</inkml:trace>
  <inkml:trace contextRef="#ctx0" brushRef="#br1">27384 5715 8096,'5'16'190,"-1"3"0,1 0 351,-5 9 0,0 4-125,0 10 1,0 7-125,0 3 0,-5 4-380,1 1 1,-6 1-1275,5 4 1362,1-10 0,4 9 0,0-10 0</inkml:trace>
  <inkml:trace contextRef="#ctx0" brushRef="#br1">28535 5900 8120,'15'0'-486,"-1"0"322,0 0 0,7 0 813,2 0 0,17-7-377,7-2 1,4-5-422,6-5 1,-10-2-31,5-2 0,-8 1-653,-6 3 122,-9 3 710,-9-5 0,-12 7 0,-1 0 0</inkml:trace>
  <inkml:trace contextRef="#ctx0" brushRef="#br1">28806 5488 8140,'9'11'-44,"1"3"0,-7 3-88,1 12 0,-2 2 941,-2 7 0,0 2-255,0 12 1,-8-2-421,-6 2 1,0 2 39,-5-6 1,3-1-875,2-4 0,6-1 700,3 1 0,-3-7 0,0-1 0</inkml:trace>
  <inkml:trace contextRef="#ctx0" brushRef="#br1">29602 5246 8139,'8'6'427,"0"8"-232,-4 10 0,-2 9-126,3 5 1,-4 5 92,-1 4 1,0 4-141,0 6 0,0-1-81,0 1 0,-5-6 172,1-4 1,-7-4-88,1-5 1,-2 1 73,-3-5 0,1-8-88,0-7 0,1-3 100,4-2-295,-4-6 44,5-1 1,0-19-149,4-2 0,5-9-310,9-1 0,1-3 254,12-1 1,1 1 310,5 3 1,-1-1-53,0 6 1,1 1 146,-1 9 0,-4 3-61,0 6 1,-2 6 292,2 3 1,-4 6-7,-6 4 0,-6 3 133,-3 6 1,-4-4 26,-1 0 0,-7-1-101,-8 6 1,-5-6-267,-9 1 0,-5-5 110,-4 5 0,-3-7-646,-2 2 1,-6-5 453,-3-4 0,-3-4 0,-2-6 0</inkml:trace>
  <inkml:trace contextRef="#ctx0" brushRef="#br1">30270 5246 8159,'14'-21'0,"0"7"0,1 1-107,-1 9 0,0 1 8,0 7 0,1 11 820,-1 8-454,0 4 1,0 9 264,0 7 0,1 6-144,-1 8 0,-6 6-355,-4 3 1,-2 7 18,-2-2 0,-8 3-185,-6-7 1,-10 1 113,-14-2 0,-9-3-59,15-34 0,-2-1 0,-3 1 1,-1-1-1294,-6 1 1,-2-1 1370,0-3 0,-1 0 0,-1 1 0,0-1 0,-2-1 0,0-1 0,-1 3 0,0-1 0</inkml:trace>
  <inkml:trace contextRef="#ctx0" brushRef="#br1">13365 7904 8133,'-6'-14'0,"4"6"0,-10 2 464,4 6-213,-7 0 0,1 0 423,0 0 1,-2 0-1,-3 1-29,-4 4 0,0-2-350,0 7 0,1-1-3,-2 6 1,-1-1 143,6 0-196,-7 7 234,11 7-174,-12 8-60,11 7-386,-5 6 0,1 1 315,-4 7 0,5 0-313,5 0 130,0 0 0,12 6-79,-2 3 1,5 2-159,9-1 1,1-6 106,12-9 0,3-4-19,7-10 0,3-5-1,7-9 1,-1-5 93,1-10 0,0-3 170,-1-6 0,1-8-135,0-6 1,4-6-162,0-9 1,7-12 210,-2-6 0,-3-13-140,-24 27 1,-2-1 0,13-29 126,-8 2 0,-7 2-12,-12 2 1,-2 5 200,-7 0 7,0 6-211,-13-3 0,-4 2-181,-16 0 0,-5-6 29,-10 6 1,9 6-24,-4 8 0,4 9 47,-4 5 1,7 10-131,2 4 0,6 16-1120,4 8 590,-3 6 801,18 10 0,-13 3 0,12 9 0,1 4 0</inkml:trace>
  <inkml:trace contextRef="#ctx0" brushRef="#br1">14659 7990 8130,'-14'-15'-81,"-1"1"1,1 6-240,0 4 470,6 2 0,-4 2 459,2 0 0,-7 13-234,-2 6-1,-5 12-143,5 7 0,-5 8 45,5 1 1,-4 7 33,4-2 0,1 3 69,9 2 0,3 2-300,6 2 1,6-1 52,3 7-1094,4-14 1091,1 3 1,7-20-71,2-3 1,0-9 88,0-5 1,3-5-184,7-4 1,-2-6 63,7-8 1,0-11-34,5-8 0,4-6-27,1-4 1,-3-10-96,-7-9 0,-3-3-359,-6-2 125,-7 0 173,-2 0 1,-10-1-36,-1-4 0,-6 2-21,2-6 0,-5 4-7,-5-4 0,-4 8 32,-10 1 0,-8 8-101,-6 11 0,-8 11 149,-2 13 1,0 9-11,-4 14 1,3 9-248,1 15 93,7 10-398,7 7 732,3 7 0,7 3 0,0 6 0,6 7 0</inkml:trace>
  <inkml:trace contextRef="#ctx0" brushRef="#br1">14673 9226 8026,'-14'-22'0,"0"8"0,-1 1 274,1 12-45,0-5 1,-6 6-42,4 6 1,-11 10 57,3 12 0,-4 4-9,-5 10-7,-4-2-44,-5 15 0,5-6 388,4 3-1576,3 10 1259,2-10 0,6 13 200,3-4 0,9 3-360,5 2 0,10 7 155,5-7 0,10-6-118,9-13 1,7-9-240,11-5 0,-1-11 200,6-7 134,0-7-52,12-15 1,2-7-306,10-10 1,-36 11 0,0-2-101,1-1 0,-1-1 0,0 0 0,-3-3-145,20-22 1,-5-7 143,-14-3 1,-6-8 126,-13-2 0,-2 2 666,-12 8 1,0 3-424,-5 6 1,-13 2-303,-6 3 0,-14 4 84,-10 5 0,-7 2-683,-12 4 0,-8 2 14,-5 7 0,0 1-198,9 4 0,3 2 944,6 7 0,0 0 0,0 0 0,0 0 0</inkml:trace>
  <inkml:trace contextRef="#ctx0" brushRef="#br1">13379 9525 8132,'-14'-14'0,"0"1"180,0 4 1,-5 2 146,0 7-86,0 0 1,0 2 201,0 3 0,-5 3-207,5 6 0,-6 6-223,1 4 0,-3 8 329,-1 1-216,0 6 62,5 4 0,3 4-14,6 10 0,1-5-89,4 5 1,2 5 165,7-5 0,13 4-71,6 1 0,6-5-12,4 0 0,4-4 3,0-10 1,2-4-196,-2-10 0,-2-9-271,7-5 253,-6-14 17,9-9 0,-3-20-72,9-10 1,-2-9-21,2-10 1,-4 0 85,-6 0 1,1-11-396,-9-3 0,-4-3 199,-11 3 1,-6 6-303,-3 3 291,-3 4 85,-9 7 1,-4 2-1243,-13 7 603,-6 5 448,-12 9 1,-7 3-1092,-3 6 737,3 6 698,0 7 0,3 6 0,3 3 0,7 6 0,4 7 0</inkml:trace>
  <inkml:trace contextRef="#ctx0" brushRef="#br1">11588 9539 8071,'-14'-14'-215,"-1"0"1,8 6 214,-6 2 224,11-1 1,-10 6 376,2-4 1,2 11-521,-1 8-157,-1 7 189,-4 7 0,-5 7-160,0 3 0,0 6 163,5 8 0,5 1 177,-1 8 0,7 2-317,-2-1 1,4 1 311,1-1 1,8-7-187,6 7 1,2-12-74,7 7 0,1-11 61,4-3 1,7-9 65,3-10 1,9-5-185,6-10-1149,8-9 1222,-2-14 1,5-11-130,-2-13 0,-10-1-117,0-14 1,-12 1 72,-7-5 1,-8-1 88,-1-4 0,-11 4-11,1-4 0,-9 1 96,-1 4 0,-5 2 48,-9 7 1,-2 4-390,-17-3 0,1 9-101,-15 4 0,4 11-112,-9 4 0,-2 9 147,-3 6 0,6 8-67,4 6 0,7 9 97,8 4 1,10 11 330,4 4 0,9-1 0,1 6 0,2 6 0,2 5 0</inkml:trace>
  <inkml:trace contextRef="#ctx0" brushRef="#br1">11915 10790 8004,'-27'-22'0,"3"3"0,-1 0-247,6 5 1,-6-3 271,3 15 0,-5-4 505,3 6 1,-3 1-153,4 4 0,-4 5-223,-2 8-131,7 11 26,-5 1 1,12 16 24,-4-4 1,3 15 101,2 0 0,4 8-230,1-3 1,5 5 208,0 0 0,4-2-4,4 1 0,6-1-188,9 1 1,0 3 109,9-2 0,-1-10-156,11-5 207,6-6-91,1-10 0,10-8-71,-3-9 1,3-9-17,2-5 1,-5-18 52,0-11 1,1-12-49,3-16 1,0-7-122,-29 25 0,-2-3 0,-2 2 0,-2-1 59,17-35-1395,-6 0 1504,-17 33 1,-2-1 0,6-37 25,-13 33 0,-3 0-30,1 2 0,-1 0 11,-3-38 0,-2 4 29,-3 8 1,-14 10-200,-9 5 0,-4 8-200,4 6 0,-4 10 8,4 9 0,3 9 105,10 5 1,3 5-1159,2 5 1409,4 9 0,0 2 0,-2 5 0</inkml:trace>
  <inkml:trace contextRef="#ctx0" brushRef="#br1">13152 10819 8002,'-27'-19'-65,"3"0"1,4 5-279,6 4 21,6 7 1478,-5-3-489,5 6-537,0 6 1,-6 2-298,0 6 0,-2 13 272,-8 6 0,5 8 121,-4 7 0,1 7-99,-2 6 1,0 7 1,10-1 0,-2-3 347,11 3-1520,1-7 1244,4 16 0,6-8-75,-2-28 1,1 0-1,10 34-220,4 2 0,9-11 52,10-8 0,0-8 27,5-11 0,-2-11-365,11-13 1,-2-8 212,2-11 1,4-17-135,-4-16 0,0-19-615,-23 21 0,-1-3 796,-1 0 0,0-1 31,4-9 0,1 0 0,-7 7 0,-1 2 184,-2-3 1,-2 0-1,10-29-187,-11-4 1,-9 13 122,-5-4 0,-10 12-75,-5 3 0,-10 8 202,-9 1 0,-5 7-365,-9 7 1,0 13-225,1 7 1,5 6 111,4 3 188,9 0 33,4 12 1,7-1-472,4 13 1074,2 0 0,20 4 1,3 1-1</inkml:trace>
  <inkml:trace contextRef="#ctx0" brushRef="#br1">14403 10563 7876,'-14'-10'238,"0"1"1,-1 6-291,1-2 0,5 5-217,-1 5 0,-4 9 1102,-5 10 1,-5 9-309,5 5 1,-6 4-465,1 6 1,-2 2 0,-3 7 0,2 5-68,4-1 1,4 4 151,9-8 1,2 8-9,3-8 0,5 3 16,0-4 1,7 1-66,7 0 0,11 0-168,4 0 1,10-2 201,4-3 1,0-12 60,4-16 1,3-5 188,3-15 1,-1-7-478,5-11 1,-2-19-316,-22 10 0,0-2 0,3-4 1,-1-2 209,4-1 1,-2-2 0,-2 0 0,-2-2 69,-4 1 0,-1-1 0,-2 1 0,-1-1-156,-3 1 0,-2-1 0,-4-4 0,-2 0 84,-1-1 0,-2 1 0,0-39 58,-6 13 1,-4 4 732,-1 10-255,-12 3-323,-11 13 1,-11 3-91,-14 9 1,-2 10 38,-21 9 49,31 7 0,-1 1 0,-4 0 0,-1 0 0,-2 2 0,1-1 0,1 0 0,0-1 0</inkml:trace>
  <inkml:trace contextRef="#ctx0" brushRef="#br0">8133 554 8329,'0'-28'143,"0"6"-143,0 3 0,-5 8 0,1 1 0,-3 7 390,2-1 1,2 4 600,-6 4 1,-1 6-182,-4 9-551,0 3-87,0 6 0,-5 2 32,0 3 1,0-1-5,5 6 1,1-5-101,3 5 222,-2 0-284,10-2 1,-6 4-208,4-7 0,2-6-74,-3-8-254,4-4-289,7 0 455,2-14 157,12-9 1,-2-14-1145,6-6 661,-7-7 221,10 5 0,-4-11-183,11 3 0,-4 2 152,3-2 1,-3 6 466,-2-1 0,-6 5-151,-3 4 0,-4 3 151,-6 7 0,-1 5 614,-3-1-351,-4 7-210,6-3 1,-7 7 1427,0 4-993,0 3 1,-5 11 364,0 0-484,-6 6 1,3-1-162,-6 9 1,-7-1-389,-2 6 0,1-1-75,-2 6 1,0 0-748,-4-1 0,-1 1-525,1 0 124,-1-1 1176,1-5 1,1-3-36,3-5 262,-2-7 0,11 3-50,1-6 1,2 0 49,7-5 0,0-6 821,5 5-190,0-5 0,2 0-231,2-4 846,4-2-804,7-2 1,7-6 19,6-4-272,7-9 0,7-3-82,1-6 0,0-1-398,-1 1-189,-5-1-661,-9 1 752,-7 6 1,-7-3-22,0 6-385,-6 0 73,-2 4 170,-6 1 527,0 0 531,0 6-258,-6 2-224,-2 6 1,-6 5-141,0-1 648,6 7-365,-5 4 0,7 0 1120,-4 4-833,-2 3 0,4-1 148,-6 3-209,-1 3 1,0-5 258,-4 6-222,3-6-612,-11 11 220,5-9 1,-7 11-73,1-7 11,0 1-27,-1-1 1,2-4-275,4 0 0,2-2-42,7 1 1,0-2-851,-1-7 824,1 0-776,6-6 1167,2-1 0,6-7 0,0 0 0</inkml:trace>
  <inkml:trace contextRef="#ctx0" brushRef="#br0">8147 1208 8285,'35'-14'0,"-5"-5"0,3 0-37,3 0 228,-6-1 1,1 6-105,-8-1-87,-5 1 0,2 13 0,-6-6 0</inkml:trace>
  <inkml:trace contextRef="#ctx0" brushRef="#br0">8233 1308 8065,'-7'8'1290,"-1"4"0,-6 1-1740,0 6 165,-7 6 236,-1 4 0,-8 1-335,-3 3 236,9-3 51,-9-2 0,13-1 98,-4-3 0,8-4-170,7-5 187,5-1-72,-2-6-404,6-2 214,6-6 109,2-6 0,13-7-149,3-6 9,2-6 185,3 9 273,-1-11-253,1 11 0,-1-4-80,1 6 161,-7 6 0,-6 2-168,-7 6 66,-6 0 284,4 12-89,-7-2 1,-12 16 360,-2-2-205,-3 3 1,-4 1 1,6-1 88,-4-3 0,3-3-45,2-7-318,6 0 165,-5-6 67,11-2-414,-4-6 332,12 0 1,4-1-139,9-4 1,3-3-249,6-6 1,-4 4-88,0 1 86,-7 6 213,4-4 0,-7 7-68,0 0 81,-6 7-78,-2 1 330,-6 6 0,-1 0 33,-4 0-257,-3 0 261,-6 7-99,-7-5 1,4 6-19,-7-3 203,-6-3-259,0 4 1,-6-6-535,3 1 226,9-1 136,-9-6 1,17-2-886,-3-6 460,10 0 189,-4-13 316,11-2 0,-4-27 0,6-2 0</inkml:trace>
  <inkml:trace contextRef="#ctx0" brushRef="#br0">8488 825 8107,'15'-10'220,"-1"1"0,0 5 43,0 0-141,1 8 0,-1 4 232,0 7 0,-5 0-1051,1 4 245,-1-3 141,6-2 0,-1-3-511,0-6 586,7 0 0,-4-7-222,7-2 261,-7-4 1,8-7 196,-6 1 0,0 0 0,-5-7 0,1-1 0</inkml:trace>
  <inkml:trace contextRef="#ctx0" brushRef="#br0">8858 753 8107,'-14'0'-468,"0"0"0,-2 12 729,-3 2 1,-3 14 581,-7 1 1,1 7-467,-1-3 1,-2 7-316,2-2 0,-2-4-53,7-1 1,4-4-231,1-5 0,9-4-247,5-6 270,-2-6 118,5-1 1,-3-9-46,10-3 201,9-3-224,2-6 0,12-5-63,1 0 1,4-6 34,5 1 0,3 2 53,-3-2 1,3 1-22,2-6 1,-7 6-152,-3-1 0,-4 2-208,-6-2 218,-2 4 285,-7 5 0,0 1 0,-6 0 0,-2 0 0</inkml:trace>
  <inkml:trace contextRef="#ctx0" brushRef="#br0">8730 654 8107,'8'16'32,"-3"3"1,1 3 94,-1 6 0,0 7 60,-5 3 0,0 8 29,0 1 1,0 2-122,0-2-52,0-9 1,4 8-62,1-13 1,0 1-670,-5-6 447,6-6 0,-4-1-580,2-7 216,-2 0 604,-2 0 0,0-6 0,0-2 0</inkml:trace>
  <inkml:trace contextRef="#ctx0" brushRef="#br0">8659 1137 8107,'-9'7'31,"-1"2"1,2 10 95,-1 5 1,-4-2 118,4 2 1,1-1 241,-2 6 1,5-6-861,-4 1 138,6-7 187,-3-2 1,7-9-428,4-6 266,3 0-29,12-6 0,-1-9-103,10-8 1,-4-4 106,8-2 0,-3-1-158,-1-3 1,-3 3 390,-2-3 0,1 5 0,-6 4 0,-4 8 0,-6 7 0,-6-1-1,4 2 70,-7 2 1,-2 14 53,-3 6 1,-3 2 185,-6 8 1,-2-1-76,-3 6 1,-3 1-62,-6 3 1,4-3-90,0 3 0,5-3-110,-4-1 0,5 1-96,-1 3 167,4-3 1,7 5 2,3-7 282,3 0-41,2-6-218,0 5 1,2-11 25,3 3 0,7-3-43,7-2 0,7-6 9,-3-3 0,4-4-113,2-1 1,1-8-226,3-6 0,-3-6-652,3-9 426,-9 1 204,2-1 1,-14 1-369,2 0 665,-9-1 0,7 1 0,-4-1 0</inkml:trace>
  <inkml:trace contextRef="#ctx0" brushRef="#br0">8943 1336 8107,'-9'0'-146,"-1"0"0,1 2-219,-5 3 1,0 9 1547,-1 10-400,7 2-487,-4 3 1,5 6-77,-2 3 0,-4-2-37,4 2 0,-2-7-95,1 3 0,-2-4-10,2-2 1,-2-1-265,-3-3 1,1-4 23,0-6 0,3-1-178,-3-4 0,3 2-486,-8-6 435,3 0 158,2-5 1,-1-2-304,1-2 440,0-4 28,6-7 0,-3 1-34,6 0 1,1 0 12,4 0 0,0-7 185,0-3 1,7 1-127,8-6 0,7 2-8,11-10 0,2-3-470,3-7 172,9 2 0,-9-16 0,11 2 0</inkml:trace>
  <inkml:trace contextRef="#ctx0" brushRef="#br0">9014 839 8107,'0'-8'-267,"0"2"1,2 7 449,3 4 1,-4 4 416,4 10 1,-3-1-368,-2 5 0,0 1-328,0 5 0,0-1 127,0 0 0,-5-1-110,0-3 1,-6 1-38,2-6-54,-4 6 181,5-9 1,-3 5 35,6-7-183,-6 0-103,10-6 0,-6-3 87,7-10 1,7-8-69,2-6 0,4-6 24,1 2 0,2-3-84,3 3 1,-3-3 255,3 7-78,3-6 58,0 9 0,1 0-3,1 7 1,0 1 138,4-1 0,-4 2 274,0 7 1,-7 7 11,2 2 1,-5 10 178,-4 5 1,-4 3-193,-6 1 0,-8 2 46,-6 3 0,-7 4-174,-7 5-195,0 1-80,-1-1 0,1-4-807,-1 0 722,7-6-178,-5 3 1,11-10-365,-2-6 0,6-6 211,3-13 1,4-4-126,-4-5 0,6-7 578,-2-12 0,3 6 0,2-5 0,0 6 0,0-3 0,0 10 56,7 8 97,0 0 1,8 9 84,-1-3 1,0 9 411,0 1 1,5 4-316,0 5 1,5-3 15,-5 3 0,6-10-263,-1-4 0,9-2-848,5 2 760,-3 3 0,-1 6 0,-5 0 0</inkml:trace>
  <inkml:trace contextRef="#ctx0" brushRef="#br0">9441 867 8156,'14'-14'483,"0"0"1,2-2-471,3-3 1,8 3-93,6-3 1,0 2 298,-4-2-196,-1-3-6,7 0 1,-5-5-230,3 3-13,4 4-23,-14-7 0,7 11-803,-16-3 1050,-2 10 0,-12-4 0,0 5 0</inkml:trace>
  <inkml:trace contextRef="#ctx0" brushRef="#br0">9597 626 8156,'0'18'0,"0"1"-58,0 7 1,0-4-113,0 6 0,0 2 529,0 3 1,0 2 541,0 3 0,-6-3-620,-3-7-84,2 1 0,-4-2-733,6-4 253,1-2-344,4-13 27,0-2 0,6-14 241,4-6 0,4-13 359,5-11 0,-3-9 0,4-4 0</inkml:trace>
  <inkml:trace contextRef="#ctx0" brushRef="#br0">9754 626 8156,'8'0'171,"-2"6"-19,-6 3 0,0 10 171,0 5 1,-8 9 394,-6 5 0,-2 3-243,-8 2-232,7 6-62,-10-5 1,5 5-252,-6-6-303,-1-1 266,1 1 0,-1-2-87,1-3 0,6-3 122,3-7 1,8-7-211,1-7 54,7 0 1,-2-14-207,10 0 1,5-11-111,9-8 289,3-6 53,6 9 1,1-9-34,-1 6 78,0-7 330,1 11 0,-5-11-232,-1 7 0,-1 0-17,2 5 0,-3 6 170,-7 4 77,-6 2 1,-2 5 313,-6 7 0,-2 2-92,-2 17 0,-6-2 274,-9 10 0,2-3-34,-7 4-228,7-7-448,-10 17 0,10-11-335,-7 11 0,7-6 182,-2-4 0,4 0-197,6-9 0,-2 1 152,6-11 241,0-7 0,5 1 0,0-5 0</inkml:trace>
  <inkml:trace contextRef="#ctx0" brushRef="#br0">9768 1265 8094,'14'14'-919,"0"1"341,1 5 171,-1-4 407,0 5 0,7-7 0,1 0 0</inkml:trace>
  <inkml:trace contextRef="#ctx0" brushRef="#br0">10507 284 8159,'0'15'-523,"-6"5"1429,-3 4-433,-4 3-280,-1 1-252,-1 7 1,0-7-368,-4 1 1,1-2-111,-5-9 379,5 8 3,-9-10 1,12 4-44,-4-6 0,1-4 40,-1-1 0,4-4-1,-4 4 0,8-5 115,1 0 410,1-2-142,1-2 1,3 0 385,10 0 1,9 0 45,10 0-309,2-6-90,9-9 0,8-2-222,9-7 237,10 1-617,-4-6 1,8 1-37,-9-1 1,-5 7 73,-14 3 1,-9 5-642,-10 5 947,-4 2 0,-5 3 0,-20-6 0</inkml:trace>
  <inkml:trace contextRef="#ctx0" brushRef="#br0">10337 583 8170,'14'6'0,"0"2"0,-4 6-235,-1 1 283,-6-1 278,4 0 1,-7 6 475,0 4 1,0-2-405,0 2 1,-5 0-197,0 4 0,-4-4 57,4 0 0,-1-12 259,1 2-1265,3-3 399,-4-3 293,6-1 0,2-15-892,2-6 445,4-7 153,6-1 1,7-5-248,3 3 0,2-6 324,3 2 0,-1 1 155,1 8 0,-2 5-81,-4 0 291,4-1 0,-13 15 1066,1 0-556,-7 0-404,-8 19 1,-2-8 485,-3 13-256,-9 0-365,-2 4 0,-11-4-150,4 0 0,-4-1-172,-2 6 0,6-6-501,-1 1 1,2-6 758,-2 0 0,-3-2 0,5-2 0</inkml:trace>
  <inkml:trace contextRef="#ctx0" brushRef="#br0">10180 1095 8030,'2'8'-844,"3"-4"1060,3-2 1,7-2 435,4 0 0,0-2-368,10-2 0,-2 0-151,10-5 0,8-1 14,7-4 1,-2 0-29,3 0 1,-14 1-515,-1 4 216,-6 2 165,-10 7-617,-8 0 351,-8 0 149,-12 13 0,-4-2-66,-9 13 1,-4-5 74,-10 4 1,-2 1 36,-3 5 0,8-3 17,6-2 0,7-3 195,-2-7 1,9 0 58,6 0 57,2-6 0,15 3 141,6-6-105,6 0-201,3-5 1,6 0 19,-1 0 0,6 4-27,-1 1 0,-3 1-6,-2-1 0,-3 3-11,-2 6 1,-7 12-103,-7 2 0,-6 5 412,-8 0-277,-6-3-40,-2 5 1,-13-6 171,-2-1 0,-6 0-46,-4 1 1,-3-7-27,-7-3 1,-4-3-64,-1-2 1,1-6-89,4-3 1,9-4 185,5-1 0,4-8-21,11-6 1,3-8-32,11-11 2,12 3-49,4-11 0,20 4-136,7-5-1372,6-1 1056,14 7 0,2-4 369,6 7 0,-34 16 0,0 1 0,37-13 0,1 1 0,-37 14 0,0 0 0</inkml:trace>
  <inkml:trace contextRef="#ctx0" brushRef="#br0">10735 3668 8272,'-14'-6'1283,"6"4"-1143,8-4 0,12 7-36,7 4 0,8 8 12,2 6 1,-4 4 193,8-4-861,0 6-416,16-9 972,2 5 0,10-12-659,1 1 0,0-7 321,-6 2 1,-7-4 332,-6-1 0,-7-6 0,-7-2 0</inkml:trace>
  <inkml:trace contextRef="#ctx0" brushRef="#br0">11204 3597 8272,'14'0'0,"5"0"0,0 0 0,6 1 24,-1 4 294,3 3-272,-5 6 0,3 5-181,-6 0 0,5 0 314,-5-5 0,-5 0 166,-4 1 1,-7 4-140,2 0 1,-5 4 23,-5-4 0,-5 7-185,-9-3-120,-9 4 171,-8 8 0,-9-5-96,-2 3 0,-4-3 0,-5-2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  <inkml:brush xml:id="br3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18242 3753 7944,'0'10'317,"0"-1"1,0 2 129,0 8 1,0 2-109,0 2 1,0 4 157,0-3-343,6 9 0,-4-3 117,2 3 1,3-3-1,-3-1 1,1 4-65,-5 0 1,0 7-9,0-3 1,0 9-7,0 2 0,0 12-8,0 1 1,0 1-94,0-1 0,0-1-134,0 2 1,2-3 23,3 2 1,1-2-55,3-3 0,4 6 57,-4 0 1,4 2 118,1-7 1,-4 8-41,-1-8 1,-1 3-31,2-3 0,1 1-25,-7 4 0,1 3-77,-5 6 1,0 0-60,0 0 0,0-5 12,0 1 0,0-7-12,0 1 0,0 2 44,0-1 1,0 4 506,0-4 1,0 3 529,0 1 1,0-6-820,0 6 1,0-6-71,0-3 1,5 2-32,0 2 0,-1-7-54,-4 3 0,5-5-170,0 0 1,4-3 33,-4-6-51,0-7 201,-5-1 0,0-2-92,0 0 35,0 0-125,-6-4 1,2-6-555,-5 1 501,6 0-279,-10-2 1,10-6-456,-7-7 1,6-6 519,-6 2 0,7-17 455,-2-12 0,4-9 0,1-10 0</inkml:trace>
  <inkml:trace contextRef="#ctx0" brushRef="#br0">18484 3540 8047,'0'-14'0,"0"-1"-210,0 1 198,0 6 2,0 2 1,-2 6 1323,-3 0-538,4 0-83,-6 0-338,7 0 0,2 2-93,3 2 0,3-2-14,6 3 0,6 1 66,4-1 1,8-1 137,1-4 0,6 0 73,-1 0-294,3 0-43,8 0 0,-3 2-195,6 3 0,7 1-11,7 4 1,-3 2 5,-1-2 1,-4 2-30,-1 3 0,-2-6-215,-3 0 1,-1-5 245,-4 0 1,1 3 131,9-3 0,1 1-1088,8-5 1326,4 0-198,-12-6 1,6 3-31,-8-7 1,1 5 47,0-4 1,2 6-7,2-2 1,2-1-7,4 1 1,-2 0-173,-4 5 0,-4 0 75,0 0 1,0-4-19,-5-1 1,13-6-75,11 1 0,-37 4 1,2 0 60,6-1 0,1-1 1,-7 1-1,0 0-52,-1 0 1,1 0-749,2 0 0,1 0 773,-1 0 1,0 0-1,7-2 1,0 0 7,0 2 0,-1 0 0,-2-2 0,-2 1-139,-2 2 1,-1 2 0,-1 0 0,-1 0 99,36-5 1,-2 1 18,-34 3 1,1 0 0,34-7-5,-34 7 1,-1 0 0,33-3 25,-2-1 1,-6 4-9,-9-4 1,1-1 342,0-4 0,5 5-361,-1-1 1,1 5 0,-5-4 0,-7 6 82,-2-2 0,-6-1-227,-4 1 1,-3 0 835,-6 5 0,-7 0-787,-3 0 1,-8 0 323,-2 0 1,-1 2-338,2 2 276,-4-2-232,-6 4 5,6-6 91,-4 0 12,4 0 44,-6 0 42,0 0-161,0 7 55,0 1-41,0 6 1,0 0-4,0 0 1,0 2-42,0 3 0,0 3-138,0 7 1,0-1 111,0 0 1,0 2-132,0 4 0,0 2 113,0 7 0,0-1 5,0 1 0,-5 1 83,1 3 1,-1 4-7,5 6 1,-5 0 138,0 0 1,-1-5-137,1 0 1,4-5 108,-4 5 0,3-4-103,2 4 0,-4 2 11,-1 7 0,-5-2 9,6 2 1,-3-2 66,3-2 1,0-1 182,-5 1-10,6 0-285,-3 0 1,1 0 16,0 0 1,0-2-23,5-3 0,-4-3 34,-1-6 0,0-2-3,5-3 1,0-2-12,0-3 0,2-3-4,2 3 0,-2 4 26,3 1 1,1 4-33,-1 6 0,0-1 32,-5 10 0,0-8 14,0 8 1,0-3-1,0 2 0,4 1-33,1 0 0,1 0-27,-1 0 0,-2 6-7,7 3 1,-2-2 99,1-3 1,-1 2-60,-3-1 0,-4 1 239,4-1 0,-3 3-117,-2 6 0,0 0-215,0 0 0,0 3-117,0-3 0,0-5-361,0-13 1,0-11-289,0-9 230,0-3 1,1-9-1842,4-7 2487,-3-6 0,10-8 0,-4 0 0</inkml:trace>
  <inkml:trace contextRef="#ctx0" brushRef="#br0">18697 7364 8150,'-27'14'-148,"3"1"1,-1-1-443,6 0 521,-6-6 1,9 3 323,-3-6 0,3-1 201,2-4 582,0 0-647,0 0 1,6-1 198,3-4 1,5 4-22,5-4-328,3 3-100,6 2 1,6 0-19,4 0 0,3 5 87,1 0 1,5 4-31,1-4 0,0 1-4,0-1 0,-3-3-112,7 2 1,2-2-11,7-2 1,8-5 33,7 0 0,6-6-908,-2 2 737,-3-4 165,0-1 1,-4 0-144,3 0 178,2-1 40,14 7 1,-4-4 48,-34 7 0,1 0 1,33-1-27,2 1 0,-8-1-128,-2 1 0,0-1 148,5 1 1,7 4-56,-38-2 1,0 1 0,38-1-186,-2-2 1,-10 3 125,-5-2 1,-2 0-89,-2 0 0,1 1 70,4-7 0,-2 5-143,6-4 1,-10 4 122,0-4 1,-5 1 17,-4-2 1,1 2 25,-10 4 1,-4 2 161,0-3 1,2 4-111,2 1 1,3 0 383,2 0 1,4 0-259,0 0-143,1 0 60,-6 0 1,1-2-290,0-3 1,-1 4 86,1-4 0,0 2-93,-1-2 0,3 2 90,2-6 1,2 5 2,3 0 0,2 0 41,-7 0-22,7 2-8,-4-4 0,-1 6 130,-6 0 1,-2-5-134,-8 0 0,5 1-5,-5 4 0,7 0-6,-2 0 0,3 0-133,2 0 0,-2 0 133,-3 0 1,1 0-32,-6 0 0,0 0 8,-4 0 1,-6 0-22,1 0 0,-6 0 45,1 0 0,-4 4 8,0 1 1,-3 1 17,-2-1 1,2-3-1,-2 2 0,-2-2 1,1-2 1,-4 0 24,4 0 1,-4 0 204,5 0-143,-1 0-72,-1 0-8,5 0 1,-10 0 240,6 0-193,-6 0-247,10 0-349,-11 0-443,4 0-1122,-6 0 1464,0 0 632,0 6 0,-13 2 0,-3 7 0</inkml:trace>
  <inkml:trace contextRef="#ctx0" brushRef="#br0">19188 4293 8063,'13'-9'36,"-4"-1"11,4 7-52,1-3 37,0 6 1,-6 6-34,-3 4 1,-4 2 22</inkml:trace>
  <inkml:trace contextRef="#ctx0" brushRef="#br0">20046 4867 7872,'14'-3'-154,"-3"1"-290,-1 2 444,-7 0 0,3 0 0</inkml:trace>
  <inkml:trace contextRef="#ctx0" brushRef="#br0">19138 4606 7951,'-10'0'-486,"1"0"492,5 0 1,-2-1 414,6-4 1,0 2-353,0-7 0,0-1 36,0-8 0,5 2-188,0-7 0,6 0 59,-2-4 1,4 0 29,1-1 1,0 1 62,0-1 1,5 2-124,0 4 1,0 2 63,-5 7 1,-4 4 75,-1 1-3,1 6-14,4-4 0,-6 14 80,-3 2 1,-2 4-94,2 1 0,-4 5 202,4 0 1,-3 5-165,-2-5 0,0 1-51,0-1 0,0-3-314,0 3-683,6-3 954,2-2 0,12-6 0,2-2 0</inkml:trace>
  <inkml:trace contextRef="#ctx0" brushRef="#br0">19664 4464 8012,'-10'0'152,"1"0"179,5-6 0,0-2-176,8-6 1,4-2-307,7-3 1,4 1 126,-1-5 0,6 4-68,-5-5 1,5 7 76,-5-2 0,0 5 63,-5 4-126,0 4 81,0 6 0,-4 6 107,-1 4 1,-5 8-69,0 6 0,-2 3 147,-2 1 0,-5 6-140,0-1 1,1 0-136,4-5 0,0-5-415,0-5 194,0 5 307,0-8 0,6 6 0,2-7 0</inkml:trace>
  <inkml:trace contextRef="#ctx0" brushRef="#br0">19948 4706 7887,'0'-10'173,"0"1"0,-2 6 336,-2-2-186,2 3 19,-4-4-287,-1 4 0,4-4 1,-6 6 0,4 0 95,-4 0 0,4 0-96,-5 0 0,6-5 32,-6 1 0,1-1-21,-6 5 1,1-5 81,0 0 1,0-1-35,0 1 1,-2 4 104,-3-4 0,1 2-80,-5-2 0,5 3-119,-1-2 1,-1 2 78,1 2 1,-5 0-104,5 0 0,-1 0 43,1 0 0,3 0 130,-3 0-131,3 0 0,2 0-24,0 0 0,0 0 13,-1 0 0,6-5 73,-1 1 4,1-1 1,-5 5-38,-1 0 0,6 0-26,-1 0 1,1 0-15,-5 0 0,4 0 2,1 0 0,-1 1-54,-4 4 1,0-3 1,0 9 77,-1-6 1,3 1-28,2-1 1,-2-2 4,2 6 0,2-4-7,-1 5 0,1-6-30,-2 6 0,-2-1 37,2 5 1,-2 1-67,-2-1 1,-1 0 44,1 0 1,5 1-11,-1-1 1,1 0 4,-6 0 0,6 0-1,-1 1 0,1-1 23,-5 0 1,4 0-8,1 0 0,1 1 69,-2-1 0,-1 2-18,7 3 0,-3-2 84,3 7 1,2-5-59,-3 4 1,4-1 6,1 2 0,0 1-32,0-6 0,0 5 0,0-5 0,1 0-119,4-5 0,-2 0 79,7 1 0,-1-1-55,5 0 0,1-1 91,-1-4 0,2 4-15,3-4 1,-4-1-35,4 2 1,3-7-1,2 2 0,-2 1-87,2-1 0,-2 1 93,2-1 0,1-4-31,-6 4 1,5-2 32,-5 2 0,0-4-110,-5 4 1,5-3 66,0-2 1,0 5-11,-5-1 0,5 1 6,0-5 1,6 0 1,-1 0 1,-2 0 13,2 0 1,-1 0-6,6 0 0,-1-6-68,1-4 0,-1 2 63,0-1 1,-4-1-134,0-4 0,-7 0 11,2 0 1,-3-5 24,-2 0 0,4 0 65,-4 5 1,3-1-10,-7 1 0,-2 0 16,1 0 0,-4 4-24,4 1 0,-4-2 9,4-8 0,-5 3 1,0-3 1,0-3-72,0-2 0,-2-3 68,3-1 1,-4 0-11,-1-1 0,5 2 71,0 4 0,-1-3 0,-4 7 0,0 0 124,0 5-127,0 0 0,0 0 256,0 0-198,0 6 1,-6-3-75,-3 6 1,1-5-58,-2 6 0,1-6-149,-6 5 0,0-6-65,-4 2 0,3-4-300,-3-1 0,3 0 24,2 0 0,0 6-186,0 3 746,-1 3 0,-5 15 0,-2 3 0</inkml:trace>
  <inkml:trace contextRef="#ctx0" brushRef="#br0">19735 4834 8336,'-8'-8'1524,"3"1"-1457,10 7 0,3 0 290,6 0 1,2 0-95,3 0 0,3 0-218,6 0 1,5 0 108,1 0 0,-1 0-308,-5 0 0,5 0-77,1 0 1,-1-4-320,-5-1 0,1-5 230,-1 6 1,-6-6-524,-3 5-540,-3 1 1383,-8 4 0,-2 0 0</inkml:trace>
  <inkml:trace contextRef="#ctx0" brushRef="#br0">19877 4990 7958,'-10'0'594,"1"0"-149,6 0-336,-4 0 1,18-5 102,4 0 1,4-4-129,0 4 1,1-4-39,4 4 0,3-4-142,-4 4 0,3-1-305,-3 1 1,3 3 271,-7-3 0,0 4-589,-5 1 1,-2 6 717,-2 4 0,-4 2 0,-6 3 0</inkml:trace>
  <inkml:trace contextRef="#ctx0" brushRef="#br0">19877 5104 7958,'-8'0'1463,"3"4"-1242,10 1 0,4 6-37,10-1 0,-1 2-211,5 3 0,-4-1 100,5 0 0,-2-5-347,2 1 0,4-7 134,1 2 140,-1 3 0,13-7 0,-4 6 0</inkml:trace>
  <inkml:trace contextRef="#ctx0" brushRef="#br0">18725 4819 7985,'-8'15'1056,"4"-1"-941,8 0 0,6 0 124,9 0 0,0-4-85,9-1 0,-1-5 71,11 0 0,6-8-345,8-6 1,2-3-172,-2-1 0,-4 0-242,-11 0 0,-3 6-305,-11 3 838,-2-3 0,-7 7 0,0-6 0</inkml:trace>
  <inkml:trace contextRef="#ctx0" brushRef="#br0">18811 4990 8573,'14'0'533,"0"0"-469,0 0 1,7 0-274,2 0 0,0 5-351,0-1 1,-4 6 119,5-5 1,-7 4 129,2-4 310,-9 6 0,2-3 0,-4 6 0</inkml:trace>
  <inkml:trace contextRef="#ctx0" brushRef="#br0">18739 5246 7985,'-14'8'0,"6"4"762,2-4 1,12 0-246,4-3 0,9-3-803,4-2 1,12-8-181,8-7 0,7-5-947,12-9 1041,-4-5 0,12-3 0,-5-5 0</inkml:trace>
  <inkml:trace contextRef="#ctx0" brushRef="#br0">19280 4862 7966,'-8'2'-221,"3"2"1,2-1 389,-2 7 0,4-1-165,-4 6 0,3-6 105,2 1 1,7-7-131,2 2 1,2-2 77,-1 1 0,2-2-89,-2 3 0,2-5 25,3-5 1,-1 2-168,0-7 1,-5 1 80,1-5 1,-7 4-201,2 1 221,-4-1 37,-1-4 0,-1 1 62,-4 4 1,-3 3-59,-6 6 0,0 0 143,0 0-115,-1 0 1,1 4 402,0 1-310,6 6-115,2-3 0,12 0-391,3-3 1,4-4 415,1-1 0,7 0 0,1 0 0</inkml:trace>
  <inkml:trace contextRef="#ctx0" brushRef="#br0">19536 4834 7966,'0'14'82,"0"0"0,0-5-165,0 1 0,0-1-34,0 6 291,0-1-91,0 0 0,4-4 31,1-1 0,1-6-49,-1 2 0,-2-10 19,7-4 1,-2-4-174,1-1 1,2-2 121,-6-3 0,1 3-165,-1-3 0,-3 4-83,2 0-201,-2 1 304,-8 6 1,-2 2-104,-7 6 0,1 6-143,0 4 1,-2 2 119,-3 3 0,8-1 238,-3 0 0,3 0 0,-3 7 0,0 1 0</inkml:trace>
  <inkml:trace contextRef="#ctx0" brushRef="#br0">19408 5061 7966,'8'-6'-1190,"-2"4"1457,-6-4-58,0 6-172,0 6 0,0 2 46,0 6 1,0 0 5,0 1 0,0-1-69,0 0 1,0 0-121,0 1 0,0-6-758,0 1 858,0-7 0,0 9 0,0-4 0</inkml:trace>
  <inkml:trace contextRef="#ctx0" brushRef="#br0">19337 5189 8487,'0'8'743,"1"3"-351,4-6-236,3 6 0,6-5 15,0 4 1,0 1-218,1-7 1,-1 1 137,0-5 0,0 0-180,1 0 1,5-2-211,4-2 1,3-10-222,1-10 1,5-11 518,0-8 0,13-12 0,-2-10 0</inkml:trace>
  <inkml:trace contextRef="#ctx0" brushRef="#br0">20574 8445 7985,'-15'0'-273,"7"0"0,0 1 273,4 4 0,2 3 0,-4 6 0</inkml:trace>
  <inkml:trace contextRef="#ctx0" brushRef="#br0">20616 8800 7955,'0'14'0,"0"0"-739,0 1 0,0-1 739,0 0 0,0 0 0,0 7 0,0 1 0</inkml:trace>
  <inkml:trace contextRef="#ctx0" brushRef="#br0">18540 10534 7991,'-6'-14'0,"3"5"-215,-7-1 1,7 1-166,-1-5 705,2 6 0,8 1-118,4 7 0,-2 8 123,1 6 0,1 2 28,4 8 1,0 0-120,0 4 1,-1 5 58,-4 0 0,2 2-119,-6-2 1,5 4 42,-6 5 0,1 2 13,-5 4 0,0 7-216,0 7 1,0 4-65,0-4 1,2 4 150,2-4 0,-2 10-285,3-1 1,-4-28-1,-1 1 258,0 1 0,0 0 1,2 1-1,1 0-56,-1 1 0,1 1 0,2-4 1,-1 0 42,-1 1 1,-1 0 0,1 2-1,0-1-53,0 2 0,-1-1 0,-1-3 1,0-1 73,1 0 0,0-1 0,0 39-229,-2-1 1,2-4 324,2-9 1,-2 2 99,3-3 0,-4 4-104,-1 1 0,0-1 38,0-4 1,0 3-120,0-2 1,-5 2 68,1 2 0,-6 0-183,6 1 0,-6-9-9,5-6 1,-4-8-264,4-12 1,-1-3 65,1-11 0,3-2-771,-2-7 420,2-6 0,2-8 5,0-10 0,0-8 65,0-6 0,5-5 503,0-4 0,6 3 0,-3-5 0</inkml:trace>
  <inkml:trace contextRef="#ctx0" brushRef="#br0">18825 10094 8162,'-14'-8'337,"6"1"-337,1 7 1563,7 0-1006,0 0 1,8 0-90,6 0 1,7 0-163,7 0 1,7 0 14,3 0 1,13 0-130,1 0 1,13 0-16,-4 0 1,-4 0 16,0 0 0,-3 0-129,2 0 1,8 0-735,2 0 0,5 0 542,5 0 1,-3 0-28,2 0 1,-2 0 78,-2 0 1,2-4-104,3-1 1,3 0 147,-37 5 0,1 0 0,36 0 17,-3 0 0,-10 0 48,-4 0 1,-4 0 11,-1 0 1,5 2 154,-1 3 1,2-4-84,-1 4 1,-3-4 492,2-1 1,2-4-235,-1-1 0,7-11-509,3 2 1,-32 5-1,2 1 173,2 1 0,2-1 0,3-1 1,1-2-223,-2-1 1,-1 0 0,1 0-1,0-1 193,-3 1 1,0 0 0,4 1-1,0 0-132,3 1 1,1 1-1,-2 2 1,0 0-38,-3 0 0,-1 0 1,-3-1-1,-1 1 47,-3 2 0,1 1 0,38-2 204,-39 3 1,0 1 0,2 1 0,0 0-27,38 1 1,-4 0 513,-5 0 1,-7 0-295,-12 0 0,3 0-106,-3 0 0,2 0-153,-2 0 1,0 0-140,-9 0 0,-1 2-275,-13 3 0,1-2 467,-11 6 0,0-6-589,-5 2 1021,-6 3-573,-2 0 243,-6 0 95,0-2 0,-1-4 118,-4 3-282,3-4 1,-6 5-107,4-6 128,2 0-458,-4 0 123,6 0-82,0 0 128,0 7 134,0-6 0,1 10 52,4-6 0,-3 6-80,2-1 0,-2-2 29,-2 1 1,0 0-17,0 6 1,0 1 14,0 2 1,0 0 12,0 6 0,-2-6 7,-2 6 0,0-5 34,-5 5 0,4 0 10,-4 4 0,4 0 14,-4 1 0,4-5 19,-5-1 0,7 2-115,-2 9 0,2-4 64,-1 3 1,2-2-155,-3 3 1,-1-3 94,1 7 0,-6-5-23,2 5 0,1 0 79,-2 5 0,1 1 105,-5 3 1,-2 4-80,-3 6 1,8 0 139,-3 0 1,7-5 89,-2 0 0,6-5-69,-2 5 0,8-6-191,2 1 0,6 2 75,-2-1 1,4 10-302,1-1 1,0 5 140,1-1 0,-6 3-54,0 2 0,-5 3 130,0-2 0,3 2-14,-3 2 1,0-31 0,-1 1-55,-1-1 0,1 0 0,-2 3 0,1 0 114,7 33 0,-6 1-8,2-1 1,1-4-1,-1 4 0,5 2-99,-6-3 0,1 1 7,-5-5 0,0 0-145,0 1 0,0-6 86,0 0 1,-2-4-292,-2 4 1,1-6 171,-7 2 1,7-5 119,-2-5 0,4-5-321,1-9 1,0 2-296,0-7 1,0 0-273,0-5 0,0 1 987,0-1 0,-7 1 0,-1-1 0</inkml:trace>
  <inkml:trace contextRef="#ctx0" brushRef="#br0">18327 14273 8056,'0'-14'51,"0"6"0,6 2 0,5 6-37,7 0 1,4 5 268,6-1 0,7 6-186,3-5 0,0-1-155,5-4 0,-4 0 24,9 0 0,-4 0-5,-2 0 0,1 0 437,0 0 0,6-4-197,3-1 0,3 0 329,2 5 1,1 0-197,4 0 1,-3 0-144,2 0 1,-7 0-30,-2 0 0,-5 0-176,5 0 1,5 5 115,5 0 1,6 4 9,-2-4 1,4 0 170,1-5 0,-5 0-103,1 0 0,7-2-290,-32 0 0,1-1 0,-1 2 1,0-1 46,5-2 0,1-1 0,31-5-37,-37 3 1,1 0 0,-2 2-1,0 0 50,-1 0 1,1 1-1,2 1 1,1 1 60,3-3 1,0 1 0,-2 1-1,-1 1-1,3-3 1,1 0 0,-5 4 0,0-1-48,-2 0 1,-1 0 0,5 0 0,2 0 142,0 0 0,0 0 1,2 1-1,0 0-50,4-1 0,-1-1 0,-7 2 1,0 1-29,-2 0 0,-1 0 0,0 0 0,0 0 5,2 0 0,2 0 0,-1 0 0,1 0 27,2 0 1,-1 0-1,-1 0 1,-2 0 28,37 0 1,-4 0-16,-6 0 1,2 5-90,3-1 1,-4 1 11,4-5 0,-9 5-138,-6-1 1,-4 1 118,-5-5 1,-4 0-92,-10 0 1,-2 0 81,-3 0 0,-8-5-139,4 1 0,-10-1-262,0 5 375,-4 0-1090,-7 0-281,-1 0 1428,-1 0 0,-4 0 0,4 0 0</inkml:trace>
  <inkml:trace contextRef="#ctx0" brushRef="#br0">22294 12866 7883,'-14'-5'0,"-1"0"0,6-1-375,-1 1 0,6 2 982,-6-6 53,1-1-166,-5-4-293,-1 0 1,6 1 11,-1 4 1,6 2 172,-6 7-211,7-6 0,-10 4-54,4-2 0,-4 2 96,-1 2 0,0 0-188,0 0 0,-2 0 87,-3 0 1,3 0-38,-3 0 0,2 0 60,-2 0 1,3 5-8,-3 0 0,3 1-77,2-1 1,0-2-18,0 6 1,-5 1-110,0 4 1,0-5 50,4 1 1,1 1-160,0 8 0,-5-3 13,0 3 1,0-3 32,5-2 0,0 0 105,-1 0 1,1 0-16,0 1 0,0 4 55,0 0 1,-1-1 157,1-3 0,0 4 47,0 0 0,1 4-74,4-4 1,-4 7 28,4-3 1,-3 4-39,3 1 1,-2-4-84,6 0 1,-4 4 19,4 5 1,-5 1-3,6-6 0,-1-1 7,5-3 0,0 1-8,0-6 0,0 0 130,0-5 1,6 0-122,4 0 0,2 1 42,3-1 1,5 0-30,4 0 0,-2 1 9,2-1 0,-1 0-43,6 0 1,-1 0-117,1 1 0,-2-1 28,-4 0 0,3 0-206,-8 0 0,8-1-42,-3-3 1,3 2 93,-3-2 1,9 1 31,-4-2 1,9 2 20,-4-6 1,5 5 83,-5-6 0,5 1-32,-5-5 1,0 0 17,-4 0 1,-1 0-63,1 0 1,-1-6 1,1-4 0,-3 2 143,-2-1 1,1-1-98,-6-4 1,7 0 131,-3 0 0,3-2-126,-3-3 1,3 3 25,-8-3 0,6 7 10,-5-3 1,0 4 3,-5-8 1,4 4-45,-4 0 0,3 1-13,-7 0 0,2-5-73,3 0 0,-6 0 89,1 5 1,-6 0 47,6-1 0,-7 1-64,2 0 1,1-2 137,-1-3 0,-1 3-19,-4-3 0,2 2-30,3-2 1,-4 2-65,4-7 1,-3 7 11,-2-2 1,0-2-1,0 2 0,0-4 19,0 4 0,0-5 32,0 5 0,-2 0-48,-3 5 0,-3 0 217,-6-1 1,-2 1 48,-2 0 1,2 0 85,-3-1 0,-2 1-150,2 0 1,-1 0 82,1 0 1,3-2-238,-3-3 0,3 3 72,2-3 0,5 2-84,-1-2 1,1 3 116,-6-3 0,1 8-190,0 1 0,-5 6 44,0-6 0,-2 6-43,3-6 0,-1 7 52,-10-2 0,4-3-90,-8-1 0,-2-4-68,2-1 0,-5 0 55,5-1 0,-1 1-355,6 0 1,1 0 174,3 0 1,4 6 314,6 3 0,-7-3 0,-1 0 0</inkml:trace>
  <inkml:trace contextRef="#ctx0" brushRef="#br0">21938 13022 8061,'-6'8'-373,"3"3"-47,-7-6 0,6 1 402,-6-1 1,6 1 751,-6 4-282,1 2 167,1-4-168,-5 7-315,11-1 1,-4-5 200,6 1-157,0-7 0,6 3-156,4-6 0,3 0 91,1 0 1,0-1-175,0-4 0,0-1 64,1-4 0,-1-3-239,0 4 1,-6-4-78,-3-1 131,3 0 0,-8 1 39,0 4 0,-8 2-42,-11 7 1,1 0 57,-5 0 0,5 0-38,-1 0 96,4 7 1,5-1-85,1 4-319,5 2 0,4-5 470,10 2 0,9 4 0,3-5 0</inkml:trace>
  <inkml:trace contextRef="#ctx0" brushRef="#br0">22351 13036 8029,'0'15'-555,"0"-1"0,0-5 427,0 1 1,0-1 127,0 6 0,0-1 1579,0 0-514,6 0-554,-4 0-292,10 1 1,-9-7-141,7-4 1,-5-4-22,4-4 0,-6-6-193,2-9 0,1 2 1,-1-7 0,0 7-293,-5-2 1,-2 3-23,-2 2 0,-1 1 177,-9 4 0,2 2-95,-6 7 0,0 2 132,-1 3 0,3-2 110,-3 6 1,4 1-40,0 4 0,6-5 164,-1 1 0,7-7 0,-9 10 0,4-5 0</inkml:trace>
  <inkml:trace contextRef="#ctx0" brushRef="#br0">22109 13264 7924,'0'-8'-449,"0"-5"252,0 12 487,0-6 0,0 9-115,0 3 1,0-2-55,0 6 0,-5 1 52,1 4 0,-1 7 8,5 2 0,0-1-82,0 2 1,0-2-79,0 2 0,0 1-934,0-6 491,-7 0-596,6-5 1018,-5 1 0,-7-8 0,-3 0 0</inkml:trace>
  <inkml:trace contextRef="#ctx0" brushRef="#br0">21910 13477 7924,'8'-8'-294,"5"2"0,-10 12 609,6 4 0,-4 2-77,4 3 0,-4-1 95,5 0 1,-6 2 15,6 3 0,-1-3-96,6 3 0,-1-4-228,0 0 0,5-8 98,0-2 1,6-3-198,-1-2 1,-2-7 10,2-2 0,2-10 15,3-5 0,3-7-487,-9-2 0,-1-5 242,2 4 0,-7-3-429,2 3 0,0 3 722,-4 7 0,8-3 0,-7 5 0</inkml:trace>
  <inkml:trace contextRef="#ctx0" brushRef="#br0">22720 13122 7925,'-14'6'-376,"6"-3"1195,4 7-481,2-7 1,4 8-159,2-6 1,6-1 20,9-4 1,3 0-189,6 0 0,1-1-114,-1-4 0,1 2-256,-1-7 1,-1 7-421,-3-1-606,-4 2 1383,-6 2 0,-6 0 0,-1 0 0</inkml:trace>
  <inkml:trace contextRef="#ctx0" brushRef="#br0">22592 13335 7925,'2'8'79,"3"-3"0,4-4 194,10-1 0,-1 0-19,5 0 0,1 0-233,4 0 0,6-5-69,-1 1 1,-2-6-139,-7 6 1,-3-1-988,-7 5 571,0 0 258,0 6 0,-6 2 344,-3 6 0,-16 0 0,-5 1 0</inkml:trace>
  <inkml:trace contextRef="#ctx0" brushRef="#br0">22592 13534 7925,'-6'8'92,"5"-2"1,-3-1 239,14 0 1,1-1-52,13-4 0,-1 5 97,6 0 0,-1 4-237,1-4 1,4 6-90,0-1 1,0-2-225,-4 1 1,-1-4 169,0 4 1,-5-4 1,-4 5 0,-4-7 0,0 3 0</inkml:trace>
  <inkml:trace contextRef="#ctx0" brushRef="#br0">21299 12980 7947,'0'-10'469,"0"1"0,6 5-285,3 0 1,4 8-59,1 6 0,7 4-195,3 5 74,-4 3 1,7 0 21,-3-3 1,2-3-158,3-2 1,-7-4-547,-3-1 0,-3-6 70,-2 2 606,0 3 0,-6-6 0,-2 4 0</inkml:trace>
  <inkml:trace contextRef="#ctx0" brushRef="#br0">21341 13207 7870,'7'8'4,"2"0"73,10-3 0,3-4-60,7 4 0,-1-4 2,0-1 1,1 0-165,-1 0 1,-6 0-248,-3 0 1,-3 0-534,-2 0 925,-6 0 0,-1 0 0,-7 0 0</inkml:trace>
  <inkml:trace contextRef="#ctx0" brushRef="#br0">21256 13534 7954,'-17'16'292,"2"3"1,0-8 263,10 3-348,0-9 1,11 1 13,4-6 0,9 0-121,5 0 1,9 0 19,5 0 1,7-6-187,3-4 0,2-1-100,-7 2 1,1 1-417,-11 3 1,-4 4-1129,-5-4 1709,-7 3 0,3 9 0,-5 0 0</inkml:trace>
  <inkml:trace contextRef="#ctx0" brushRef="#br0">21427 13676 7954,'-15'0'-535,"7"-6"1,10-2 376,12-6 0,8-2 32,12-3 126,2 3 0,7-11 0,-1 5 0</inkml:trace>
  <inkml:trace contextRef="#ctx0" brushRef="#br0">21796 12965 6614,'0'-9'99,"0"-1"1,-5 1-8,1-5 0,-1-2-17,5-3 0,0 2 1,0-7 1,0 0 0,0-4 0,0-1-7,0 1 0,5-1 29,-1 1 0,6-5 17,-5 0 0,4 4-119,-4 6 0,6-1 78,-2-5 0,-1 3-31,2 2 0,-2-1 46,1 6-5,4 0-38,-5 5-25,6-1-68,0 7 0,0 2 80,1 6 0,-6 6-49,1 4 0,-6 3 39,6 1 1,-2 5 103,1 0 0,2 6-83,-6-1 0,0 4 13,-5 5 0,0-3-34,0 3 0,0-3-2,0-1 0,0-2-483,0-4 1,0 3 460,0-7 0,0 6 0,0-3 0</inkml:trace>
  <inkml:trace contextRef="#ctx0" brushRef="#br0">22479 12880 8039,'-8'0'-613,"-5"0"1130,12 0 1,-6-2-380,7-2 1,0-4 14,0-6 1,0-5-211,0 0 1,2-7 132,3 3 1,1-7-73,3 1 0,4-2 48,-4 7 0,4-3 24,1-1 1,1 6 1,-1 3 1,5 3 121,0 2-39,0 6 1,-5 1-73,0 7 1,0 2 96,1 3 0,-1 3-59,0 6 1,-5 2-77,1 3 0,-2 1-14,1 4 1,2 7-125,-6-2 0,0 9-42,-5 0 1,-2 3-185,-2 1 1,-4 3-532,-7 2 1,1-7 843,0 2 0,-7-9 0,-1 2 0</inkml:trace>
  <inkml:trace contextRef="#ctx0" brushRef="#br0">2446 3455 8328,'-24'0'-434,"0"0"930,7 0 1173,-3 0-748,12 0-583,1 6 0,15 2 50,6 6 1,9-4-87,10-1 1,17-6 256,17 2 1,10-4-536,-32 0 0,0-2 0,0-1 0,0-2 142,0-1 0,0 1 0,7 0 0,0 0-124,0-1 0,1 0 0,2 1 0,0-1 53,4-2 0,1 0 1,-2-1-1,1 1-421,0 0 1,0 0 0,5 0 0,0 0 403,5 0 0,0 0 0,-4 2 1,-1 0-12,0 1 1,0-1 0,5 0 0,1-1-21,6-3 0,0-1 0,-3 2 0,1 0 90,-1-2 0,1 1 1,1 1-1,1 0-43,0 1 1,0 0 0,-3-1-1,-1 0-9,-1-1 0,0-1 0,0 2 0,-1 0-35,-6-1 1,0-1-1,-1 2 1,-1 1-86,-2-1 0,-2 1 0,-9 3 0,-1 1-93,-5 0 0,-1 1 1,34-4 297,-5 1 0,-8 0-304,-6 5 0,-7 5 54,-7 0 0,-7 4-110,-2-4 0,-11 4-1235,-4-4 538,-3 6 106,-8-9 916,-2 4 0,-18-6 0,-4 0 0</inkml:trace>
  <inkml:trace contextRef="#ctx0" brushRef="#br0">8488 3526 8178,'-7'-7'293,"0"-1"0,9 1 320,3 2 0,9 3-343,9 2 1,9 0-415,1 0 0,7-4 94,-2-1 0,1-2-134,-1 3 1,0 2 97,-10-3 1,2 4-75,-11 1 1,-1 1 8,-9 4 1,-2 3-17,-7 6 1,-8 7 61,-7 2 1,-7 6-25,-11 4 0,-3 3 142,-7 7 1,0 0-76,1-1 1,7-5 237,7-4 1,6-9 35,7-5-42,7-10 1,10-3-83,12-6 0,8-1 14,11-4 1,4-3-69,5-6 0,0 0-12,-5-1 1,-2 6-174,-6-1 0,-7 7-37,-3-1 42,-3 8 1,-10 11 54,-6 8 0,-8 4 89,-11 2 1,-8 5-52,-6 4 0,-7-1 141,3 0 1,-1 0 64,4 1 0,3-8 209,12-7 0,6-5-20,9 1 0,4-8-156,4-2 1,12-6-215,13 2 1,7-11 165,11-8 1,2-5-570,3-5 1,0-3 45,-9 3 0,0-1-572,-15 1 957,-3 4 0,-4 6 0,1-1 0</inkml:trace>
  <inkml:trace contextRef="#ctx0" brushRef="#br0">8659 3654 8114,'14'-8'-381,"-6"3"503,-3 10 0,1 9 509,-1 10 0,0 10-179,-5 9 1,0 8 38,0 10 0,0-1-255,0 7 1,4-3-207,1 3 0,6-6-314,-1-9 0,-2-3 284,1-6 1,1-7-329,4-2 1,2-11-138,3-4 1,-4-9-1202,4-6 1666,-3-2 0,5-15 0,1-2 0</inkml:trace>
  <inkml:trace contextRef="#ctx0" brushRef="#br0">9100 3668 8099,'6'-27'0,"4"3"18,2 4-18,2-1 0,7 5 0,-5-4 597,4 12-204,1-5-31,-5 12-803,4-6 245,-6 7 0,1 0 148,-1 0 1,-6 7-238,-4 2 145,-2 10 149,-2-3-674,0 11 428,-6-11 1,3 9-308,-7-6 316,1 0 0,-6-5 205,1 0-22,-6 0 1,4-4 257,-3-1-141,9-5-123,4 2 975,6-6-593,0 6 0,8-4 6,6 3 1,2-4 92,8-1 1,4-1-727,5-4 197,7-3 1,-10-6 193,3-1-1239,-3 1 588,-2 0 556,-5 0 0,3-7 0,-3-1 0</inkml:trace>
  <inkml:trace contextRef="#ctx0" brushRef="#br0">9356 3568 8099,'0'15'54,"0"5"0,0-1 144,0 9-66,0-2 532,0 15-155,6-5-59,-4 7-1287,4 6 1011,-6 1 1,0 2 174,0 1-316,0-8 188,0 4 0,0-6-406,0 0 0,0-7 187,0-3 217,0-3-928,0-8 363,0-1 157,0-13-316,0 4 1,0-12 381,0 0 0,-5-8-989,0-11 790,1-3-128,-3-6 450,6-7 0,-18-1 0,3-7 0</inkml:trace>
  <inkml:trace contextRef="#ctx0" brushRef="#br0">9242 3924 8099,'-8'6'75,"2"8"162,-1 2-1,6 5 1,-12-1-145,12-4 144,-12 4 0,11-5-1089,-10-1 472,10 0 235,-4 0 23,6-6 123,0-1 0,-6-1 0,-2 2 0</inkml:trace>
  <inkml:trace contextRef="#ctx0" brushRef="#br0">9327 3853 8099,'22'0'0,"-1"0"0,-7 6 520,7 2-58,-12 6-225,10 7-1,-17-6-209,10 6 165,-10-1 0,9-8-826,-6 2 283,-1-3 235,3-3 116,-6-2 0,12-12 0,-5-2 0</inkml:trace>
  <inkml:trace contextRef="#ctx0" brushRef="#br0">9555 3511 8081,'0'15'-216,"4"-1"504,1 0 1,0 0 575,-5 1 1,0-1-482,0 0 0,-5 5-385,0 0 0,-6 0-232,2-5 226,-4 7 0,1-6-446,2 4 1,2-9 41,4-5 82,2-4 0,2-2-32,9-4 1,6-3-111,4-6 1,-4-5 233,4 0 0,2 1 86,-2 9 1,1-4 298,-1 4 0,-3 3-127,3 1 1,-3 3 858,-2 2-623,0 0 0,-1 2 115,-4 3 1,-2 2 23,-7 8 1,-2 5 144,-3 4 1,-2 3-184,-8 1 0,0 7-92,-4 3 1,1-2-383,-5 2 0,5-5 149,-1 5 0,-1-11-130,1 1 1,0-10 67,5-4 0,4-1-592,1-9 0,4-5 48,-5-9 1,7-9-136,-2-4 0,5-4 232,5-2 1,3 1 140,6 0 1,-1 1 384,-4 3 0,6 3-152,-1 7 0,0 2 230,5 2-159,-3-3 0,-2 12 429,0-4 0,-4 5-28,-1 5 1,-6-2 449,2 7-619,3-1 0,-6 5 49,2 0-252,-2 1 0,-2-1 135,0 0 1,-2 5-253,-2 0 1,-3 0 106,-2-5 0,-2 5 3,6 0 1,-4 0 89,4-5 0,-5-4 257,6-1-370,-1-6 27,5 4 1,1-9-126,4-3 1,3-3 118,6-6 1,1 0-244,-1 0 1,0 0 53,0-1 1,5 3 124,0 2 0,2-1 44,-2 6 1,-4 1 133,4 4 22,-3 0 0,-3 6-84,-4 4 0,-2 4 367,-7 5 0,-2-2-154,-3 7 0,-3-1 83,-6 6 1,-5 1-41,0 3 0,-6-3-284,1 3 0,2 2-36,-2-2 1,1 5-144,-6-5 1,1 5-457,-1-5 0,1 1 334,0-6 0,4-6-226,0-3 1,7-9 514,-2-6 0,-3-8 0,0-4 0</inkml:trace>
  <inkml:trace contextRef="#ctx0" brushRef="#br0">9555 4251 8077,'14'-8'0,"2"-5"0,3 4 0,-3 2 887,2 3 0,0-3-268,1 3 0,-2-1-126,7 5 0,-7 0-546,2 0 1,2 0-985,-2 0 1037,0 6 0,-5 2 0,0 6 0</inkml:trace>
  <inkml:trace contextRef="#ctx0" brushRef="#br0">10152 3611 8051,'-6'0'698,"6"0"0,6 0-384,8 0 1,2 0-54,3 0 0,-2-2-202,7-2 1,0-4-32,4-6 1,1-1-144,-1 1 0,-3 0 106,4 0 0,-10 4-217,4 1 362,-5 6-267,-4-4 1,-6 14 125,-3 2 1,-17 12 18,-6 7 0,-8 8 85,-2 12 1,-5 2-73,-1 7 0,-3 6-227,3 4 1,1-4 203,5-2 0,-1-10-111,1-8 0,7-9-760,7-10 365,0-3 135,12-13 0,-4-10 49,6-12 1,6-8 317,4-12 0,9-2 0,3-7 0</inkml:trace>
  <inkml:trace contextRef="#ctx0" brushRef="#br0">10323 3739 8051,'6'16'0,"3"3"0,-1 4 505,2 11 0,-7-3 3,2 7 1,1 5-44,-1 4 0,-1-4-239,-4-5 1,0-5-132,0 5 0,0-11-27,0 1 1,0-7 91,0 2 1,2-10-1287,3 1 905,-4-9 0,7 1-734,-3-6 1,-3-11 97,2-3 857,4-10 0,-6-4 0,4-9 0</inkml:trace>
  <inkml:trace contextRef="#ctx0" brushRef="#br0">10394 3767 8051,'12'2'198,"-2"3"0,2 4 645,-2 10 1,-2 3-431,1 7 0,1-2-357,4-4 1,0 2-419,0-6 0,1 0 236,-1-4 0,5-3 126,0-2 0,0 2 0,-5-4 0</inkml:trace>
  <inkml:trace contextRef="#ctx0" brushRef="#br0">10991 3284 8049,'-14'-8'1962,"1"3"-1745,3 10 0,-2 8 1,2 7-96,-2 2 1,-3 7-549,1 4 0,0 0 72,0-4 1,1-3-200,4-2 1,-4 1 305,4-6 0,-2 5 50,1-5 0,-3-2-89,4-7 0,3 3-49,1-4 0,2-3 553,-2-1-208,3-3 1,2-2 526,10 0 1,4-2-181,5-3 0,-2-3-19,7-6 0,0-2-138,4-3 0,1-3-144,-1-6 0,2 4-339,3 1 1,-4 0 185,-1 0 0,-6 2-1048,-8 7 800,1 6 0,-11 2 345,-8 6 0,-11 12 0,-13 4 0</inkml:trace>
  <inkml:trace contextRef="#ctx0" brushRef="#br0">10977 3526 8049,'-23'28'0,"4"1"0,4-1 212,0 0 0,1 1 19,0-1 1,6-4 146,3 0 1,-1-7 163,1 2-846,1-3 107,4-2-63,6-6 1,2-8 223,6-10 36,-6-2 0,5-15 0,-6-3 0</inkml:trace>
  <inkml:trace contextRef="#ctx0" brushRef="#br0">11033 3469 8049,'8'14'0,"-3"0"0,1 7 645,-1 2 0,0 6-206,-5 4 1,-2-1-377,-2 6 1,0-7 59,-5 2 1,1 2-204,-1-2 0,-3-1-103,8-8 1,-6-4-298,5-6 0,-1-1 181,1-4 299,4-2 0,-18-14 0,3 0 0</inkml:trace>
  <inkml:trace contextRef="#ctx0" brushRef="#br0">10806 3696 8049,'-8'21'0,"-3"2"510,6 11 0,-4 2-149,4 7 1,-6-1-209,1 1 0,3-2 5,-3-3 1,2 1-329,-1-5 1,2-8-169,7-7 148,0-3 0,4-8-72,5-3 0,1-11-314,8-9 0,5-7-71,0-11 0,4-3 647,2-7 0,-1 2 0,0 3 0,1-1 0,-1 5 0,1 3 0,-1 7 0,-1 4-82,-3 5 0,1 1-11,-6 0 695,0 6 198,-5 2 1,-6 12-175,-3 3 1,-10 6-178,-4 4 1,-10 3-217,-5 6 0,-8 7 0,-1 3 0,-2-2-295,2 2 1,5-6-41,-1 1 0,1-3-82,4-2 0,4-6-505,1-3 379,3-3 86,8-8 0,2-3 22,6-10 0,8-4-150,6-10 1,2-3 76,7-7 0,1-1-49,4-3 0,6 3 71,-1-3 0,6 3 98,-1 1 0,2 2 343,-2 4 1,-4 4-121,-5 9 0,-6 4 121,1 6 1,-13 3-54,-1 7 0,-7 5 448,-3 14 1,-8 6-231,-6 3 0,-7 3 31,-7 1 0,-2-1-207,-3-3 1,3 2-367,-4-7 0,4 0 134,2-5 0,4-5-190,1-4 1,5-5-1416,-1-5 1659,3-2 0,2-20 0,0-3 0</inkml:trace>
  <inkml:trace contextRef="#ctx0" brushRef="#br0">10877 4109 8049,'14'0'0,"0"0"0,1 0 0,0 1 876,4 4 0,-1 4-279,5 10 1,3-3-129,7 3-295,3-3 0,2-2 173,0 0-347,6-6 0,1 5 0,4-5 0</inkml:trace>
  <inkml:trace contextRef="#ctx0" brushRef="#br0">11517 3497 8585,'0'14'468,"0"7"-263,0 3 1,0 3 42,0 1 1,0 7-102,0 3 1,0-2 101,0 2 0,0 0-289,0 4 0,0-5-117,0-4 1,0-5-413,0-4-587,0-3 890,0-7 0,0-8-401,0-6 0,0-8 54,0-11 613,-7-9 0,6-8 0,-5-7 0</inkml:trace>
  <inkml:trace contextRef="#ctx0" brushRef="#br0">11588 3369 8075,'13'16'193,"-4"3"1,2 3-129,-6 7 0,0 9 629,-5-1 0,0 12-299,0-6 1,0 8-293,0-4 1,0 5 22,0-5 0,0 2-171,0-1 0,0-9-87,0 4 0,0-10 124,0 0 0,0-9-1770,0-5 1049,6-3 729,-5-8 0,12-8 0,-5-8 0</inkml:trace>
  <inkml:trace contextRef="#ctx0" brushRef="#br0">11730 3824 8075,'8'7'0,"3"0"5,-6 8 1,4-1-87,-4 0 0,4 0-179,-4 1 0,5-6-157,-6 0 0,7-5 417,-1 0 0,3-8 0,1-4 0</inkml:trace>
  <inkml:trace contextRef="#ctx0" brushRef="#br0">11958 3227 8046,'0'14'0,"-5"5"50,0 0 0,-6 7 93,2-3 1,-4 4-77,-1 2 1,-2-1 205,-3 0 1,3 1-156,-3-1 1,8-4 11,2 0 0,5-7-23,0 2 0,2-3-22,2-2 1,6-6-180,4-3 0,9-4 135,5-1 1,2-6-310,3-4 1,-1-4 7,1-5 1,-2 2 31,-4-7 0,3 5 1,-7-4 0,0-1-175,-5-5 0,-2 6 1,-2-1 0,1 7 135,-6-2 0,-1-2 266,-4 2 0,-4 0 0,-1 5-11,-6 0 1,3 0 59,-6-1 1,4 6 16,1-1 0,4 7 468,-4-2 1,5 5-226,0 5 1,2 5 152,2 9 0,0 9-136,0 10 1,5 5 64,0 4 1,1-1-163,-1 6 0,-4 0-248,4 5 0,-3 5 146,-2-1 0,0 4-187,0-8 1,0 0-365,0-15 0,0-2 223,0-12 0,0-6-256,0-3 319,-7-3 1,-1-8 67,-6-3 1,1-12-29,4-7 1,-4-6 90,4-9 0,3-6 3,1-2 1,3 0 141,2-1 1,2 5 113,3-5 1,2 13-60,8 1 1,-1 4 48,0 6 0,5-2-43,0 11 0,2 0 68,-3 5 1,-2 2-65,3 3 0,-3 2-175,-2 8 0,-6 0 59,-3 4 1,-4 4-164,-1 5 0,-6 2 145,-3 3 0,-4-1 38,-1 6 0,-5-2 112,0 2 0,-5 6-100,5-6 1,0 0 222,5-10 1,1-5-62,4-5 1,-2-6-52,6-3 1,2-6-55,8 2 1,4-11-19,10-9 0,5 0-499,9-9 0,5-1 231,9-9 0,4 4-1561,6-3 1,6 3 1282,3 2 0,4-7 0,1-1 0</inkml:trace>
  <inkml:trace contextRef="#ctx0" brushRef="#br0">25336 4009 8005,'0'-22'0,"0"1"-137,0 7 0,0 0 136,0 0 1,-4 0 728,-1-1-110,0 7-111,5-4-266,-6 4 0,0-2 2,-4 1 1,-3 6-17,4-2 0,-4 5-97,-1 5 1,-2-1 58,-3 11 0,2-3-128,-7 12 1,-4 6 138,-5 8 0,0-2-50,4 2 1,2 0 13,4 5 0,4-1-24,9 1 1,4-2-119,6-3 0,6-3 78,4-7 0,10-1-446,9-3 1,10-10-157,8-9 1,7-5-382,-2-5 1,2-8 280,-2-6 1,-4-6-901,-11 1 1502,-2-2 0,0-9 0,1-2 0</inkml:trace>
  <inkml:trace contextRef="#ctx0" brushRef="#br0">25692 3810 8005,'9'-9'-47,"1"-1"151,-7 7 1,3 4 373,-6 14 1,-8 7-110,-6 11 0,0 3-10,-5 7 0,2 1-104,-2 4 1,3-9-170,-3 4 1,8-9 140,1 4 0,3-6-447,-3 1 0,4-8-82,6-1 0,-2-11-283,-3 1 1,4-8 305,-4 4 0,4-9-148,1-1 1,0-8-234,0-11 1,0-3 290,0-6 0,1-2 369,4-3 0,-2-4 0,6-5 0,1 4 0,4 0 0,-1 5-18,-4-5 1,4 8 25,-4 1 1,-1 7 32,2 8 0,-5 6 273,4 3 0,-4 4 447,4 1 1,-6 8-280,2 6 1,1 7 262,-1 7 0,0 7-268,-5 3 0,0 1-85,0-1 0,0 2-256,0-7 1,0 0-136,0-5 0,6-6 122,4-3 1,4-9-114,5-5 0,1-4-558,4-1 1,3-6 301,-3-4 0,-4-9-468,-1-4 0,2-6 141,-2-4 1,-2 2-123,-7-7 0,1 4 214,-7-3 1,6 2 155,-5-8 0,1 8 325,-1-7 0,2 2 0,8-2 0</inkml:trace>
  <inkml:trace contextRef="#ctx0" brushRef="#br0">26047 3682 8005,'10'0'-1397,"-1"0"1998,-6 0 1,9 2-139,-8 2 1,6 4-180,-6 6 0,1 1-7,-5-1 0,0 2-28,0 3 0,0-2 50,0 7 0,0-1-44,0 6 1,-6 6-134,-4 3 1,-2 1 118,-2-1 1,-1 3-311,1-3 1,0-2-95,0 2 1,-1-6-254,1 1-1563,6-9 1459,2-4 1,8-18-297,2-7 0,4-14 438,6-9 1,1-6 377,-1-3 0,0-5 0,0 6 0</inkml:trace>
  <inkml:trace contextRef="#ctx0" brushRef="#br0">26104 3838 8005,'8'-14'-315,"0"0"-392,-3 0 1573,-4 6 1,7 3-301,-3 10 0,-3 4 23,2 10 0,-2 5-153,-2 9 1,0 2-61,0 3 0,0 3-113,0-3 0,-2 4 85,-2 6 1,2-5-154,-3-1 1,4-6-15,1-7 1,6-2-338,3-4 0,10-4 198,5-9 1,3-4-538,1-6 0,1-1 290,-1-4 1,1-8-154,-1-6 0,-1-6-118,-3 1 1,1-3-246,-6-1 0,-5 0 44,-4-1 677,-7-6 0,9 5 0,-4-4 0</inkml:trace>
  <inkml:trace contextRef="#ctx0" brushRef="#br0">23687 4421 8207,'-14'-8'-414,"6"2"984,2 6 1,7 2-234,4 2 1,5 3-128,9 2 0,9 2 135,10-6 1,11 4-87,8-4 0,6-6-594,8-9 1,-2-4-18,-2-5 0,-4 3-340,-6-3 0,-11 3-6,-4 2 0,-15 2 698,-3 2 0,-7-3 0,-2 6 0</inkml:trace>
  <inkml:trace contextRef="#ctx0" brushRef="#br0">24256 4308 8207,'16'-2'-104,"3"-3"0,-2 4 221,7-4 1,-1 3 4,6 2 1,4 0-164,0 0 1,5 5 230,-5 0 0,-1 0 159,-8-5 1,1 4-128,-6 1 1,-2 6-26,-7-1 0,-4 2-209,-6 2 1,-6 2 102,-4 3 1,-15 3-329,-8 7 0,-7 4 123,-2 0 0,-6 0-387,1-4 0,1 2 92,8-2 1,10 1 408,9-11 0,3 0 0,2-5 0</inkml:trace>
  <inkml:trace contextRef="#ctx0" brushRef="#br0">28052 3767 7957,'14'-6'-888,"2"3"1001,3-7 1,9 2-19,10-1 1,8-4 81,2 4-77,-1-4 0,-4 1-1000,-1 2 796,-5-2 0,-3 4 0,-5-7 0</inkml:trace>
  <inkml:trace contextRef="#ctx0" brushRef="#br0">28507 3568 8214,'8'0'0,"-2"2"-48,-6 3 0,0 3-71,0 6 0,0 5 423,0 0 0,-1 6-74,-4-1 1,-8 4-169,-6 5 0,-6 2 77,1 3 0,-9 5 13,-5-1 0,-4-4-65,-6 5 0,4-5-96,-3 0 0,4-5-188,5-10 0,5-2-30,9-7-296,4-6 0,7-3 210,3-10 0,6-4-272,8-10 0,6-3 585,9-7 0,3-4 0,6 0 0,1 4 0,-1 6 0,1 5 0,-1-1 0,-1 4 0,-3 0 0,1 6 0,-6-1 0,0 7 67,-5-2 1,0 10 147,1 5 0,-6 4 124,1 5 0,-7-2-73,1 7 0,3 0 237,-2 4 1,-1 0-193,-4 1 0,0-1-103,0 1 0,-1-1-95,-4 1 1,3-6-296,-2 1 1,2-7-931,2 2 565,0-3-155,0-2 368,0-6 1,0-8-133,0-9 1,0-9 465,0-1 0,2-1 0,2 1 0,-2 3 0,3-3 0,-2-3 0,2-2 0,1 2-65,3-1 1,6 0 38,-1 0 1,0-4 176,5 3 1,-2-3 78,2-1 0,-1 0 143,5-1 0,-5 2-158,1 4 0,-3 2-69,-2 7 1,0 4-65,0 1 0,-4 6-156,-1-2 0,-6 7 150,2 7 0,-3 4 6,-2 15 1,0 2 108,0 8 1,-5 8-117,0-4 0,0 4 23,5-3 0,0 4-64,0 1 0,5-6-108,0-4 0,6-5 30,-2 5 1,4-8-266,1-1 1,0-7-239,1-8 123,-1 0 424,-6-6 0,-2-1 0,-6-7 0</inkml:trace>
  <inkml:trace contextRef="#ctx0" brushRef="#br0">28393 4109 7987,'7'-10'128,"2"1"1,5 4 29,5-5 0,-3 7-136,3-2 0,-3 4-475,-2 1 1,-5 0 269,1 0 1,-5 0-604,4 0 569,-6 0 0,4 1 198,-7 4 0,-2-2 33,-3 7 0,-3-1 53,-6 6 0,0-1-27,0 0 0,0 0-13,-1 0 1,3 1 344,2-1 1,-1 0 160,6 0-87,1 0 0,10-6-99,4-3 1,7-3-143,2-2 1,11-2-100,-2-3 0,12-7-107,2-7 0,6 0 1,4 5 0,3-7 0,-4-1 0</inkml:trace>
  <inkml:trace contextRef="#ctx0" brushRef="#br0">29616 3753 8100,'-5'-14'0,"1"0"0,-8 4 59,3 1 1,-4 1 174,-1-2 0,-6-1-1,-4 7 1,2-1-24,-2 5 0,0 0-30,-4 0 0,1 1 33,3 4 0,-2 8 25,2 6 0,3 8-58,2 1 1,4 7 13,0 7 1,3 3-241,2 2 1,4-7 65,6 2 1,1-4-571,4 0 0,5-5 133,9-9 0,4-4-114,11-5 1,-3-7 76,7-4 0,0-4-271,5-4 1,-4-4 724,4-7 0,-10-4 0,5 1 0,-7-8 0,-2 4 0</inkml:trace>
  <inkml:trace contextRef="#ctx0" brushRef="#br0">29758 3881 8100,'0'-20'0,"0"4"-20,0-3 1,-1 5 128,-4 4 1,2-1 287,-7 6 1,5 1-124,-4 4 1,4 0-432,-4 0 1,-1 6 50,-4 3 1,0 9 154,0 1 0,-1 11 66,1-2 0,2 4-10,2-4 0,-3 1-70,4-1 1,3-1-55,1-3 1,3-4-147,2-6 0,2-6 77,3-3 1,4-3-2,10-2 1,-3-8-11,3-7 0,1 0-119,-1-9 1,0 0 28,-4-4 0,2 1-62,-3 3 1,3-1 83,-7 6 1,-4 0-70,-1 5 305,-3 6 0,-2 3-98,0 10 0,0 9 158,0 10 1,0 3 115,0 1 1,-5 1 118,0-1 0,0-1-191,5-3 0,0 1-212,0-6 1,5-5-195,0-4 0,11-7-26,-2 1 0,3-8-113,-3-6 1,2-4 26,3-5 345,-3 3 0,-2-11 0,-7 5 0</inkml:trace>
  <inkml:trace contextRef="#ctx0" brushRef="#br0">29915 3753 8088,'19'0'0,"-1"0"0,8 0-272,-3 0 0,9 0-425,1 0 0,0-1 578,-4-4 0,4 2 119,0-7 0,-6 7 0,-8-2 0,3-3 0,-6 0 0,4-6 0</inkml:trace>
  <inkml:trace contextRef="#ctx0" brushRef="#br0">30185 3540 7922,'-7'14'-415,"6"-3"353,-4 3 0,-1-1 55,1 11 0,-4 1 853,4 8 1,-6 3-280,1 7 1,2 1 0,-1 4 1,4 1-148,-4 3 0,6-3-57,-2-7 1,3 0-346,2-5 1,2-7-336,3-6 0,9-11-136,9 1 1,12-11 296,8-3 1,3-12 154,11-12 0,9-16 0,-27 18 0,1 0 0</inkml:trace>
  <inkml:trace contextRef="#ctx0" brushRef="#br0">23957 11743 7951,'-14'0'0,"0"0"266,6 0 0,3 0-75,10 0 1,4 5 484,10-1 0,7 1-255,12-5 1,1 0-199,13 0 0,-4-6-157,4-4 0,0-2-206,5-3 1,4 3-3,1 2 1,-2-2-203,-8 2 0,-9 4-1349,-10 1 1693,-3 3 0,-8-4 0,-1-2 0</inkml:trace>
  <inkml:trace contextRef="#ctx0" brushRef="#br0">24725 11444 7951,'19'0'-228,"0"0"0,5 0-351,-5 0 0,4 5 452,-4 0 0,2 6 427,-2-2 0,-8-1 51,3 2 0,-4-1-123,-1 5 0,-3-4 109,-6-1 1,0 1-79,0 4 1,-1 0-80,-4 0 1,-4 7-122,-10 3 1,-4 2-130,-5 3 0,0 1 121,-1 3 0,-4-3-123,0 3 1,6-4-363,8-6 0,5-2 434,4-7 0,10 0 0,8 1 0</inkml:trace>
  <inkml:trace contextRef="#ctx0" brushRef="#br0">25635 11402 8032,'-22'6'-186,"-5"3"-47,3 10 1,2-1 169,-1 5 1,0 1 455,0 5 1,-4-1 253,3 0 0,4 1-237,1-1 1,4 1-154,6-1 0,3 1 2,6-1 0,1-1-159,4-3 1,4-4-104,10-6 1,4-1-293,5-4 1,0-2-420,1-7 1,9-2-11,0-3 1,11-9 723,-7-10 0,4-2 0,-3-3 0</inkml:trace>
  <inkml:trace contextRef="#ctx0" brushRef="#br0">26019 11316 8032,'8'2'216,"-3"3"0,-4-2 371,-1 6 0,0-4-186,0 4 1,-6 2-92,-4 8 1,-2-1 31,-3 6 0,0-4-75,-4 8 0,-2-1-123,-3 11 0,-2 0 86,2 5 0,-3-1-182,-1 1 0,6 0-162,3-1 1,4-5-494,6-4 1,-2-5-515,6-4 15,0-10 0,12-9 314,2-10 1,4-9 421,1-10 0,5-9 370,0-5 0,6-3 0,-3-1 0</inkml:trace>
  <inkml:trace contextRef="#ctx0" brushRef="#br0">25976 11402 8011,'5'-15'-181,"0"1"1,1 6 1132,-1 3 0,-2 4-359,6 1 1,-5 6-50,0 4 1,-2 9-159,-2 4 0,0 11 56,0 3 1,0 5-26,0 0 0,0 1-135,0-1 1,0 0-117,0-5 1,0 1-113,0-9 0,0 1-377,0-11 335,0 0-162,6-11 0,2-5 71,6-13 0,1-6-834,-1-12 0,2-7-50,3-3 1,-2-9-373,7-5 0,-2-2 1068,1 2 1,11-3-1,-4 4 1</inkml:trace>
  <inkml:trace contextRef="#ctx0" brushRef="#br0">26502 11274 7985,'0'14'1097,"0"0"0,0 2-618,0 3 0,-1 0-124,-4 9 0,-8-3-170,-6 9 1,-6 0 39,1 0 0,-6 5-203,2-1 1,-7-2-282,12 2 1,-1-6-383,10 1 0,-1-8 76,1-1 0,6-11-1430,4 1 1995,2-9 0,2 1 0,0-6 0</inkml:trace>
  <inkml:trace contextRef="#ctx0" brushRef="#br0">26602 11387 7877,'0'16'0,"0"3"0,0 5 623,0 9 0,-2-1 84,-2 5 1,2 6 386,-3 5 0,-1-6-519,1-4 0,0-11-48,5 1 0,0-9-173,0 0 0,7-5-6,2-4 0,5-5-471,5-10 0,3-6 169,7-13 0,-1-6-873,1-12 1,6-7-88,2-4 0,5-2-758,0-2 0,-1 7 1672,-3 2 0,3-2 0,-4-1 0</inkml:trace>
  <inkml:trace contextRef="#ctx0" brushRef="#br0">29033 11004 8056,'-13'-2'554,"4"-3"-401,3 4 0,7-10-90,4 6 0,3-6 93,6 1 0,2 2 39,3-1 1,5-2-72,9-8 1,-2 2-253,7-7 1,0 6-621,5-1 574,-1 4 1,-5 2-114,-4 4 0,-3-4-565,-2 3 852,-5 4 0,-3-6 0,-6 4 0</inkml:trace>
  <inkml:trace contextRef="#ctx0" brushRef="#br0">29417 10762 8056,'8'0'-752,"0"0"1256,-4 0-293,-2 6 0,4 4 125,-6 9 0,0-2-179,0 7 0,-8 6-58,-6 8 1,-8 4-35,-11 6 0,-3 1-11,-7 3 1,7 1-25,2-5 0,4-1 83,2-4 0,1-7-324,3-3 0,4-4 73,6-6 1,4-4-803,1-9 542,6-4 0,-8-9-96,6-6 1,2-7 245,7-13 0,4-5 248,7-4 0,0 1 0,4-1 0,-3 7 0,3-2 0,2 3 0,-2 1 0,4 7 0,-4 3 0,0 10-181,-5 4 325,7 3 0,-2 13 304,0 4 1,-2 8-158,-12 1 1,0 8-21,-5 1 0,0 2 93,0-2 0,-5-3-102,0 3 0,-6-3-188,2-2 1,1 1 153,-2-1 1,2-6-380,-1-3 1,1-3-456,3-2-293,4-6 605,-6-1 1,7-15-27,0-7 1,0-5-141,0-9 0,0 1 460,0 0 0,8-7 0,6-3 0,2 2 0,8-2 0,-5 4 0,5-3 0,-2 0-43,1-1 1,3-1 44,-7 6 0,4 0 33,-4 4 0,5 7 169,-5 3 1,0 0-52,-5 5 0,0-2-12,1 11 1,-6 1 255,1 4 0,-6 1-96,6 4 0,-7 4-154,2 10 0,-4 10 3,-1 9 1,0 9-14,0 5 1,-5 3-48,1 2 1,-6-1-117,6-4 1,-6 0-115,5-9 0,1 1 61,4-11 0,-2-5-379,-3-4 290,4-7 1,-7-2-267,3-11 235,-3-2 1,-8-8 75,-3-4 0,2-4-138,-7-5 261,7 3 0,-10-17 0,5 3 0</inkml:trace>
  <inkml:trace contextRef="#ctx0" brushRef="#br0">29303 11217 8056,'16'-14'67,"3"-1"1,-2 3 174,7 2 0,1-1-105,8 6 0,-2 1-128,2 4-1,-8 0-354,-1 0 309,-7 0 0,2 1-110,-10 4 1,-4 1 86,-10 4 0,1 2 62,-10-2 0,1 7 128,-11 2 0,5 0 21,-4-5 0,5 1-8,-1-1 1,3 5 178,2 0 0,6 0-38,4-5 1,2-5-131,2 1 0,8-5-204,6 4 1,7-6 90,7 2 0,5-5-226,0-5 0,5-3-245,-5-6 0,2-2 430,-2-3 0,-3-3 0,5-6 0</inkml:trace>
  <inkml:trace contextRef="#ctx0" brushRef="#br0">30455 10833 7825,'-14'0'-434,"4"0"602,1 0 0,-1 0 421,-4 0 1,0 0-203,0 0 0,-2 5-161,-3-1 1,3 12 32,-3-2 1,2 10-129,-2 0 0,3 4-155,-3 5 0,3-1 91,2 6 0,4 0-159,1 4 0,6 1-39,-2 0 0,3-7-251,2-3 1,4-7-127,5-3 0,5-7 262,10-2 1,3-6-557,-3-8 0,2-6 802,3-4 0,-1-15 0,1-5 0</inkml:trace>
  <inkml:trace contextRef="#ctx0" brushRef="#br0">30711 10989 7998,'0'-14'0,"0"5"288,0-1 0,0 1-85,0-6 0,-7 8-219,-2 2 0,-5 3 94,-5 2 0,-3 2-90,-7 3 1,1 4 200,-1 10 0,1 5-47,0 9 0,5-3 273,4 3 1,4 2-107,0-2 1,6 0-299,-1-4 0,7-7-39,-1-3-318,2-4 300,8 0 0,2-9-59,6-6 0,2-6-185,3-9 0,-1-4 106,5 0 0,1-6-279,4 2 0,-4-4 137,0-2 1,-7 6 49,2-1 1,-3 6 67,-2 0 251,0 8 0,-4 4-106,-1 6 0,-6 6 149,2 4 0,-3 8 340,-2 6 0,-5 3-217,0 1 1,1-1-28,4-3-81,0 3 0,1-11-479,4 3 0,-2-10 52,7-4 0,-6-5-77,6-5 0,-6-3 403,6-6 0,-1-7 0,6-1 0</inkml:trace>
  <inkml:trace contextRef="#ctx0" brushRef="#br0">30825 10918 7998,'20'7'0,"2"-6"-365,7 4 0,-1-4 7,0-1 0,6-1 355,-1-4 0,6 2-113,-1-7 0,2 6 79,-2-6 1,0 6-86,-10-6 0,0 5 122,-13-4 0,2-1 0,-15-10 0,4-2 0</inkml:trace>
  <inkml:trace contextRef="#ctx0" brushRef="#br0">31052 10719 7998,'8'0'0,"3"6"368,-6 4 1,-1 4-62,-4 5 0,-6 3 190,-3 7 1,-4 5 0,-1 4 1,-5 8-39,0 2 0,0 4-93,5-5 0,4 0 73,1-4 0,6-2-846,-2-3 1,5-5 323,5-9 1,4-5-2196,10-10 2277,9-2 0,21-14 0,10-1 0</inkml:trace>
  <inkml:trace contextRef="#ctx0" brushRef="#br1">18654 4037 6848,'-8'0'-358,"2"2"639,6 3-262,0 3 0,-5 6 320,0 0-242,1 0 0,4 1 79,0-1 0,0 0-109,0 0 0,0 0 4,0 1 0,0 0-16,0 4 0,0-1 29,0 5 0,0 1-19,0 5 0,0 5 5,0 4 1,4 8-49,1 1 0,0 7 39,-5-2 0,1-1 57,4 1 0,-3-5-34,3 5 1,1-4 7,-1 4 0,4-5-35,-4 5 1,4-1 21,-4 1 0,5 2-118,-6-7 1,1 5 104,-5-4 1,0-1-126,0-4 1,2-1 8,2 1 0,-2-5 18,3 0 0,-4-6-43,-1 1 0,0-5-159,0-4 0,5-4-84,0-5 31,-1-8 0,1-2-529,0-10 816,6-9 0,-9-14 0,4-9 0</inkml:trace>
  <inkml:trace contextRef="#ctx0" brushRef="#br1">18796 4137 7965,'0'8'263,"0"5"0,0-10-58,0 6 1,7-6 8,2 2 0,4-3 117,1-2-164,6 0 1,7-5-74,7 0 0,5-6 101,-1 2 1,8 1-148,1-2 1,5 2 61,-4-1 0,1-2-141,-2 6 1,-7-1 48,2 1 1,2 3-34,4-2 1,7 2 50,2 2 0,0-1-129,4-4 1,-2 3 82,-2-3 1,-2 4 52,-3 1 0,-8-5-30,-6 0 0,0 1 17,5 4 0,0 0-52,-1 0 0,-4 1 38,0 4 0,-8 1-2,-2 4 0,-4 2 9,-5-2 0,-8 3-3,3 1-3,-9 0 1,8 0 0,-12-4 6,4-1 7,-3-6 127,-2 4 1,0-6 58,0 4-70,0-3-123,0 10 0,0-4-9,0 6 1,0 0-75,0 1 0,0 4 110,0 0 1,0 7-129,0 3 1,0 1 95,0 8 1,0 4-60,0 6 0,0 4 4,0-5 0,0 12 6,0-2 0,0 4-113,0 1 0,0-2 118,0 6 1,4-3-405,1-1 1,5-2 163,-6-13 1,6-4-578,-5-5 1,4-8 354,-4-2 0,0-1 487,-5-8 0,0 7 0,0-4 0</inkml:trace>
  <inkml:trace contextRef="#ctx0" brushRef="#br1">19180 5672 7914,'-14'-12'-1078,"0"2"539,0 4 350,-1 0 1,1 4 140,0-3 0,4-1 339,1 1 0,4 0 151,-4 5 278,6 0-426,-4 0 0,14 5 59,2 0 1,4 0-56,1-5 0,2 0-33,3 0 1,-2 0 7,7 0 1,-1-7 2,6-2 1,1-4-16,3-1 0,-1 0-29,6 0 0,1-1-140,8 1 0,6 0 140,8 0 0,9 0-464,5-1 1,0 3 113,-9 2 1,0-2-180,-9 2 1,3 4-113,-8 1 0,-1-1-186,1 1 1,-8 0 50,-1 5 1,-2 0 196,-8 0 0,-6 0-1170,-8 0 1517,-3 0 0,-8 0 0,-2 0 0</inkml:trace>
  <inkml:trace contextRef="#ctx0" brushRef="#br1">18839 4748 8312,'20'0'410,"4"0"0,6 0-245,8 0 1,8 0 8,16 0 0,-2-4-9,6-1 1,0-5-668,5 6 0,2-7 461,3 1 1,-35 2-1,0-1-149,1-1 0,1 1 116,2-1 0,-1 1 1,32-5-56,-1-1 0,-7 1-176,-16 0 0,-3 4 200,-6 1 1,-7 6-140,-2-2 0,-11 3-401,-4 2 645,-3 0 0,-2-6 0,1-2 0</inkml:trace>
  <inkml:trace contextRef="#ctx0" brushRef="#br1">19564 4222 8007,'-8'0'-613,"-4"0"297,10 0 353,-4 0 57,6 0 32,0 0-56,0 7 1,0-3-2,0 11 1,4-4-2,1 8 1,0 3 11,-5 1 1,0 6 140,0 4 1,1 5-94,4 9 0,-3 5 301,2 10 0,3-2-369,-2 6 1,6 2 127,-2 8 0,4 2-170,-6-38 1,0 0 0,7 37-262,0-5 0,2-9 100,3-6 1,-2-7-124,7-7 1,-6-12-438,1-2 1,-5-10 47,-5 0 655,-2-10 0,-7 10 0,0-3 0</inkml:trace>
  <inkml:trace contextRef="#ctx0" brushRef="#br2">20460 1848 8167,'0'-14'-643,"0"0"667,0-1 351,6 1-135,-4 0 33,4 6 1,-4 3 42,2 10-225,-2 3 1,4 8 162,-6 3 0,2-2-120,3 7 0,-4 0 133,4 4 1,1 7-103,-1 3 1,1 0-23,-1 4 0,-3-1 15,2 11 0,-2-4-15,-2 4 0,0-5-7,0 5 1,-2-6-118,-2 2 1,2-6-34,-3-4 0,2 0 68,-2-9 1,4 1-642,-4-11 316,3-7 241,2-6 1,5-18 3,0-7 1,4-6-50,-4-4 0,5-4-67,-6 0 1,3-5 141,-3 5 0,-2-7 0,4 4 0</inkml:trace>
  <inkml:trace contextRef="#ctx0" brushRef="#br2">20716 1791 8167,'14'-14'-801,"0"1"401,0 4 760,1-4-95,-1 5 425,0-6-487,0 6 1,0 2-252,1 6 0,-6 0 68,1 0 1,-6 0 79,6 0 0,-5 2-47,4 2 0,-4-1 51,4 7 0,-4-7 26,4 2-84,-5 3 64,8 0-70,-10 6 1,4 0-7,-6 0 1,0 2 158,0 3 0,0 0-127,0 9 1,0-1 169,0 11 1,0 2-83,0 7 1,5 5 42,0 10 1,4-5-148,-4 0 0,6 1 9,-2-1 1,4-5-97,1 5 0,-4-7-225,-1-2 1,1-2 34,4-13 1,-5 5 78,1-5 1,-7-5 81,2-4 0,-4-7-19,-1 2 1,-1-3-333,-4-2 1,-3-4 84,-6-1 0,0-1-7,-1 2 1,-3 1 9,-1-7 0,-7 6-43,3-5 1,-4-1 127,-2-4 0,1-1 244,-1-4 0,1-3 0,0-6 0,1 0 0,3 0 0,-1-5 0,6 0 0,0 4 180,5 6 1,-1 4 595,1-4-90,0 6 311,0-4 3,0 14-182,6 0-518,1 8 1,7-6-21,0 1 1,7-7 19,2 1 1,8-2-64,2-2 0,7 0-1,-3 0 1,6-2-249,4-2 0,3-3-337,7-2 1,-5-2-324,0 6 0,-8 0 672,-2 5 0,1 0 0,-7 0 0</inkml:trace>
  <inkml:trace contextRef="#ctx0" brushRef="#br2">21228 2303 8247,'0'-9'-1372,"0"-1"1364,0 7 925,0-10-291,0 12-108,0-6-329,6 7 1,6-1-13,7-4 1,7 2-198,-3-7 0,12-1 81,8-8 1,6-4-198,8-10 0,0-2-78,-1-3 1,-5 3 94,-4 7 0,-9 1-247,-5 3 0,-9 5-193,-5 10 0,-8 2 149,-1 7 410,-7 0 0,3 0 0,-6 0 0</inkml:trace>
  <inkml:trace contextRef="#ctx0" brushRef="#br2">21796 1820 8247,'10'1'0,"-1"4"0,-4-3-549,4 2 0,1 3 449,4-3 1,2 1 525,3-5 0,-3 0-195,3 0 1,1 0-49,-1 0 1,5 0-29,-5 0 0,0 0 106,-5 0-93,0 0-47,0 0 1,-7 2-190,-7 2 1,-8 6 61,-11 9 1,-5 5-95,-9 9 1,1 3 7,-6 7 0,7-1-454,-2 1 315,3 6 1,1-5-1,1 5 1</inkml:trace>
  <inkml:trace contextRef="#ctx0" brushRef="#br3">22863 1180 7983,'0'-21'0,"0"6"0,0-4 0,0 3 550,0 2 50,0 6 114,0-5-725,0 12 0,0 2 72,0 13 0,0 7 137,0 7 1,0 5-9,0 1 0,0 11 123,0 3 0,0 12-71,0 6 0,4 2-49,1-2 1,0 9 206,-5-4 1,5 3-128,-1-3 0,1 0-249,-5 0 0,0-1 72,0-4 1,0-4-36,0-10 0,-5-5 91,1-9 0,-1 0-955,5-9-31,0-4 226,0-17 0,0-4 109,0-8 0,1-9-15,4-6 1,-3-6-498,2 1 1,-2-7 112,-2-3 898,0-5 0,6 3 0,2-7 0</inkml:trace>
  <inkml:trace contextRef="#ctx0" brushRef="#br3">23047 1123 8090,'0'-14'-224,"0"0"0,0 4-148,0 1 1,2-1 57,3-4 0,1 5 903,4-1 1,7 2-238,-3-1 1,11 2-33,4 7 1,1 0-99,8 0 1,1 0 41,9 0 1,-3 5-185,8 0 1,-9 1 17,-2-1 0,0-4-88,-9 4 0,0 2 128,-5-3 0,-6 7-230,-3-1 1,2-2 101,-2 1 0,0-4-87,-5 4 0,0-4 79,1 5-24,-1-7 0,0 3 51,0-6 0,0 0 9,1 0 0,-1 0-20,0 0 1,0 0 10,0 0 1,1 0 37,-1 0 0,0 0-36,0 0 0,1 0 73,-1 0 1,-5 5-59,1 0 1,-6 4-1,6-4 0,-5 4-13,4-4 1,-6 6 5,2-1 1,1-3-87,-1 3 1,1-5 81,-1 4 1,-3-4 71,2 4 0,0-4-80,0 5 1,-2-1 149,3 5 0,-4 5-33,-1 0 0,0 8-38,0 1 1,0 2-29,0 8 1,0 0 22,0 5 0,-1 1-56,-4 4 0,3-3-105,-2 7 0,2-4 5,2 4 1,0 2 92,0 7 0,0-1-164,0 7 1,0-12 106,0 2 0,0-8 2,0 3 0,0-11-44,0 2 1,0-10 2,0 0 0,0-5-614,0-4 0,0-3-110,0-7 782,-6 0 0,-2 0 0,-6 1 0</inkml:trace>
  <inkml:trace contextRef="#ctx0" brushRef="#br3">22976 2545 8025,'-14'-8'1392,"0"2"-457,6 6-161,8 0 0,13 1-378,6 4 0,6-4-117,-1 4 1,4-2 75,5 2 0,11-3-89,13 2 1,6-2-31,9-2 0,-3-2-227,-3-2 0,-4 2 33,-10-3 0,2 4 123,-7 1 1,5-5-130,-4 0 1,4 1 16,-5 4 1,1-2 65,-6-3 1,-5 4-179,-4-4 1,-3 2 32,-2-2 1,-6 2 12,-3-7 4,-3 7 121,-8-9-156,-2 10 0,-7-9 35,-4 6 0,2 0-561,-7 5 166,1 0-1031,-5 0 532,0 0-647,6 0 1550,1-6 0,7-2 0,0-6 0</inkml:trace>
  <inkml:trace contextRef="#ctx0" brushRef="#br3">22991 1208 8103,'-15'0'-272,"6"-4"-289,-1-1 1380,7 0-463,-3 5 0,7 0-552,4 0 0,5-5 126,9 1 0,-2-1 70,7 5 0,-1-6 0,6-2 0</inkml:trace>
  <inkml:trace contextRef="#ctx0" brushRef="#br3">24398 611 8181,'-6'-14'0,"3"0"-39,-7 0 0,2 4 307,-1 1 31,-4-1 0,7 1-119,-4-1 0,2 7-129,4-2 0,2 10 46,-3 5 0,4 9 72,1 4 1,0 6-109,0 4 0,1 0 105,4 10 1,-2-7-250,7 11 0,-7-6-179,2 7 0,-4 1-141,-1-2 1,0-4 156,0-5 0,0-8-318,0-2-262,0 1 487,-6-14 0,-2 0 101,-6-11 0,1-4 238,4-4 0,-4-4 0,-1-13 0,-8-1 0</inkml:trace>
  <inkml:trace contextRef="#ctx0" brushRef="#br3">24199 1024 8181,'-8'-29'0,"2"-2"0,6 2 0,0-1 47,0 11 0,1-5 142,4 6 0,8 3-52,6 6 0,4 4 138,-4-4 0,7 4-643,-3-5 0,9 7-54,1-2 0,-1 2 422,-9-1 0,4 2 0,-5-4 0</inkml:trace>
  <inkml:trace contextRef="#ctx0" brushRef="#br3">24512 853 8181,'9'14'-138,"1"0"1,-1-4-258,5-1 0,5-5 774,0 0 0,7-4-119,-3-4 1,-1-6-401,2-9 1,-5 2 84,5-7 0,-8 5-159,-2-5 1,-2 7 53,-7-2 1,0 3 54,-5 2 1,-2 5 43,-2-1 1,-6 7-33,-9-2 0,2 4 9,-7 1 0,5 1 166,-5 4 0,6 3 317,-6 6 0,6 5-177,-1 0 0,5 5 251,5-5 0,2 4-166,7-4 1,2 0-91,3-5 1,4-1-152,10-3 0,-1-4-277,5-6 0,-1 0-493,2 0 0,1 0 394,-6 0 1,0-6-330,-4-4 1,-1-1 638,0 2 0,0-10 0,0 3 0</inkml:trace>
  <inkml:trace contextRef="#ctx0" brushRef="#br3">24825 796 8176,'0'-9'-190,"0"-1"1,0 1-210,0-6 1,4 1 689,1 0 0,1 0-51,-1 0 1,-3-1 255,2 1-56,4 6-212,-6 2 1,4 9 26,-6 7 1,0 5 20,0 14 1,-1 6-171,-4 2 1,3 3 108,-2-2 1,0 0-323,0-10 1,2-3 99,-3-10 0,5-3-109,5-2 1,-2-4-138,7-6 1,-5-8-96,4-6 1,0-7 19,6-7 0,-6 0-221,1-1 1,-2-2 187,1 2 0,-1-1 103,-3 11 1,-4 0 163,4 5-380,-3 0 783,-2 6 0,0 3-13,0 10 0,0 3 224,0 6 0,0 2-258,0 3 1,0-3 50,0 3 0,4-4-458,1 0 1,6-3 12,-1-2-58,2-4 1,2-6 37,1 0 0,-6-2-761,1-2 913,-7 2 0,9-17 0,-4 3 0</inkml:trace>
  <inkml:trace contextRef="#ctx0" brushRef="#br3">25024 682 8170,'14'0'-43,"0"0"1,-4-1 150,-1-4 1,1 3 25,4-2 0,0 1 109,0-2 1,0 2-371,1-7 0,0 5-7,4-4 1,-1 1-61,5-1 1,-5-4-28,1 4 0,-3 2-731,-2 2 952,-6 4 0,4-5 0,-4-2 0</inkml:trace>
  <inkml:trace contextRef="#ctx0" brushRef="#br3">25152 540 8154,'0'-9'-706,"0"-1"282,0 7 951,0-3 0,0 7-122,0 4 1,-2 5-181,-3 9 1,4-2-9,-4 7 0,3-1 28,2 6 1,-1-1 83,-4 1 0,4 4-134,-4 0 0,3-5-210,2-4 0,5-2-127,0 2 0,6-4-280,-2-5 1,9-3 45,1-2 1,-1-4-268,-3-6 1,4-2 275,0-2 0,1-4-111,-1-6 1,-3-1 477,3 1 0,-3-6 0,-2-2 0</inkml:trace>
  <inkml:trace contextRef="#ctx0" brushRef="#br3">25422 583 8135,'0'-8'194,"-7"2"82,6 6 1,-10 8-22,6 6 0,-1 6-146,1 9 0,2-6 82,-7 1 0,7-2-451,-2 2 185,4 3 0,2-13 55,4 0 1,-2-6 35,7-8 1,-5-1-263,4-4 1,1-3-166,4-6 0,-2-5 171,-2 0 0,1-5-62,-6 5 0,4-5 71,-4 5 0,0 1 148,-5 3 39,0 1 263,0 0 0,0 8-37,0 6 0,0 7 241,0 12 0,0-1-226,0 5 0,0-4 269,0 5-226,0-6 1,1 0 114,4-8 1,3-4 72,6-6 0,0-1 83,1-4 0,-1-3-117,0-6 1,0 0 31,0-1 1,1-4-2038,-1 0 0,-6 1-86,-4 3 0,0 0 1138,0-4 0,-2 3 559,3-3 0,-4 3 0,-1 2 0,0 4 0,0 1 103,0 6 0,0-2 255,0 10 1,0 3-7,0 6 1,0 6 186,0 4 1,0-2-188,0 2 0,0-2-39,0 2 0,0 1-239,0-6 1,2 5 450,3-5-810,-4-1-70,5-3 96,-6-7 0,2-2 53,3-6 0,-4-6 3,4-4 1,1-7-79,-1-2 1,5-5 76,-6 5 1,7-1 80,-1 1 1,-2 3-91,1-3-104,1 3 68,4 8 133,0 2 1,-1 7 43,-4 4 0,2 3 35,-6 6 1,6-4 141,-1-1 0,2-6-121,3 2 1,-1-3 146,0-2 0,0 0-92,0 0 0,1-7 245,-1-2 0,0 1-57,0-1 1,-4-1 26,-1-4 1,1-2-161,4-3 1,-5 3-165,1-3 1,-5 4-49,4 0 0,-6 1 113,2 0 1,-3 0 37,-2-1 0,0 1-62,0 0 0,-2 5-428,-3-1 1,2 7 323,-6-2 1,-1 4 301,-4 1 0,0 6 74,-1 3 0,0 6 343,-4 4 0,8 3-15,-4 6 0,6 1-176,-1-1 0,-1 5 307,7 0 0,-1 1-241,5-6 0,3-1-263,7-3 1,1-4-229,12-6 1,-4-1-236,5-4 1,-2-2 95,2-7 0,7-2-237,-2-3 1,2-3-967,-2-6 0,-2 0 1372,-4 0 0,4-7 0,-5-1 0</inkml:trace>
  <inkml:trace contextRef="#ctx0" brushRef="#br3">24796 1322 8011,'0'14'0,"-5"-3"115,1 4 0,-1-3 258,5 12 1,0 0-201,0 4 1,-5 1-94,0-1 0,1 0-144,4 1 0,1-7-447,4-3 0,-3-3-173,2-2 356,-2 0-211,-2-6-194,0 5 733,0-5 0,0-1 0,0 0 0</inkml:trace>
  <inkml:trace contextRef="#ctx0" brushRef="#br3">24768 1663 8011,'4'-14'-554,"1"0"0,8 0 586,1-1 0,2 0 421,8-4 1,-1 1-726,6-5 0,-1 4 102,1-5 0,-3 8-685,-2 2 855,-3 6 0,-13 8 0,-5 8 0,-13 6 0,-1 8 0,-13 11 0,1-1 0,-6 6 0,1-5 0,-1 5 0,1-6 45,0 1 1,4-3 132,0-2 1,8-6 383,2-3 0,2-8-162,7-1 1,2-7-90,7 2 0,6-5-112,9-5 0,3-3-63,6-6 0,2-2-85,4-3 1,2-1-341,7-4 0,-2-1-474,-3 6 0,-4-3 384,-5 7 0,-7-2 379,-3 8 0,-10-4 0,-2-1 0</inkml:trace>
  <inkml:trace contextRef="#ctx0" brushRef="#br3">24896 1351 8011,'1'-8'0,"4"3"-35,-3 3 1,9 15 80,-7 6 1,1 14 163,-5 10 0,-1 6 193,-4 8 0,3-2-339,-2-3 0,-3 0 51,2-9 0,1 1-157,4-11 0,0-1-117,0-9 0,1 3-279,4-7 1,-2-2 267,7-7 170,-1 2 0,5-10 0,1 4 0</inkml:trace>
  <inkml:trace contextRef="#ctx0" brushRef="#br3">25095 1464 8011,'8'-14'69,"4"0"150,-2 0 1,-2-1-109,1 1 0,1 0 116,4 0 1,0 4-847,0 1 0,0 1 163,1-2 0,-6-1-468,1 7 924,-7-7 0,9 3 0,-4-7 0</inkml:trace>
  <inkml:trace contextRef="#ctx0" brushRef="#br3">25280 1265 8011,'-8'14'-58,"3"1"0,-3 0-2,-1 4 1,1 4 187,-2 5 0,1 0-60,-6 1 0,1 1 56,0 3 1,5-5-143,-1 1 0,2-2-226,-1-8 159,-4 0-30,12-5 0,1-6 83,9-3 0,5-10-57,5-5 0,-1-2 25,5-3 0,1-3-143,4-1 1,-4-5 32,0 5 1,-7-5 86,2 5 1,-5 0-341,-4 5 289,2 0 1,-12 6 127,0 3 1,-6 10 104,-8 4 1,-7 15 124,-2 5 0,-9 4-27,-1 0 0,0-1 249,4 5 0,7-7-157,3-1 0,3-2 395,2-8-608,6 0 1,4-7 128,8-2 1,9-10-362,6-10 0,8-4-121,1-5 1,-1-3-106,1-6 0,-1-1 158,-8 1 1,0 4-3,-5 0 0,-1 5-440,-3-4 170,2 5 623,-10-2-192,4 12 1,-7 8 343,-4 9 0,2 6 34,-7 3 0,7 3 100,-2 3 1,4 3-148,1-4 0,0 9 30,0 1 0,0 0-284,0-4 0,0-1 113,0 0 1,0 1-391,0-1 1,0-4 144,0 0 0,0-7-79,0 2 0,-2-5-38,-3-4 212,-3 2 1,-6-10-8,0 3 0,5-5 118,-1-5 1,5-3 83,-4-6 1,6-5-10,-2 0 0,3-6-249,2 1 1,2-3 149,3-1 0,3-1-443,6 1 0,2 4 96,3 0 0,-4 7 289,4-2 0,3-3 0,1 0 0</inkml:trace>
  <inkml:trace contextRef="#ctx0" brushRef="#br3">25536 1223 7304,'-5'14'1002,"0"0"0,-4 2-801,4 3 1,-6-2-23,1 7 1,2 0-80,-1 4 1,-1 5-87,-4 0 1,2 1-299,2-6 0,-1 0-488,6 1 0,-4-7 124,4-3-336,0-3 984,5-8 0,7-8 0,1-8 0</inkml:trace>
  <inkml:trace contextRef="#ctx0" brushRef="#br3">25578 1351 8011,'10'4'-1051,"-1"1"1855,-6 6-474,4-3 1,-7 6 163,0 0 0,-7 5-269,-2 0 1,-4 2-426,-1-2 1,-5-2-166,0 7 1,0-7 229,5 2 0,0-3-277,-1-2 239,1 0-866,0-6 637,6-1 1,2-9 401,6-3 0,6 4 0,2-10 0,6 6 0,0-4 20,1 4 0,-6 0-52,1 5 248,-1 0 1,4 2-35,-4 2 0,2 0 502,-6 5 0,0 5-275,-5 5 0,-2 6 4,-3-1 0,2 1-246,-6-1 0,4 1-314,-4-6 0,5 0-370,0-5 0,-3 1 66,3-1 382,-1-6 69,5-2 0,0-6 0,0 0 0</inkml:trace>
  <inkml:trace contextRef="#ctx0" brushRef="#br3">25692 1365 8011,'14'-14'145,"0"-1"1,2 1 299,3 0 0,-2 0-164,7-1 1,-5 0 96,5-4 1,-2 5-528,2-1 1,1 1 90,-6 5 1,-5 2-928,-4 3 0,-6 2 471,6 2 0,-7 2-325,2 2 839,-4 4 0,-7 13 0,-2 1 0</inkml:trace>
  <inkml:trace contextRef="#ctx0" brushRef="#br3">25905 1464 8011,'6'-14'183,"4"0"1,-2-5 183,1 0 1,1 0-181,4 5 1,0-5 27,0 0-246,1 0 1,-1 5 122,0-1-575,0 1 0,-4 5 109,-1-1-294,-6 7 0,2-3 668,-10 6 0,-2 0 0,-8 0 0</inkml:trace>
  <inkml:trace contextRef="#ctx0" brushRef="#br3">25905 1336 8011,'0'16'-16,"0"3"1,0 3 132,0 7 0,0-1 101,0 1 1,2-1 35,2 0 1,-2-1-866,3-3 0,-4 1 270,-1-6 1,-1 2-129,-4-2 1,2-8 195,-7 3 0,6-8 273,-6 4 0,1-7 0,-5 3 0</inkml:trace>
  <inkml:trace contextRef="#ctx0" brushRef="#br3">25806 1464 7436,'-10'29'323,"1"-1"1,6 5 19,-2 1 1,-2 3 243,3-3 1,-3-1-130,3-5 1,2 1 95,-3-1-79,4-6 0,7-3-93,4-9 0,9-4-256,4-6 1,6-8 39,4-6 1,3-7-113,7-7 0,-2-1-333,-3 1 0,3 0-1367,-3-1 1578,-3 7 0,6-5 0,-5 5 1</inkml:trace>
  <inkml:trace contextRef="#ctx0" brushRef="#br3">25493 2744 7977,'8'-21'0,"3"5"-239,-6-3 1,6 5 147,-2 5 368,4-4 0,1 12-43,0-4 0,0 11 135,1 8 1,-6 7 264,1 7-347,-7 7 0,8 1-131,-6 7 0,-1 1-167,-4 4 0,-1-4-93,-4 3 1,3-2 132,-2-3 0,-3-1-627,3-3 0,-6-3 290,5-7 0,-1-4-1029,1 0 864,-3-7 1,-6 2 472,0-9 0,-7 2 0,-1-4 0</inkml:trace>
  <inkml:trace contextRef="#ctx0" brushRef="#br3">25479 3142 7977,'6'20'0,"-3"2"127,7 7 0,-6 6 228,6 3 0,-2 3 85,1 1 1,2-4 395,-6 0 0,4-6-380,-4 1 0,6-3-176,-1-2 0,2-7 8,3-7 0,-1-6-116,0-8 0,5-2-105,0-2 0,6-12 72,-1-13 0,8-7-188,1-11 0,5-4-1353,-5-6 1,5-6 1138,-5-3 1,6 3-1,-2-1 1</inkml:trace>
  <inkml:trace contextRef="#ctx0" brushRef="#br1">21185 12439 8016,'-10'2'0,"1"3"0,6 3-170,-2 6 0,-1 0 282,1 0 0,0 2 310,5 3 1,0-2-194,0 7 1,0 0-52,0 4 1,5 2 128,0 3 1,6 5-90,-2 10 1,-1-3 114,2 8 1,-6-3-111,6 2 1,-7 4 29,2-4 0,1 3-56,-1 2 1,0 6-236,-5 3 0,1-1 66,4 1 1,-4-6 107,4 2 1,-3-5-262,-2-5 1,1-5 81,4-9 1,-3-4-943,2-11 438,-2-2 1,3-15-289,-1-6 0,1-9 312,-5-15 1,5-4 522,0-10 0,6-10 0,-3 4 0</inkml:trace>
  <inkml:trace contextRef="#ctx0" brushRef="#br1">21469 12439 8227,'0'-26'91,"0"2"1,0 3 215,0 7 0,7 0-3,2 0 0,4 6 334,1 3 0,5-1-241,0 1 0,6 0-167,-1 5 0,9 0-128,5 0 85,-3 0 1,6 0-64,-3 0 0,4-5-220,6 1 0,4-7-26,9 1 0,4 2-129,6-1 0,-1 1 119,-4-2 1,-4-1 32,-10 7 0,-3-1-5,-7 5 0,1 1 82,0 4 1,-2 2 51,-3 2 0,1 2 31,-6-6 1,1 4 155,-6-4 0,-4 0-49,-1-5 0,-5 0 176,1 0 0,1-5-272,-1 0 0,0-1 22,-5 1 1,-4 4-34,-1-4 10,1 3-171,4 2 0,-4 2 90,-1 3 0,-6 3-94,2 6 0,-3 0 37,-2 0 1,0-4 61,0-1 1,0 1 131,0 4 1,0-5-120,0 1 1,0-1 62,0 5 1,0 1 30,0-1 1,0 0 17,0 0 1,0 7-45,0 3 0,0 2-14,0 3 0,0 1 79,0 3 1,-2 5-76,-3 9 1,4 9-84,-4 5 1,3 1 70,2-5 1,0 0-140,0-1 1,2 8-177,3 2 1,-2-1 86,6 1 1,-1 0-95,2 6 1,1-9-380,-7-6 1,6-4-531,-5-10 0,4-2 507,-4-8 1,0-8 669,-5 4 0,0-9 0,0 4 0,0 0 0</inkml:trace>
  <inkml:trace contextRef="#ctx0" brushRef="#br1">21512 13818 7901,'-49'0'272,"6"0"0,9 5-32,10 0 0,8 0 870,7-5-659,5 0 0,0 0-122,8 0 0,12 0-201,13 0 0,7-2 68,11-3 0,10 4-7,10-4 1,2-1-193,2 1 0,0-6 132,0 1 0,-29 6 0,2 0-282,3-1 0,0 1 0,-1 2 1,0-1 110,2-2 1,-1 1 0,-6 2-1,0 1-60,35-4 1,3 3 70,1 2 1,-2 0-619,-2 0 0,-12 0 275,-7 0 0,-8 0-87,-11 0 461,-3 0 0,-10-1 0,-6 5 0,-6 7 0</inkml:trace>
  <inkml:trace contextRef="#ctx0" brushRef="#br1">21441 13108 7933,'-49'-23'12,"6"4"0,8 8 228,12 2 338,9 6-212,7-4 1,9 7 478,3 0 0,10 5-321,14 0 1,13 6-28,15-2 1,8-2-3,11-2-609,-3-4 0,-33-1 0,2 0 52,33 0 0,-29-5 1,2-1 85,-1-1 0,0 0 0,3-2 0,0 0-182,-2 3 1,-1-2 0,-2-1 0,0-1 86,-4 1 0,-2-1 0,33-7-797,-11 7 1,-2-1 341,-3 7 0,-7-1-748,-6 5 1,-8 0 1273,-11 0 0,-6 0 0,-8 0 0,-4 0 0</inkml:trace>
  <inkml:trace contextRef="#ctx0" brushRef="#br1">22223 12510 7937,'-13'-6'0,"4"-3"281,2 2 1,6-4 541,-4 7 317,3-1-860,-4 5 0,8 0-194,2 0 1,-2 8-51,3 6 1,1 8 89,-1 11 1,0 10 94,-5 9 1,0 22-162,0-32 0,0 2 0,0 5 0,0 1-280,0 2 1,0 0 0,0 3 0,0 1 230,0-2 1,0 1 0,0 0 0,0 0-104,-1 0 1,2-1 0,1-4 0,2-2-427,0-4 1,1-2 0,8 35 247,1-11 0,0-2-1339,1-8 1609,-1-11 0,-2 0 0,1-11 0,1-3 0,4-1 0</inkml:trace>
  <inkml:trace contextRef="#ctx0" brushRef="#br2">22237 15155 9235,'0'15'418,"0"4"1,5-1-193,-1 6 1,3 1 66,-2 8 0,-2-3-60,6 3 0,-4 3 76,4 2 1,1 3-30,4 2 1,-4 0 71,-1-1 0,-1 9-201,1 6 1,-1 0-255,-3 4 0,-3-2 163,2-2 1,-2-2 42,-2-3 1,0-3-670,0-6 0,0-7 310,0-3 0,2-11-1638,2-8 1133,-2 1 0,4-26-81,-6-4 1,0-11 841,0-12 0,6-13 0,2-14 0</inkml:trace>
  <inkml:trace contextRef="#ctx0" brushRef="#br2">22550 15098 7864,'16'-13'0,"3"4"0,3-2 0,6 6 0,7-5 191,3 6 0,3-6 155,1 5 1,1 1 400,0 4 1,-1 0-322,1 0 0,0 0-164,-1 0 1,1 0-244,0 0 1,-4 4 54,4 1 0,-5 6-345,4-1 1,-5 2 198,-9 3 1,-4-1-117,0 0 0,-12 5 75,2 0 0,-9 1 277,0-1 1,-4 0-44,-1 10 1,-4-2 72,-1 11 1,-6 1 16,1 8 0,-1-1 176,2 6 1,1-1-331,3 1 1,4 2 155,-4-7 1,10 5-893,4-4 0,-1-6-21,2-4 1,-6-8-294,6-1 0,-7-2 438,2-8 0,-4 4-446,-1-4 1001,-6 0 0,-8 2 0,-8 1 0</inkml:trace>
  <inkml:trace contextRef="#ctx0" brushRef="#br2">22450 16207 7773,'-1'8'0,"-4"-4"339,3-2 0,2 3 525,10-1 1,9 1 53,4-5 0,12-1-396,8-4 0,12-3-53,12-6 1,4-2-461,4-3 1,-5 3-10,-4-3 0,4 3 94,-9 2 1,1 0-448,0 0 0,-4 4 353,-1 1 0,-6 6 0,-3-4 0</inkml:trace>
  <inkml:trace contextRef="#ctx0" brushRef="#br3">24768 15482 7888,'-8'9'70,"3"1"1,4 1 181,1 8 1,0 3 484,0 6 1,0 4-320,0 6 0,0 8-75,0 15 1,1-1-196,4 6 0,-4-2 105,4 7 1,-2-5-236,2 5 1,-3-1-2,2-9 0,0-1-72,0-8 0,-1-4 14,7-10 0,-5-5-361,4-9 1,-6-4 165,2-6 1,-2-6-136,2-3 1,-3-5-617,2-5 0,-2-4 53,-2-10 934,0-10 0,6-7 0,2-7 0</inkml:trace>
  <inkml:trace contextRef="#ctx0" brushRef="#br3">24938 15482 7888,'29'-27'0,"-1"3"0,7-1 241,3 6 1,6-2 141,8 2 1,-4 4 256,9-4 1,-4 3-179,4 2 1,0-1-661,0 1 0,9-5 428,10 0 1,1-1-88,-29 10 1,-1 1 0,32-7-271,-36 7 0,0-1 0,-3 2 0,0 0 231,36-6 0,1 1 69,-1 4 0,-3-2-53,3 6 1,-12-4 65,-7 4 0,-8-1-241,-11 1 0,-3 3-202,-7-2-38,-6 2 1,-3 8 413,-9 4 1,-4 4-259,-6 5 1,0 0 497,0 9 1,-1 2-408,-4 8 0,-3 3 55,-6-3 0,0 8 260,-1 1 0,3 2-31,2-1 1,-1-2 200,6 6 1,-4 6-135,4 9 0,0 2-392,5 2 1,0 5-61,0 0 1,0 0-22,0-5 0,0 4-67,0 1 1,2-1-228,3-9 1,-4-9-441,4-10 0,-3-3-229,-2-1 1,0-8 519,0-7 1,-7-1-113,-2-8 0,-5-5 725,-5-4 0,-3-1 0,-7 5 0</inkml:trace>
  <inkml:trace contextRef="#ctx0" brushRef="#br3">25166 16960 7759,'-29'8'10,"7"-2"394,3-6 499,10 0 24,3 0 0,20 0-396,9 0 1,14 0-48,15 0 0,6-6 42,13-3 1,4-4-528,-36 6 0,2 0 0,8-3 0,2 1 194,8-1 0,0 1 0,-3-1 0,-1-1-24,-3 2 0,0-1 0,1 2 1,0-1-264,-3-3 1,-1 0 0,2 3 0,0-1-11,-4-2 0,0 1 0,-2 2 1,-1 0-316,32-10 1,-7 4 291,-12 0 1,-13 1-478,-6 0-916,-6 0 93,-10 6 0,-9 1 487,-13 7 1220,-7-6 1,-7-2-1,0-6 1</inkml:trace>
  <inkml:trace contextRef="#ctx0" brushRef="#br3">27185 14870 7864,'-5'16'-100,"0"3"1,-1 3 226,1 7 1,2 1 248,-6 3 1,-1 3-265,-4 7 0,4-2 1,1-3 1,1 0-345,-1-10 1,1 2 98,3-11 1,3 0-535,-2-5 223,2-6 35,2-1 195,0-20 1,5-1-70,0-10 0,6-3 336,-2 3 1,5 2-139,5-1 1,-3 5 374,3-1 0,2 3-160,-3 2 1,3 2 94,-2 2 1,-3-1 20,3 6 0,-5-1 453,-5 1-275,4 4-255,-5-6 1,0 9-250,-3 3 1,-10 4 125,-5 10 1,-2-1-161,-2 5 1,-7 6 28,-3 4 1,2 0 16,-2-5 0,7 6 113,-2-1 1,8-5 14,2-4 0,5-7-35,0 2 0,4-8 27,4-1 0,4-7-146,7 2 1,5-10 83,4-5 0,-2-9-320,2-4 1,-1-6 142,6-4 1,-6-3-69,1-7 1,-11 7-102,1 3 0,-5 3 355,1 1 0,-4 1 0,-6-1 0</inkml:trace>
  <inkml:trace contextRef="#ctx0" brushRef="#br3">27284 15013 7864,'-6'14'299,"4"5"153,-2 0 1,2 8-147,2 1 0,5 2-48,0 8 0,-1 0-349,-4 4 1,0 1 105,0 0 0,0-7-152,0-3 1,0-3 86,0-1 0,0-6-474,0 1 1,-4-11-422,-1 1 945,0-3 0,5-3 0,0-2 0</inkml:trace>
  <inkml:trace contextRef="#ctx0" brushRef="#br3">27483 14842 7878,'7'-14'0,"-4"6"0,6 3 0,-4-1 381,5 1 0,-6 0 312,6 5-493,-7 0-226,3 0-240,-6 0 0,-1 7 108,-4 2 0,-1 4-103,-4 1 0,-3 2 124,4 3 1,-4-2 55,-1 7 0,1-2-48,4 2 0,-4-2 56,4-3 0,3-4 228,1 4 1,3-8 137,2-1-146,0-7 0,2 3-109,3-6 0,2-6 20,8-3 0,4-4-167,0-1 1,6 0 87,-1-1 0,-2 1-122,1 0 1,-5 6 20,1 3 1,-3 4-103,-2 1 0,-6 6 220,-4 3 0,-8 4 2,-6 1 0,-7 7-1,-2 3 1,-6-2 127,1 1 0,-1 1 117,1 4 1,3-5-56,7-4 0,0-4-13,0 0 1,4-8 14,1-2-238,6-3 0,-2-2-64,10 0 1,4-7-155,10-2 1,-2-4 122,7-1 0,-5 0-56,5 0 1,-1 1 175,6 4 1,-7 2-80,-3 7 1,-3 2 171,-2 3 0,-6 9-84,-3 9 0,-4 4 273,-1 2 1,0-1 9,0 1 1,-5 4-6,1 0 1,-7 0-81,1-4 0,-2-6 131,-3 1-258,1-7 0,0 2 220,0-9-425,-1-4 47,1-6 1,6-6-128,4-4 1,2-4 64,2-5 1,2 2-44,2-7 1,4 2-55,6-2 0,2-3-132,3 4 0,-3-4-324,3-2 717,3 1 0,-6-7 0,4-1 0</inkml:trace>
  <inkml:trace contextRef="#ctx0" brushRef="#br3">27896 14771 7878,'0'14'709,"0"2"-619,0 3 1,-7-3 209,-2 3 1,1 1 347,-2-1 0,-4 6-363,-5-1 1,-1 3-335,1 1 0,3-1-211,-3-3 0,5-4 227,4-5 1,4-1-1277,6 0 457,0-6 416,6-2 0,2-12 47,6-4 1,4-2 12,-4-2 0,8-1 376,-8 1 0,4 0 0,-4 0 0,-1 0-93,-4-1 1,4 6 92,-4-1 0,-1 7 508,2-2-263,-7-2 400,3 5-277,-6-4 0,0 12 162,0 3 1,0 4-205,0 1 0,-5 2-6,1 3 0,-7 3-353,1 7 1,-3 4-126,-1 0 0,0 0 38,0-4 0,6-3 72,3-2-938,-3-3 138,7-7 373,-6-6 0,12-8-15,0-10 328,6-2 0,-5-3 337,4 1 1,2 6-59,-2 4 185,-4 2-210,7 2 0,-12 6 487,4 4 0,-3 7-111,-2 2 0,0 2 8,0-2 1,0-4-246,0 4 1,0-3-221,0-2-1161,0 1 684,0-1 466,0-6 0,6-2 0,2-6 0</inkml:trace>
  <inkml:trace contextRef="#ctx0" brushRef="#br3">27981 15027 7878,'14'-8'71,"-4"-3"36,-1 6 0,2-6-34,8 2 1,-1-4 31,5-1 0,-4 4-127,5 1 1,-5-1 58,5-4 1,-6 5-1136,6-1 1098,-6 7 0,8-3 0,-3 6 0</inkml:trace>
  <inkml:trace contextRef="#ctx0" brushRef="#br3">28251 15069 7878,'14'-6'19,"-4"3"90,-1-7 0,1 1 14,4-5 0,0 4-136,0 1 0,1 1-575,-1-2 390,0-2 198,-6 4 0,5-6 0,-6-1 0</inkml:trace>
  <inkml:trace contextRef="#ctx0" brushRef="#br3">28208 15055 7878,'5'29'-163,"0"-1"0,0 5 170,-5 0 1,0 5 86,0-5 1,0 1-17,0-6 0,0-1 86,0-3 0,0-4-280,0-6 0,-7-6 98,-2-3 0,-4-3-332,-1-2 1,3-2 30,-3-3 0,3-4 319,-8-10 0,-3-3 0,-1-7 0</inkml:trace>
  <inkml:trace contextRef="#ctx0" brushRef="#br3">28024 15140 7878,'0'-7'0,"0"2"337,0 10 0,0 9 57,0 9 1,0 4 57,0 2 0,0 4-156,0 0 1,4 5-49,1-5 1,5-1-23,-6-9 0,7-2 13,-1-7 1,4-1-217,5-4 0,-2-2 68,7-7 0,0-8-636,4-6 0,1-7-116,-1-7 1,-1-2-1218,-3-4 1878,-4 4 0,-6-17 0,1 3 0</inkml:trace>
  <inkml:trace contextRef="#ctx0" brushRef="#br3">26517 14757 7950,'0'-15'-233,"4"6"-58,1-1 0,4-4 382,-4-5 1,6-8 339,-1-1 1,2-4-256,3-10 0,-1 1-60,0-11 0,0 4 81,0-4 0,1 0-87,-1-5 0,0-5-230,0 1 0,-4-7 210,-1 2 1,-4-1-127,5-4 1,-7 3-92,1-8 0,3-3-77,-5 39 0,0 0 0,1-5 0,-1 0 223,-1-2 0,-2-1 0,1 1 0,0 1-1,1-2 1,-2 1 0,-1 3 0,-1 0-125,1-2 0,0 2 0,-1 3 0,-1 1-41,0-36 0,1 10 285,-7 4 0,1 15 62,-6 4 0,1 10 19,0 0 1,-2 9-198,-3 5 0,-1 3 280,-4 2 1,-3 0-305,3 0 0,4 0 458,1-1 1,3 6-428,2-1 1,4 7 136,1-1 0,4 4-84,-4 4 0,-1 6-54,-4 9 0,-2 4 7,-3 11 1,-8 8-112,-6 10 0,-5 4-31,5 0 0,2 1-339,7 0 1,3-6 168,7-4 0,5-9-356,-1-5 0,7-9 135,-2-5 1,5-5-43,5-4 0,3-7 540,6-13 0,0-6 0,7-18 0,1-3 0</inkml:trace>
  <inkml:trace contextRef="#ctx0" brushRef="#br3">26559 12454 8023,'19'-5'0,"0"0"0,0 0 319,-5 5 0,0 7-94,1 2 1,1 5 397,2 5 1,3 3-163,3 7 1,4-2-1198,1-4 0,5 3 736,9-7 0,6 0 0,1-5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13166 2232 7970,'-8'0'0,"2"-2"190,6-2 1,3-4 348,6-6 0,3-2-204,11-3 0,1-3 56,4-7 1,6-4-214,-1 0 1,11-7-132,-1 3 0,2-3-1475,-2 2 1282,0 3-154,-7 7 1,-3 6-346,-9 3 0,0 3 209,-10 2 1,-3 4 435,-11 1 0,-6 6 0,-2-4 0</inkml:trace>
  <inkml:trace contextRef="#ctx0" brushRef="#br0">13450 1635 7970,'15'-8'-926,"-1"2"1517,0 6 0,-1 3-149,-4 6 1,7 2-59,-7 13 0,7 6-94,-6 8 0,-4 9 104,-1 5 1,-4 7 5,-1 7 0,0 5-284,0 10 1,0-1-38,0-8-38,3-32 0,1 0 0,-3 25-111,4 6 0,1-11-286,-1-8 1,0-12 121,-5-2-206,0-7-565,0-9 415,0-8 331,0-14 0,0-9-957,0-10 955,-7-3 0,1-13 261,-3-3 0,-10-9 0,3-4 0</inkml:trace>
  <inkml:trace contextRef="#ctx0" brushRef="#br0">13465 2175 7791,'-2'16'985,"-3"3"1,-7-2-657,-7 7 1,-7 4-135,3 6 0,1-1-59,-2-5 0,5 1-141,-5-1 0,7-1-703,-2-3 329,3-4 214,8-6-1123,-4-6 637,10-1 651,-4-20 0,12-9 0,2-15 0</inkml:trace>
  <inkml:trace contextRef="#ctx0" brushRef="#br0">13465 1962 7970,'20'0'238,"2"6"0,5 2 395,-3 6 1,1 7-194,-6 3 1,0 2-6,-5 3 1,-4-1-454,-1 1 0,-1-6-289,2 1 1,2-7-1503,-2 2 909,2-9 900,3-4 0,-1-6 0,0 0 0</inkml:trace>
  <inkml:trace contextRef="#ctx0" brushRef="#br0">13976 1606 7967,'8'2'0,"-3"3"0,-3 3 649,-2 6 1,0 2 49,0 3-426,0 3 0,-7 8-21,-2 3 1,-8 2-114,-2 3 28,-7 3 1,4-5 167,-6 7-1302,6-7 965,-5 5-119,5-5 1,0 1-172,3-4 1,3-5-228,2-4 0,1-8-1420,3-7 1403,-2-6 1,12-3 170,0-9 1,6-5 364,8-5 628,1 3-628,5-11 0,2 7 84,7-4-84,-1-9 3,1 15 1,5-20 38,4 10 1,-1-4 250,0 4 0,1 1 210,5 3 0,-7-1-163,-2 6 0,-11 2 57,-4 7 0,-8 2-515,-1 4 60,-7 2 1,2-4 182,-10 6-524,-9 6 285,-15 8-227,-1 2 1,-11 11 340,3-3 0,-3 9 0,-2 3 0</inkml:trace>
  <inkml:trace contextRef="#ctx0" brushRef="#br0">13792 2175 7967,'0'8'-577,"6"-3"404,3-10 0,10-4 786,5-10-328,3-4 1,3-5-200,3 0 0,-1 4-315,6 0 0,-7 2 129,2-2 1,-4 4-123,-5 6 0,-9 6-626,-5 3 848,-7 3 0,3-4 0,-6-2 0</inkml:trace>
  <inkml:trace contextRef="#ctx0" brushRef="#br0">13891 2132 7971,'0'15'0,"0"0"413,0 4 1,0-1 227,0 5-411,0 8 0,0-1 180,0 3 1,0-3-263,0-2 1,2-1-184,2-3 1,0-1-205,5-8-646,-6 2 197,10-9 533,-5 0 0,0-8 155,-4-10 0,4-15 0,0-5 0</inkml:trace>
  <inkml:trace contextRef="#ctx0" brushRef="#br0">13962 2147 8295,'8'6'936,"-2"7"-619,-6 6 1,0 1 63,0-1 1,0-3-131,0 3-366,0 3 14,7-6 0,-4-2-321,6-9 1,1-7-315,4-7 436,0-1-50,1-17 1,4 0-390,-1-6 0,3 0 444,-2 5 0,-3 1 295,3 3 0,-8 5 2,-2 10 0,-4 2-2,4 7 0,-5 4 48,0 5 0,-7 8 48,-2 17 1,-10 2 1266,0 7-556,-2-7-333,-3 5 0,-1-5 198,-3 7 1,2 0-300,3-1 1,5-1-290,0-3 0,1 2 84,8-7 1,1-5-136,4-4 132,0-13 0,6 6-195,3-12 1,12-8-562,7-11 267,1 0 106,12-13 0,-6 5-1072,3-7 704,3-6-533,-5-1 1119,0 0 0,4-4 0,-7 4 0,-5-2 0,-7-1 0,-8 1 0</inkml:trace>
  <inkml:trace contextRef="#ctx0" brushRef="#br0">14403 1834 8006,'8'6'188,"-2"2"183,-6 6-137,0 1-165,0 5 1,0-3-193,0 7 1,-8-5 136,-6 5 0,0 0-8,-5 4 0,3 0-36,2 1 1,0-7-156,-1-3 0,8-3-137,2-2 116,3-6 64,2-2 0,2-6 60,3 0 0,2-1 81,8-4 0,4-3-6,0-6 0,6 6 0,-1 3 1,-4-1 17,-1 1 0,-3 2 446,-2 8-259,0-4 1,-1 13 553,-4 1-519,-2-1 0,-7 13 138,0-4 0,0 4 96,0 2 0,-2-1-181,-3 0 1,-2-1-67,-8-3 1,6 1-59,-1-6 1,6 0-86,-6-5-305,7 1-426,-3-7 1,6-4-1089,0-8 934,0-11 808,0-7 0,6-6 0,2-1 0</inkml:trace>
  <inkml:trace contextRef="#ctx0" brushRef="#br0">14588 1791 7881,'8'7'874,"0"2"-808,-4 10 0,-2 3-63,3 7 1,-5 1 273,-5 3 0,2 2 435,-7 2 0,6 3-599,-6-7-111,7 0 36,-10 2 0,10-10-582,-6 4 270,6-17-220,-4 7 28,7-17 0,0-4 187,0-12 1,2-8-82,3-11 1,-2-5-53,6-10 0,1 4 22,4-3 1,0 3 389,0 1 0,0 7 0,1-5 0,1 12-41,2 1-41,-2-1 198,11 20 1,-11-9 117,3 14 1,-3 1 154,-2 7 1,-1 6 453,-4 9 1,2 3-313,-6 6 1,0 1 26,-5-1 0,0 1-505,0-1-26,-7 7 40,6-5 1,-12 9-973,4-6 526,2 1-110,-5-6 0,5-1-444,-2-3 0,-2-4 933,6-6 0,-12-6 0,1-1 0</inkml:trace>
  <inkml:trace contextRef="#ctx0" brushRef="#br0">14702 1948 7911,'0'20'0,"0"9"1,0 2 264,0 7 1,-7 0 434,-2 5 1,-4-5-379,-1-1-126,0-5-50,-1 9 1,1-11-255,0 3 117,0-3-105,0-1 1,-1-6-233,1 1-426,6-6 754,2-4 0,0-14 0,-2-8 0</inkml:trace>
  <inkml:trace contextRef="#ctx0" brushRef="#br0">14716 2147 7912,'14'6'0,"0"3"326,0 10 1,1-1 517,-1 5 0,-6 1-384,-3 5 1,-4-3-11,-1-2 1,0 1-358,0-6 15,0 0 55,0-4-531,0-8 209,0 0-268,0-7 0,5-3-539,0-7 1,1-1 965,-1-13 0,3-6 0,6-6 0</inkml:trace>
  <inkml:trace contextRef="#ctx0" brushRef="#br0">14929 1990 7912,'6'15'-76,"-4"5"0,9-3-214,-6 7 0,0-7 1167,-5 2-351,6-3-296,-5-2 0,6 1-181,-7-1-170,0-6 218,0-2-451,0-6 168,0-6-216,0-2 0,0-13 402,0-2 0,6-11 0,2-2 0</inkml:trace>
  <inkml:trace contextRef="#ctx0" brushRef="#br0">15043 1621 7912,'8'14'293,"-2"6"182,-6 4 0,5 5-159,0 4 0,-1 3 59,-4 7 0,5 6 248,0 3-1545,-1 3 1128,3 8 1,-4 2 139,6 6 1,-4-1-93,5-4 1,-7-3-189,2-6 1,-4-8 26,-1-6 1,0-2-136,0-8 1,0-2 34,0-7 1,-1-3-76,-4-7 0,-5-1-143,-9-4 1093,4-3-1312,-12-6 0,3-1-287,-9-4 0,-3-1 731,-7-4 0,-6-9 0,-2 3 0</inkml:trace>
  <inkml:trace contextRef="#ctx0" brushRef="#br0">16209 1479 7963,'0'-8'161,"0"1"174,0 7-191,0 0-111,0 7 91,0-6 1,0 12-96,0-4 0,0-1 113,0 2 0,0-1 12,0 5 0,4 2 33,1 3 1,1 3-20,-1 7 1,-2-1 275,7 1-328,-7 5 0,3 7 115,-6 7 119,0 5-1095,0 4 886,7 8 0,-6 8 12,4 3 1,-3-4-230,-2 4 0,0 0 288,0-5 0,0 3 10,0-7 0,4-4-5,1-2 0,1-9-43,-1-4 17,-3-4-51,4-8 0,-6 4 379,0-7-299,0 0-17,0-4 1,0-7 22,0-3 0,0 1 1121,0-1-1235,0 0 518,0-5-924,0-6 433,0-1-235,0-7 39,0 0 0,0-7-1582,0-2 723,0-4 421,6-1 495,-4 0 0,11 0 0,-6-1 0</inkml:trace>
  <inkml:trace contextRef="#ctx0" brushRef="#br0">1024 3782 8339,'-13'-2'-57,"4"-3"282,3 4 255,6-6-153,0 7 1,6-1 0,3-4 0,4 2-38,1-7 1,7-1 15,3-8 0,-2-3-265,1-6 29,1-7 29,5-8 1,1-1-207,3-3-223,-10 3-67,11 7 1,-20 3-1204,0 5 1220,-6 7 219,-8 1-1333,0 14 1494,-6 0 0,-9 7 0,-7 0 0</inkml:trace>
  <inkml:trace contextRef="#ctx0" brushRef="#br0">1109 3369 8339,'0'8'264,"7"3"59,2-6 1,9 11 16,1-2 0,0 10-129,-5-1-163,6 11-448,-4 2 660,5 7-196,-14-1 64,6 13 125,-11-2-1753,4 22 1403,-6-8-596,-3-26 0,0 1 890,1 31-608,-11 5 1,6-18-617,-8-4 914,1-2 0,5-10 327,-1-6-460,7-12-306,-3-6 552,-1-12 0,0 5 0,-8-5 0</inkml:trace>
  <inkml:trace contextRef="#ctx0" brushRef="#br0">1209 4023 8339,'16'-4'0,"3"-1"-361,3-6 293,6 3 171,1 0 1,-1-9 246,1 2 1,-3 0-465,-2 5 1,-2-3-422,-3 4 0,-8 1 134,3-1 401,-9-1 0,2-4 0,-7 0 0</inkml:trace>
  <inkml:trace contextRef="#ctx0" brushRef="#br0">1365 3540 8339,'22'14'0,"-1"7"597,0 1-402,-6 0 1,6 11 108,-7 0-109,-6 13 1,-2 1 260,-6 10-1989,0-9 1434,0 13 91,0-10 1,0-1 127,0-2 0,0-6-290,0-4 1,0-3-681,0-7 668,0-5 2,0-9 180,0-8 0,0-6 0,0 0 0</inkml:trace>
  <inkml:trace contextRef="#ctx0" brushRef="#br0">1692 3597 8282,'-6'14'140,"1"2"121,-9 3 0,1 3-46,-10 6 1,4 5 31,-5 1 1,0 5-286,-4-1 72,0-3 41,5 0 0,4-13-236,10-3 103,3-4 1,6 0-134,0-1 0,8-6 54,6-4 142,6-2 0,13-2-86,1 0 94,5 0 0,-7-2-70,6-2 73,-7 2 1,4-4-547,-7 6 245,1 0 285,-1 0 0,1-7 0,-1 0 0</inkml:trace>
  <inkml:trace contextRef="#ctx0" brushRef="#br0">1806 3057 8507,'2'-8'-142,"2"3"0,-2 10 203,3 4-23,-4 4 1,-1 3-193,0 2 1,0-2 59,0 3 41,0-3 0,0-2 99,0 0 0,0-4 6,0-1 52,0-5 31,0 2 5,0-6 282,0 0-220,0-6-194,0 4 126,0-4-182,0 6-179,0 0 22,7 0 16,-6 0-246,6 0 183,-7 0 153,0 0 0,0 0 1</inkml:trace>
  <inkml:trace contextRef="#ctx0" brushRef="#br0">1806 3483 8413,'0'-9'-417,"0"-1"1,0 1 510,0-6-71,0 1 1,8 0 91,6 0 0,5-7 172,5-3 0,11-4-244,3-5 1,3-3-114,6-7 1,-3 2-5,-1 3 1,-7-2-255,-3 7 0,-10 6-195,-9 8 320,0 4 203,-12 7 0,4 1 0,-6 7 0</inkml:trace>
  <inkml:trace contextRef="#ctx0" brushRef="#br0">1891 3355 8310,'10'0'0,"-1"0"-21,-5 0 0,8 2 97,-2 2 0,2 4 168,2 7 1,1 0 42,-1 4 1,-5 3-71,1 7-194,-7-1 170,10 7 1,-12-3-398,4 5 135,-3 1-106,-2-1 0,0 4-143,0-3 0,1-2-35,4 2 1,-4-2 352,4 2 0,3 3 0,0-4 0</inkml:trace>
  <inkml:trace contextRef="#ctx0" brushRef="#br0">2048 3554 8293,'14'-20'-118,"0"-3"0,0 0-150,1-1 1,4 0 164,0-4 1,-5 4-153,-5 1 1,1 5 129,4-1 125,-6-3 0,-2 6 0,-6-4 0</inkml:trace>
  <inkml:trace contextRef="#ctx0" brushRef="#br0">2147 3184 8280,'8'15'-162,"-3"-1"0,-3 6-518,-2 4 480,6 3 1,-5 8 1134,4 3-346,-3-4-437,-2 7 0,0-11-191,0 4 1,0-6 98,0-4-275,0 3 84,0-12 0,1 0-275,4-11 1,-2-5-400,7-9 805,-1-5 0,5-20 0,1-2 0</inkml:trace>
  <inkml:trace contextRef="#ctx0" brushRef="#br0">2275 3284 8234,'2'-8'-79,"3"3"0,-4 5-94,4 5 1,-4 5 1090,-1 9-505,0 3 0,0 8-371,0 3 1,-4-3 157,-1 3-116,-6-3 1,8-2-82,-7 1 0,6-5 112,-6-1-382,1-5 48,1 2-448,1-12-17,7-2 358,0-12 126,7-8 0,1-4-71,6-5 0,0 4 141,0-5 0,0 7-3,1-2 1,-1-2 32,0 2 1,-1 0 163,-4 5 1,2 5 322,-6-1-201,6 7-79,-9-3 0,4 7 576,-6 4-317,0 9-132,0 8 1,0 8 118,0 4 1,-5 2-48,1 7 1,-6-1-56,5 1 1,-4 1-140,4 3 1,-4-2-271,4 2 1,-1-9-52,1-5 0,3-4-403,-2-6 0,-3-7-582,2-6 622,-6-7 131,10-3 441,-6-15 0,1-13 0,-2-8 0</inkml:trace>
  <inkml:trace contextRef="#ctx0" brushRef="#br0">2233 3696 8210,'0'-14'-235,"6"6"-59,3 3 1,4 4 1402,1 1-372,7 6-356,1 2 1,8 6 117,3 0 0,2 1-305,12-1 1,1-5-108,13 1 0,2-7-51,-1 2 0,0-5-658,-5-5 402,-1 3 1,-5-10 0,-2 4 0</inkml:trace>
  <inkml:trace contextRef="#ctx0" brushRef="#br0">4834 3099 8354,'-7'14'-453,"0"7"485,7 3 0,0 9 152,0 5 0,0 9 1,0 5-12,0 4 1,-1 0-166,-4 1 0,3-5-6,-2 0 0,-3-6-12,3 2 1,-6-4-186,5-1 1,-1-1-271,1 1 0,4-7 67,-4-3 398,-3-9 0,0-3 0,-6-7 0</inkml:trace>
  <inkml:trace contextRef="#ctx0" brushRef="#br0">4593 3511 8467,'-8'7'0,"3"2"0,-1 5 280,1 5 0,2 5 22,8 9 0,-2 5 219,6 10 0,-4 4-217,5 9 0,-1 1-31,5 0 0,0-7-15,1-13 1,4-10 14,0-4 1,1-10-62,-1-4 1,2-6 82,2-8 0,4-9-190,-3-10 1,4-11-89,5-18 0,4-4-198,5-10 1,3-1-741,-21 30 1,-1 0-1,20-35 452,-1 6 1,-5 7 468,-9 8 0,1 4 0,-1 5 0,0 3 0</inkml:trace>
  <inkml:trace contextRef="#ctx0" brushRef="#br0">9484 3199 8541,'-8'8'-894,"3"6"0,3 6 1092,2 9 1,-1 12-143,-4 6 1,4 2 160,-4 3 1,-2 0-475,3 5 0,-1-8 100,5-6 0,0-2-444,0-8 601,6 0 0,-4-11 0,4-1 0</inkml:trace>
  <inkml:trace contextRef="#ctx0" brushRef="#br0">9185 3398 8541,'6'20'-421,"4"4"0,-2 9 1161,1 5 1,-1 9-157,2 6 1,1 10-363,-7 8 0,6 0 76,-5 5 1,6-18-271,-2-10 1,5-12 66,5-12 0,2-5 61,3-10 0,4-11-24,0-12 1,2-19-180,8-14 0,-4-13-633,3-7 1,0-2 171,1-2 0,-17 34 0,0 1-416,1-2 1,-1 0 923,0 2 0,1 0 0,4-4 0,0 1 0,-3 2 0,0 1 0,-1 0 0,1 1 0,1 1 0,0 0 0</inkml:trace>
  <inkml:trace contextRef="#ctx0" brushRef="#br0">7308 13122 8071,'0'-14'471,"0"4"758,0 1-885,0 5 0,7-2-44,2 6 1,4 6-89,1 4 1,2 3 28,3 1 0,-3 6 7,3 4 0,1 3-142,-1 1 1,-5 2 141,-4 3 0,-7 4-224,2 5 1,-4 1-116,-1 0 1,-6-5-18,-4 0 1,-2-7 98,-2 2 1,-1 2-101,1-2 1,-5 0-812,0-4 0,-5-7 438,6-3 1,-1-5 481,4-4 0,1-4 0,0-6 0</inkml:trace>
  <inkml:trace contextRef="#ctx0" brushRef="#br0">7180 13463 8071,'5'14'437,"0"0"0,4 2 60,-4 3 1,5-1 555,-6 5 1,7 6-558,-1 4 1,1 2-55,-2-2 0,4-2-7,-3 7 1,2-6-75,2 1 0,-4-3-65,-1-2 1,1-7-49,4-7 1,2-1-179,3-8 1,-2-4-35,7-10 1,0-7-113,4-13 1,0-5-421,1-4 0,6-5 272,3-4 1,-4 3-3734,-1-4 3957,-3-2 0,5 5 0,2-4 0</inkml:trace>
  <inkml:trace contextRef="#ctx0" brushRef="#br0">18938 4450 8131,'0'-8'-545,"0"3"392,0 10 0,5 0 663,0 9 1,4 3-167,-4 12 1,0 1-228,-5 3 1,0 3-67,0 7 1,0-1-5,0 1 0,-5 0-146,0-1 0,-6 6 115,2-1 0,1 1-117,-1-6 0,4-5-267,-5-4 0,7-10-367,-2-4 735,-3-9 0,1-4 0,-8-6 0</inkml:trace>
  <inkml:trace contextRef="#ctx0" brushRef="#br0">18768 4890 8131,'0'15'285,"0"-1"1,5 0 11,-1 0 1,7 5 15,-1 0 0,-2 8 74,1 2 0,1-1-121,4 5 0,0 2 107,0-2 1,-1 0-80,-4-4 1,4-6 362,-3 1-403,2-7 1,2-2 71,1-11 1,-6-4-141,1-4 1,1-7 14,8-13 1,-2-3-83,7-16 0,-1-2-196,6-12 0,-5 5-110,-1-1 0,-1 12 162,2-1 0,1 9-1032,-6-1 0,0 11 121,-5 4 936,1 3 0,5 2 0,2 0 0</inkml:trace>
  <inkml:trace contextRef="#ctx0" brushRef="#br0">19393 12454 8020,'0'-10'0,"0"1"-191,0 5 191,0-8 1405,0 10-966,0-4 0,0 12-202,0 4 0,0 4-17,0 5 1,0 0 1,0 9 0,0 4-87,0 11 0,0 1 66,0 3 1,2 8-188,3 7 0,-4 0 114,4-5 0,-3-2-235,-2-3 0,0 3-62,0-3 1,0-3-72,0-1 1,0-6 61,0-4 0,0 2-56,0-7 0,0-1-1350,0-9 656,0-2-672,0-7 1600,0-6 0,-7-14 0,-1-10 0</inkml:trace>
  <inkml:trace contextRef="#ctx0" brushRef="#br0">19265 13264 8020,'-7'-8'636,"0"8"0,7 8-369,0 6 1,7 7 28,2 2 0,4 6-25,1 4 0,-5-1 85,1 5 0,-1-3 3,6 4 1,-3-2-132,-2 2 1,2-3-143,-2-7 0,-2-6 171,1-3 1,-4-5-241,4-4 1,-4-4 95,5-6 0,-6-3 54,6-7 1,-5-7-111,4-16 0,1-3-124,4-7 1,-5-11-446,1-3 0,-1-3 260,5 3 0,1 4-538,-1 5 1,0 3 359,0 11 1,-4 8 429,-1 7 0,1 3 0,4 2 0</inkml:trace>
  <inkml:trace contextRef="#ctx0" brushRef="#br1">25735 4990 8161,'-8'-6'-406,"1"4"1040,1-4-541,4 6 1,-4 6 100,6 4 0,0 2-6,0 2 1,0 7-47,0 3 1,2 7 17,2 2 0,-2 7-131,3-2 0,1 3 77,-1 2 0,0-1-101,-5 1 1,0 4 63,0 1 1,0 10-3,0-1 1,0 8 10,0-4 0,0 10-226,0-4 1,-5-1 326,0-9 1,-1 0-95,1 0 1,3-1 131,-2 1 1,2-8-160,2-6 1,2-7-12,2-7 1,0-2-16,5-4 0,-6-7-268,2-6 296,3-7-149,-7 3 0,6-12 1,-7-4 0,0-4-136,0-5 1,0-3-571,0-6 0,0-2 2,0-4 792,0-2 0,6-13 0,2-2 0</inkml:trace>
  <inkml:trace contextRef="#ctx0" brushRef="#br1">25919 4933 8108,'0'-14'0,"0"0"60,0-1 225,7 1 1,1 6 84,6 4 1,2 2-144,3 2 1,-2 2 29,7 2 1,-1 3-164,6 2 0,6 4 59,2-4 0,5-2-132,0-3 0,7-2 47,3-2 1,4 0-156,0 0 0,0-2 10,-4-2 1,-3 0 102,-7-5 0,6 4 112,-1-4 0,7 4 130,-2-5 0,-1 6-214,1-6 0,-8 7 35,-1-2 1,-2 4-16,-8 1 1,-5 0 34,-4 0 1,-7 1-170,2 4 0,-8-2 50,-1 7 0,-7-1-94,2 5 0,-4 1 78,-1-1 1,0 2-128,0 3 1,-1-2 37,-4 7 0,4-2 60,-4 2 0,-2 2-24,3-2 0,-1-2 43,5 2 0,0 0 46,0 4 0,0 0-28,0 1 0,0 4 3,0 0 1,0 7 55,0-2 0,2 9 1,2 5 0,-1 14-24,7 6 0,-5 2-207,4-3 1,-1-2-33,2-2 1,2 1 73,-2-7 0,1 2-189,-2-1 1,2-4-10,-6 4 0,4-5 18,-4-5 0,0 0-59,-5-9 1,0 1-521,0-11 906,0 0 0,-3-4 0,-7-1 0,-5 1 0</inkml:trace>
  <inkml:trace contextRef="#ctx0" brushRef="#br1">26460 6582 7917,'11'0'205,"3"0"0,-1 0 333,10 0 1,1 0 69,4 0 1,1 0-213,-1 0 0,7-1-208,3-4 0,3 2-134,2-7 0,10 7-250,4-2 1,-1 4 195,-4 1 0,0-7 0,5 0 0</inkml:trace>
  <inkml:trace contextRef="#ctx0" brushRef="#br1">2432 4364 9787,'0'-14'1396,"0"6"-869,0 2 1,-2 6-491,-3 0 1,4 2 386,-4 2 0,2-1-51,-2 7 0,4 4 7,-4 5 0,3 6-145,2-1 0,0-2 218,0 2 1,0 0-303,0 4 1,0 0-49,0 1 1,0 1 76,0 3 0,0 3-180,0 7 1,0 1 73,0 4 1,0-3-233,0 8 0,0 8 122,0 6 1,-1 4-121,-4-10 1,3 1 149,-2-5 0,2 1-9,2 4 0,0-2-71,0 6 0,0 0-8,0 6 0,5-1-241,-1 0 0,1-7 259,-5-2 1,0-3 160,0-3 0,5 3-115,0 2 1,-1-4 31,-4 0 1,0 0-41,0-5 1,5-3 136,0-1 1,0-4 51,-5-2 0,0 1 37,0 0 0,0 6-66,0 3 1,0-2 5,0 2 0,4-6-62,1 2 1,0 1 33,-5-2 0,1 0-145,4-4 0,-3 0 238,3-1 0,-4 1-294,-1 0 0,0-1 298,0 1 1,0 3-220,0-4 1,0 4 157,0-8 0,0 3-114,0 2 1,0-2-10,0-3 0,0 1 29,0-5 1,0 5-2,0-1 1,-1 1 23,-4-1 0,3 3-151,-3-3 1,4-3 73,1-2 0,0-3-12,0-1 1,0-1 112,0 1 1,0-6-69,0 1 0,0-7 5,0 2 1,0-3 2,0-2 0,0 0-138,0 1 0,0-6 165,0 1-1807,0-7-379,0 3-647,6-31 2777,2-7 0,6-37 0,1-4 0</inkml:trace>
  <inkml:trace contextRef="#ctx0" brushRef="#br1">2602 4308 8378,'-14'0'0,"5"-5"200,-1 0 98,1-6 1,1 8 351,3-7-55,-3 7-367,7-9 0,1 5 36,9-2 1,4 1 158,1 3 0,2 4-159,3-4 0,1 3 4,4 2 1,3-1-44,-4-4 0,4 3-180,2-2 0,-1 2 32,1 2 0,-3 2 99,-2 2 0,3 0 17,-3 5 0,3-4-48,1 4 1,0-4-502,1 4 1,1-4 172,3 5 1,-1-6-10,6 6 1,-2-7 251,2 2 0,1 1-5,-6-1 0,5 1 17,-4-1 0,-3-2-36,-7 7 0,1-6 130,-6 6 1,2-6-108,-2 6 0,-4-5 193,4 4 1,-1-4-113,1 4 0,-4-4 113,4 5 1,-1-7-131,1 2 0,1-4-7,4-1 0,3 0 66,-4 0 0,4-6-6,2-4 1,4 2 62,0-1 1,0-1-87,-4-4 0,-2 5 20,-4-1 1,3 7-79,-7-2 0,4 4-101,-4 1 0,2 0 87,-2 0 0,-4 0-22,4 0 1,-3 0-156,-2 0 0,5 0 103,0 0 0,2 0-1,-2 0 1,3 0 28,6 0 1,2 0 93,4 0 0,-3-2-83,7-3 1,-5 4 14,5-4 1,-6 4-28,1 1 1,-3-5-2,-2 0 0,1 0-116,-1 5 0,-4 5 134,0 0 0,-5 1-151,4-1 1,-4 1 111,5 4 1,0 1-93,4-7 0,2 3 69,3-2 0,4-4-3,5 4 0,-1-4-9,-3-1 0,7 0 5,-8 0 1,6 0 26,-10 0 0,5 0-18,-5 0 0,5 0 21,-5 0 0,1 0-19,-6 0 1,5 0 16,0 0 0,7 0-12,-2 0 0,1 0-1,-1 0 0,3 5-179,-3 0 0,-3 4 101,-2-4 0,2 5 30,-2-6 0,0 6 13,-4-5 0,-1-1 77,1-4 0,4 0-84,0 0 1,6-1 95,-1-4 0,3 3-72,2-2 0,0 1 45,-1-2 1,-1 3-21,-3-3 0,-3 4-5,-6 1 1,-3 0-86,-2 0 0,1 1 76,-6 4 0,0-3-6,-5 3 0,-4 1-32,-1-1-107,1 6 0,-2-8 58,-3 6 0,-2-6-106,1 2 1,-2-2 203,3 2 166,-4-3 1,-5 10-56,-1-2 0,-1-2-76,1 1 0,2-4 86,-7 4-95,7 1 1,-8 4-2,6 0 0,0 0-10,5 1 1,0-4-26,0 3 0,0-3-13,0 8 1,0-2-23,0 2 0,-1-1-63,-4 5 1,4 1 90,-4 4 1,3 1-29,2-1 0,0 7 26,0 3 1,-4 5 3,-1 4 1,0-1-64,5 6 0,0-5-11,0 6 0,0-6-41,0 5 0,0-1-1,0 1 0,0 3-8,0-3 1,0 5 67,0 5 0,0 1-61,0 3 1,0-3 44,0-6 0,0 0 57,0 0 1,0 0 3,0 0 1,0-1 7,0 1 1,0 0-5,0 0 0,5 0 16,0 0 0,-1-2-67,-4-3 0,0 4 50,0-4 0,0 0 15,0 5 1,2-4-32,3 9 1,-4-4-141,4-1 0,-4-5 116,-1 1 0,0-1 41,0 5 1,0-1 14,0 1 0,0 5 1,0-1 0,0 4 78,0-8 1,0 8-102,0-8 1,5 1 61,0-6 0,0 4-31,-5-4 0,0-2 29,0 2 0,4 0-132,1 5 0,0-6-192,-5-4 1,5-2-32,-1-3 1,1-5-300,-5-4 1,0-10-559,0-4 1,0-3-161,0-2 1340,0-6 0,0-1 0</inkml:trace>
  <inkml:trace contextRef="#ctx0" brushRef="#br1">2986 8288 8567,'-8'8'240,"-4"-2"731,10-6-584,-4 0 0,7 0-257,4 0 0,8-1 181,6-4 1,12 2-48,2-7 1,20 7 287,8-1 0,7 2-465,3 2 1,0 0 227,0 0 0,-4 0-77,-1 0 0,4 0-54,10 0 1,-1 0-111,-36 0 1,-1 0 0,1 0 0,-2 0 119,35 0 1,-3 0-213,-2 0 1,8 0 32,-35 0 1,2 0 0,1 0-1,1 0 68,-3 0 1,0 0 0,-1 0-1,0 0 36,37 0 1,-2-2 93,-4-2 0,-34 2 1,1 0-73,0-2 0,1-1 0,-2 1 0,0-1 68,30-10 1,-6 6-109,-3-1 0,-10 1 196,-5-5 0,2-1-304,-2 1 0,6 0 73,-6 0 0,-1 4-917,-8 1 0,1 6 436,-6-2 1,0 3 414,-4 2 0,-5 0 0,-1 0 0,1 0 0</inkml:trace>
  <inkml:trace contextRef="#ctx0" brushRef="#br1">17005 6170 12453,'0'-10'-383,"0"1"1522,-6 6-1082,4-10 1,-6 13 206,3 0 1,4 6 254,-4 9 0,-1 12-406,1 6 1,-5 6 15,6 4 0,-6 4 109,6 1 0,-6 5-214,5-1 0,-1 5-64,1 5 1,4-2-116,-4 6 1,3 7 198,2 8 0,0-40 0,0 1-144,0 1 0,0 0 0,2 2 0,1 1 33,-1 1 0,1 1 0,2 5 0,-1 1-325,-1 1 0,-1-1 0,1 2 0,0-1 302,0-3 0,-1 0 0,-1 2 0,0 0-14,1 2 1,0 1 0,-1-3-1,0 0 98,-1-2 0,0 0 1,0-2-1,0 0 2,0-3 0,0 0 0,0-1 0,0 0-45,0-3 0,0-1 0,0 0 1,2 0 65,0-2 1,0 0-1,0 38-24,3-7 0,1 0 92,-1 0 0,1 0-48,-1 0 1,-4 0-20,4 0 1,1-1 2,-1-4 0,6-3 27,-1-6 0,-2-6-31,1-4 1,-4-2-103,4-3 1,-6 1 347,2-1 0,1 0-401,-1-5 0,0-3 1152,-5-11-1155,0 4 1,0-11 204,0 3 1,-5-8-505,0-2 0,-1-5 134,1 0 0,2-2-185,-6-2 1,6-8-813,-2-6 0,-1-10 1303,1-14 0,-6-12 0,3-15 0</inkml:trace>
  <inkml:trace contextRef="#ctx0" brushRef="#br1">17204 6355 11499,'-14'-24'-82,"-1"0"0,3 5 63,2-4 1,-1 1 269,7-2 1,-1-1 162,5 6 0,1-2 70,4 2 1,-2 5 99,7 0 1,-1 1-229,5 8 0,1 1-24,-1 4 1,5 0-123,0 0 0,6 0 47,-1 0 0,1 1-222,-1 4 0,7-3-17,-2 2 0,2 3-269,-2-3 0,4 1 137,0-5 0,7 0-76,-2 0 0,4 0 140,6 0 0,9 0 104,9 0 1,-1 0-250,1 0 0,-6 0 300,2 0 1,-2 0 319,1 0 1,6 0-174,8 0 0,0 0-315,5 0 1,-7 0 142,-2 0 0,-6 0-68,-8 0 1,0 0 12,-1 0 0,6 0-182,0 0 0,1 0-23,-2 0 0,-4 0 91,0 0 0,-2 5-106,-7 0 0,-4 1 118,-1-1 1,-2-4 36,11 4 1,-5-4 9,5-1 1,1 0-64,3 0 0,-7 0 5,-6 0 1,-2 5 18,-8 0 1,0 0 71,-4-5 1,-1 0 39,1 0 1,-5 0-58,-1 0 0,1 0 207,4 0 0,6 0-260,-1 0 1,5 0 89,-5 0 1,5 0-36,-5 0 1,0 0-8,-5 0 0,1 0-46,-1 0 0,-4-5-88,0 0 0,-7 0 113,2 5 1,-3 0-60,-2 0 1,0 0 71,1 0 0,-6 0 150,0 0-143,1 0 1,4 0 171,0 0 0,5 0-119,0 0 0,5-1 17,-5-4 1,6 2-63,-1-6 0,1 5-6,-1 0 0,-4 2-32,-5 2 0,-1 0 64,0 0 0,-4 0-33,-1 0 1,-6 2-1,2 2 1,-3 0 87,-2 5 0,0 0-65,0 6 8,0-1 0,0 0 14,0 0 0,0-4-11,0-1 1,0-4-28,0 5 1,0-6 21,0 6 0,0-6-30,0 6 0,0-5-10,0 4 0,1-4-15,4 4 1,-4 1 19,4 4 0,-3 5-3,-2 0 0,0 6-9,0-1 1,0 3 10,0 1 1,0 1-159,0-1 0,0 5 161,0 0 0,0 7-27,0-2 0,0 3 13,0 2 0,0 1 50,0 3 1,0 2 19,0 3 0,0 4 160,0-4 1,0-2-136,0 2 1,0 2 63,0 8 1,0-2-53,0 6 1,0 0-221,0 5 0,0-4-129,0-1 1,0-6 43,0 2 1,0-2-6,0 1 0,1 4 226,4 6 0,-3-4-27,2-1 0,0 0 189,0 5 0,-2 0-130,3 1 1,-4 5 23,-1 4 1,0-3-379,0 3 1,0-5 358,0 4 0,-5-5 23,1 0 1,-1 3-96,5-2 0,-2 0 45,-2-5 1,2-7-177,-3-2 0,4 1 76,1-1 1,0 1 94,0-1 1,-5-4-71,0 4 0,1-9 60,4-1 1,-5-6-580,0 2 0,0-10-1257,5-5 1855,0-10 0,-4 1 0,-1-10 0,0-3 0</inkml:trace>
  <inkml:trace contextRef="#ctx0" brushRef="#br1">16948 10207 8512,'-36'0'9,"7"0"-566,10 0 408,3 0 546,9 0 53,0 0 0,15-4 8,6-1 1,12-5-220,7 6 1,8-6 121,2 5 1,7 1-99,12 4 0,2 0-483,8 0 1,-1 0 354,0 0 1,-6 0-120,-4 0 1,-1 0 37,2 0 1,9 0 24,9 0 0,-2 0 121,-2 0 1,-1 0-100,-3 0 1,7 0 150,-8 0 1,-29-2-1,1-1-112,-1 1 1,1-1 0,3-2-1,0-1-3,-3 2 0,-1-1 0,0-1 0,-2-1 99,31-7 1,2 3-76,3-3 1,3 7-78,-37 0 1,1 0 0,-1 2-1,0-1-7,-1-1 0,-1 0 0,34-3-119,-13 1 0,10 4 109,-9-4 1,14 4-152,-5-5 0,3 7 106,-3-1 0,-6 0 147,-3 0 0,-4 2-178,-1-3 0,1 4 163,4 1 1,1 0 3,4 0 0,-4 0 126,-6 0 1,-7 4-100,-2 1 0,-6 0-24,-4-5 0,-8 0 48,-6 0 1,0 0-7,4 0 1,-4 0 23,-1 0 1,1 0 156,5 0 0,-3 0-259,-2 0 1,1-5 117,-6 0 1,5 1-342,-5 4 0,0 0-280,-5 0 0,0-5 197,1 0 0,-1 0-246,0 5 1,0 0 13,0 0 171,-6 0-80,5 0 3,-11 7 42,10-6-575,-10 12 58,4-11 246,0 10-1193,-4-10 444,4 4 1297,-6 0 0,-6-10 0,-2 2 0</inkml:trace>
  <inkml:trace contextRef="#ctx0" brushRef="#br1">23972 7293 8285,'3'8'387,"6"-3"1,2-2 91,13 2 0,6-2 137,8 6 0,-2-6-198,2 2 0,0-3-163,5-2 0,3-2 135,6-3 0,6 2-265,13-6 1,5-1-19,0-4 1,-11 1 147,-9 4 0,-8-2-388,-1 6 0,-9-1-249,-5 1 1,-4 3-462,-6-2 1,-2 2-931,-7 2 1002,-6 0 771,-8 6 0,-14 2 0,-8 7 0</inkml:trace>
  <inkml:trace contextRef="#ctx0" brushRef="#br1">24270 7734 8285,'-8'8'700,"8"-2"-198,10-6 1,4 0 204,5 0 0,9 0-341,10 0 0,10 0-129,4 0 0,3 0-92,2 0 0,-2 0 110,-3 0 1,0-2-354,-9-2 0,1 2 120,-10-3 1,-1 4-682,-5 1 1,-6 0-48,-3 0 0,-3 0-366,-2 0 1,-6-2 1071,-3-3 0,-4-2 0,-1-8 0</inkml:trace>
  <inkml:trace contextRef="#ctx0" brushRef="#br1">24867 7009 8156,'16'15'-149,"3"4"0,2-3 1204,2 3 1,4 3-410,-3 2 0,7-2-139,3 2 0,7-2-77,1 2 0,1 1 119,4-6 1,-4 0 77,-5-5 0,0 5-198,-10 0 0,-2 0-39,-12-5 0,-2 5-89,-2 0 1,-5 6 65,-10-1 1,-6 8-69,-13 1 0,-7 11-191,-17-1 1,-13 7-350,26-26 0,-2 0 0,-2 2 0,-1 1 149,2-1 1,1 0 0,0 3 0,1 1-269,0 2 0,1 2 0,1 1 0,0 1-1208,-4 4 0,0 1 1568,-1-2 0,-1-1 0,2-1 0,0-1 0,-1 1 0,-1 2 0,2 1 0,0 0 0,1 2 0</inkml:trace>
  <inkml:trace contextRef="#ctx0" brushRef="#br1">28834 11942 8075,'0'-14'-142,"0"-1"142,0 7 358,0 2 0,0 8-75,0 2 1,2 6 385,2 9 1,4 5-141,6 9 1,-1 9-43,-3 11 1,1 8-182,-7 5 0,3 2-238,-3-1 0,-2-4-134,3-6 0,-4-2 138,-1-3 0,0-4-782,0-10 1,5-4-486,0-5-391,0-7 1122,-5-8 1,0-11-96,0-12 0,0-9 87,0-15 0,6-8 132,3-6 1,6-7 339,4 2 0,-1-7 0,1-7 0,-6-7 0</inkml:trace>
  <inkml:trace contextRef="#ctx0" brushRef="#br1">29175 11984 8034,'8'-6'247,"5"5"0,-7-4-10,4 10 0,-3 4 336,-2 10 0,-3 5-129,3 9 0,-4 9-112,-1 11 1,0 2-96,0 2 0,0 4-190,0 1 0,0 1 131,0-1 1,-5-9-151,1 4 1,-1-3-820,5 3 1,0-7 456,0-2 0,0-10-738,0-5 0,-2-5 322,-2-4 1,-4-3 749,-7-7 0,-5-6 0,-2-2 0</inkml:trace>
  <inkml:trace contextRef="#ctx0" brushRef="#br1">28678 12909 8033,'6'14'0,"-1"0"57,9 0 1,-1 7 114,10 2 0,1 6 680,4 4 0,1-1-266,-1 5 1,1 1 60,-1 5 0,1 4-206,-1 1 0,-1-2 51,-3-8 1,2-4-73,-2-5 1,-2-9-26,2-6 0,-2-6-39,2-8 1,3-17 154,-4-7 0,4-18-149,2-6 1,4-7-464,0-7 0,6-4-237,-20 29 1,0-2 0,2-2 0,1-1 255,2-8 1,-1 0 0,-3 5 0,0 0-364,1-4 0,1-2 0,-3 2 0,1-1-890,1 2 1,1 1 1334,-4-1 0,0 1 0,2 7 0,-1 0 0,0 0 0,-1-1 0,2 0 0,1 0 0,2-1 0,0 0 0</inkml:trace>
  <inkml:trace contextRef="#ctx0" brushRef="#br1">28976 16832 20696,'14'-14'-496,"1"0"0,-6 1 273,1 4 1,-6-2-1327,6 6 1605,-7 0 0,3 7-163,-6 2 1,-6-2 0,-2 4 0</inkml:trace>
  <inkml:trace contextRef="#ctx0" brushRef="#br1">30170 16761 17269,'15'0'0,"-1"0"0,0 0 0</inkml:trace>
  <inkml:trace contextRef="#ctx0" brushRef="#br1">29019 15325 8171,'-8'0'-1053,"-5"0"397,5 0 505,1 0 1,0-1 212,7-4 1,2 3-14,3-2 1,-2 1-22,6-2 0,-4 2 146,4-7-138,-5 7 1,7-5 11,-7 3-90,1 4 1,-5-7-373,0 3 414,0 4 0,0-12 0,0 5 0</inkml:trace>
  <inkml:trace contextRef="#ctx0" brushRef="#br1">30128 15183 8171,'-8'0'-1095,"-5"0"1095,12 0 0,-12-6 0,5-2 0</inkml:trace>
  <inkml:trace contextRef="#ctx0" brushRef="#br1">24725 1649 8135,'-9'0'-932,"-1"0"0,5 0 2045,-4 0-654,6 6 0,-8 2-74,6 7 0,-1 0-63,1 4 0,3 5-15,-2 9 0,2 3-275,2 7 0,0 6 148,0 3 1,0 8-837,0 2 0,0-2 443,0-8 0,2-5 213,2-9 0,4-3 0,6-7 0</inkml:trace>
  <inkml:trace contextRef="#ctx0" brushRef="#br1">24839 1877 8135,'0'-8'-489,"6"1"0,-4 9 795,2 3 1,3 3 54,-2 6 1,1 2-400,-1 3 1,-4-4 121,4 4 1,1-3-103,-1-2 0,6-6 61,-1-3 1,-3-3-5,3-2 1,-2-7-12,1-2 1,4-9-12,-4-1 0,-1-6-145,2 1 1,-2-2 101,1-3 1,-3 7 46,-6 3 1,-1 3-1,-4 2 0,-3 6-266,-6 3 1,0 5-341,0 5-3,-1 3 588,7 6 0,-4 0 0,4 1 0</inkml:trace>
  <inkml:trace contextRef="#ctx0" brushRef="#br1">25294 1763 8178,'-10'0'-634,"1"0"0,6 6 832,-2 4 1,-1-1 17,1 5 1,-1-3-49,1 8 1,3-3-54,-2-2 0,2 1 151,2-1-270,0 0 0,6-5 110,4 1 1,-2-7-147,1 2 1,1-10 80,4-4 1,2-6-273,3-4 1,-4 2 23,4-7 1,-8 2 31,-1-1 0,-5-3 46,4 7 0,-6 0-183,2 5 341,-3 6 1,-9 2-115,-2 6 0,-4 6 40,-1 4 0,-5 7-20,0 2 0,2 5-69,7-5 1,4 0 67,6-5 66,0-6 0,6 4 0,2-4 0</inkml:trace>
  <inkml:trace contextRef="#ctx0" brushRef="#br1">25550 1734 8178,'0'15'-175,"-5"-4"-23,0 3 0,-4-3 734,4 8 1,-4 1-97,4-1 0,-2 0-352,3-4 1,2-6 52,-3 1 0,5-7-134,5 1 1,3-2-1,6-2 0,1-6-140,-1-4 1,0-4 93,0-5 1,5 2-167,0-7 0,0 0-52,-5-4 0,-4 4 146,-1 0 0,-6 7-129,2-2 0,-3 8 45,-2 2 0,-2 5-49,-3 0 0,-3 2-37,-6 2 0,5 6 281,-1 4 0,1 3 0,-5 1 0</inkml:trace>
  <inkml:trace contextRef="#ctx0" brushRef="#br1">25962 1706 8178,'0'14'639,"5"-4"-395,0-1 1,6-6-166,-2 2 1,8 1-116,2-1 0,7 0-289,-3-5 1,4-2 76,2-2 1,-1-3-200,1-2 0,-7-2 447,-3 6 0,-4-6 0,0 3 0</inkml:trace>
  <inkml:trace contextRef="#ctx0" brushRef="#br1">26104 1663 7911,'-1'24'612,"-4"0"1,-3-1-797,-6 6 1,-2 1-21,-3 3 1,3-3 204,-3 3 1,3-4-274,2-6 0,2 3-64,2-7 29,4 0 1,12-12 306,4-2 0,2-16 0,2-5 0</inkml:trace>
  <inkml:trace contextRef="#ctx0" brushRef="#br1">26517 1322 8291,'7'6'449,"-2"4"0,-8 9-174,-2 5 1,-6 4-205,2 5 1,-4 8 115,-1 7 0,0-1-354,-1-4 0,1-1-96,0 1 1,6-2-262,3-3 1,4 1 258,1-5 265,6-1 0,2-5 0,6 1 0</inkml:trace>
  <inkml:trace contextRef="#ctx0" brushRef="#br1">26659 1592 8185,'-8'7'-208,"3"2"0,2 4 85,-2 1 1,4 0 875,-4 0 1,3 1-415,2-1 1,2-6-431,3-4 0,-2 3 61,6-3 0,1-4 128,4-4 1,0-9-205,0-1 1,-4-2 120,-1-8 0,1 1-167,4-6 1,-5 6 12,1-1 0,-7 5-45,2-5 1,-4 7 46,-1-2 0,-1 3 29,-4 2 1,2 6 19,-7 3 1,-4 4-11,-5 1 1,-1 12 62,1 7 1,1 7-42,-5 2 1,7 0-133,2 1 1,6-2 99,8-4 108,0 4 0,6-11 0,2 5 0</inkml:trace>
  <inkml:trace contextRef="#ctx0" brushRef="#br1">27071 1464 8185,'-13'2'320,"4"3"1,-4-2-103,4 6 0,-4 2 100,-1 8-148,6-3 0,-3 5-302,6-7 109,0 0 1,7-6 103,3-3-39,3-4 0,6-1-155,0 0 0,-4-6-132,-1-4 0,-4-2 85,4-2 1,-6-1-398,2 1 154,-3 0 262,-2 0 0,-7 6-21,-2 3 1,-4 10-10,-1 4 0,0 4-52,0 1 0,4 5 11,1 0 0,4 5 212,-4-5 0,5 0 0,-2-5 0</inkml:trace>
  <inkml:trace contextRef="#ctx0" brushRef="#br1">27284 1507 8185,'-1'8'-976,"-4"-3"1618,3 2 0,-9 1-291,7 7 1,-3-1-107,3 0 0,2 0-78,-3 0 1,4 1 146,1-1-412,0 0 122,0 0 0,6-6-27,3-3-36,4-3 1,1-9-155,1-2 0,-1-5 97,0-5 0,-6-2-187,-3-3 0,1-3 126,-1 4 1,-1 1-131,-4-2 1,0 11-197,0-1 483,-6 9 0,-2-7 0,-6 4 0</inkml:trace>
  <inkml:trace contextRef="#ctx0" brushRef="#br0">27128 15340 8033,'-14'-15'777,"9"7"-710,10 4 1,9 4-371,14 4 0,2 4 293,4 7 1,-3-8 162,7-2 1,3 1-1045,11-1 543,0 0 0,15-11 110,-10-4 1,-4-2 0,-10-3 0</inkml:trace>
  <inkml:trace contextRef="#ctx0" brushRef="#br0">27469 15013 8090,'-6'-13'-5,"-4"3"0,-2-1 47,-3 7 0,1-1 231,0 5 0,-5 8 0,0 6 1,-6 14-122,1 15 0,-9 6-113,-5 8 1,3 0-363,2 0 1,0-7 295,5-2 0,4-12-421,14-8 103,4 1 0,20-15-188,10 0 0,9-9 251,10-15 0,4-1 282,1-12 0,5-1 0,-2-4 0</inkml:trace>
  <inkml:trace contextRef="#ctx0" brushRef="#br0">23033 14145 8072,'-8'-9'193,"4"-1"181,2 7-330,2-3 0,0 7-242,0 4 177,0-3 0,0 10 111,0-2 0,2 3 28,2 1 1,-2 0-12,3 0 1,1 5-7,-1 0 0,-1 6-4,-4-1 1,0 3 10,0 1 1,0 7 12,0 3 1,0 5-1,0 4 0,0 4 21,0 5 1,0 1-44,0 0 0,0 0-169,0 0 0,0 1 162,0 4 0,0-2-3,0 6 0,0 1-129,0 4 0,0-6 85,0-4 0,2-2 11,3-3 1,-4 3 3,4 3 0,-3-2 205,-2 6 1,0-1-44,0 1 0,1-3-49,4-6 1,-3 0-54,2 0 1,-2 0 20,-2 0 0,0 4-83,0 1 1,0 2 86,0-7 1,0 7-183,0-12 1,0 6 70,0-6 0,0-3-76,0-1 1,0-1 33,0-4 1,0 6-59,0-12 1,0 6 44,0-10 0,0-4 72,0-6-507,0-5 454,0 2-1242,0-12 511,0-1-1410,0-26 2143,0 1 0,0-29 0,0 3 0</inkml:trace>
  <inkml:trace contextRef="#ctx0" brushRef="#br0">23246 14017 8081,'0'-14'-402,"0"0"1,0 4 678,0 1 173,0 6-212,7-3 0,1 10 183,6 1 1,2 6-186,3-1 0,-4-3-11,4 3 0,4-5-7,0 4 1,4-6-19,1 2 0,1-3 24,-1-2 1,7-2-73,3-3 0,0 2 14,5-6 0,-2 4-39,11-5 1,5 7-163,4-1 0,1 2 16,-5 2 1,0 0 91,0 0 0,-1 0 76,1 0 1,-5 0-39,1 0 0,-1 0-142,5 0 1,10 0-212,5 0 0,-3 0 250,-3 0 1,-6 0 90,2 0 1,3-5-6,1 0 0,5-4 83,5 4 1,-5-1-108,0 1 0,-6 4 165,-8-4 0,-2 3-58,-3 2 1,-3 0-38,-6 0 1,0 5-51,-1 0 0,1 6-126,0-2 1,-2-1 39,-3 2 1,1-2-211,-6 1 0,-1 2 245,-8-6 0,2 0-109,-2-5 0,-3 4-3,-2 1 0,1 0 28,-1-5 1,-5 0 8,-4 0 9,-1 0 38,5 0 8,-6 6 0,-1-3 17,-7 7 184,0-7-126,0 10-30,0-6-49,-7 8-6,6-1 0,-6 0-11,7 0 1,0 1-6,0-1 1,0 0-23,0 0 0,0 2-107,0 3 0,0-2 10,0 7 0,0-5 51,0 5 1,0-1 33,0 6 0,0-1-14,0 1 1,0 5 80,0 4 0,0 3-64,0 2 0,0 1 9,0 4 0,0-3-57,0 8 0,0-6-7,0 5 1,0 0 48,0 5 0,0 2-1,0 2 1,0 4-227,0 6 1,0 0 264,0 0 0,0 0 21,0 0 0,0 2-3,0 3 0,2-2 62,0-34 1,1 1 0,-2 39-16,2-37 0,-1-1 0,0 39-269,-2 0 1,0-41-1,0 2 228,0 3 0,0 0 1,-2 35 6,0-39 1,-1-1 0,2 34-305,-4-3 1,3-1 37,2-4 0,0-4-388,0-10 1,0 0 58,0-9 1,0-4-128,0-11 1,-1-5 64,-4-4 1,2-4 631,-7 0 0,1-1 0,-5 0 0</inkml:trace>
  <inkml:trace contextRef="#ctx0" brushRef="#br0">23360 17102 7900,'-6'-8'534,"4"2"0,-2 6-402,8 0 1,6 0-162,9 0 1,3-5-32,6 1 135,7-7 0,-2 7 60,10-5 0,-4 4 31,9-4 1,-2 4-14,1-4 0,15 5 18,9 0 0,4-3-314,1 3 0,-5-3 282,0 3 1,1 2-110,-6-3 1,5-1 109,5 1 0,1 0-46,4 5 0,-41-2 0,0 0-24,31-3 1,-3 0-14,-11 5 1,0 0 47,0 0 0,1 0-7,4 0 0,-8 0 44,3 0 1,-5 2-65,0 3 0,-3-4 16,-6 4 1,-7-2-42,-3 2 0,-3-4-4,-1 4 0,4-3 24,0-2 1,0 0-7,-5 0 0,1-5 186,-1 0 0,1-4-188,-1 4 0,-4-1 147,0 1 1,-5 3-136,4-2 1,-5 2-3,1 2 0,-4 0-30,0 0 1,-6 0 48,1 0-38,-1 0-166,5 0 1,-4 0-158,-1 0 1,-6-2 112,2-2 0,-2 0-1545,2-5-232,-3 0-449,4-6 2380,-6 1 0,6-6 0,2-3 0</inkml:trace>
  <inkml:trace contextRef="#ctx0" brushRef="#br0">24469 14003 7062,'8'0'578,"5"0"-360,-12 0-20,12 0-32,-11 0-65,10 0 0,-10 2-26,2 2 1,3 0-72,-2 5 1,-1-4 100,-4 4 0,0 1-89,0 4 0,0 5 67,0 0 1,0 1-59,0-1 0,0-3 14,0 3 0,0 2-8,0-2 0,0 4-48,0-4 0,0 5-1,0-5 1,2 6-45,3-1 0,-4 1 94,4-1 0,-2 3-110,2-4 0,-4 6 84,4 4 0,-3-3-105,-2 3 0,4-1 80,1 1 1,0-3-5,-5 3 0,0-4 20,0-6 0,0 4 4,0-3 0,0 3 10,0 1 0,0-1 7,0-3 0,0 6 26,0-7 0,0 7-37,0-6 0,0 3 84,0 1 1,0 1-54,0-1 0,5 1 8,-1-1 0,3 1-52,-3-1 0,-2-1-2,3-3 0,1 1 6,-1-6 0,0 4-6,-5-4 1,0 5-34,0-5 0,4 0 39,1-5 1,0 2 111,-5 3 1,0-3-21,0 3 0,0-2 69,0 2 1,0-3-127,0 3 0,0 1 12,0-1 0,0 5-38,0-5 1,-2 5 56,-3-5 0,4 6-141,-4-1 0,4 1 110,1-1 0,0 1-80,0-6 1,0 6 95,0-1 1,-5-2 1,0 2 0,0-5 12,5 4 0,0-5 14,0 1 1,0 1-34,0-1 0,0 0 3,0-5 1,5 0-12,0 1 1,0 0-15,-5 4 0,0-3-11,0 3 1,0-3 24,0-2 0,0 5-9,0 0 1,0 5-19,0-5 1,0 4 0,0-4 1,0 5 4,0-5 1,0 5-21,0-5 0,0 0-13,0-5 43,0 6 1,0-4-53,0 3 1,0 2 22,0-2 1,0 0 68,0-5 0,0 0-30,0 0 0,0 0 8,0 1 1,0 4-61,0 0 0,0 0 49,0-5 0,0 5-122,0 0 0,0 1 107,0-1 0,0-3-78,0 3 0,0-3 54,0-2 0,0 0-8,0 0 0,0-4-8,0-1 0,0-4-21,0 4-406,0-5 137,0 2-1077,0-6 1390,0 6 0,0-4 0,0 4 0</inkml:trace>
  <inkml:trace contextRef="#ctx0" brushRef="#br0">27355 11643 12268,'-8'0'-1352,"-4"0"1066,10 0 1,-2 8 320,8 6 0,-1 5-136,7 5 0,-5 1 51,4-6 0,-1 5 163,1-5 1,4 1-109,-3-1 0,-2-3-80,1 3 47,0-3 1,6-2 96,-1 0 0,0-4-20,0-1 0,2-6 40,3 2 0,-2 2-68,7-3 0,0 6 90,4-6 0,2 1-162,3-5 0,-2 0 94,2 0 0,-3 0-40,-2 0 1,5 0-53,0 0 1,1 0-11,-6 0 1,1-6 37,-1-4 1,7 3-6,3-3 1,3 1 97,1-6 1,1 1 22,0 0 1,-5 4-2,-1 1 1,-3 1-68,4-1 0,-7-4-13,2 3 1,-3-2 13,-1-2 1,-1 1-8,1 4 1,-1-4 69,1 3 0,-1 3-15,0-3 1,-1 7-66,-3-2 0,1 4-8,-6 1 1,0 0-9,-5 0 0,-4 0 46,-1 0 1,-4 1-144,5 4 118,-7-4-23,3 12 1,-6-10 168,0 7-90,0-7 0,2 8 93,2-6-128,-2 6 1,9-8-13,-6 6 1,6-1 24,-2 2 0,-1 7-104,2-3 0,-6 4 22,6-4 0,-7 0-12,2 0 1,1-4 47,-1-1 1,0-4-31,-5 5 15,0-7-8,0 3 98,0-6 59,0 0-185,6 0 1,-3-2 5,7-2 1,-6-4-16,6-6 1,-6 4-173,6 1 0,-1-6 130,6-4 1,-1 0-28,0 5 0,0 0 46,1 0 0,-1 0-16,0-1 1,0 3 211,0 2 0,-4-1-29,-1 7 0,1-1 124,4 5 1,-4 0-148,-1 0 0,0 0 30,6 0 1,-6 0-24,1 0 1,-1 0 13,5 0 1,5 5-14,0-1 1,7 1-2,-3-5 1,4 6-171,2 4 1,5 1 171,4-2 1,-1 4 234,0-4 1,-3-2-166,4-3 1,-7-2 4,2-2 1,-1 0-11,1 0 1,-1 0 129,6 0 1,-1-5 30,6 1 1,5-1-132,-1 5 1,2-2 52,-2-2 0,-4 0-27,0-5 1,-2 4 3,-8-4 1,0 1-53,-5-2 1,1-2-11,-1 2 1,2-7-57,4-2 1,-4-6-162,3 1 0,1-3-25,0-1 1,-6-1 138,-4 1 0,-2-1-100,2 1 1,-5-1-248,-10 1 1,-3 0-419,-6-1 0,0 2 264,0 4 0,-6 2-201,-3 7 0,-10 6 668,-5 3 0,-3-3 0,-1 0 0</inkml:trace>
  <inkml:trace contextRef="#ctx0" brushRef="#br0">12185 8260 8439,'2'-8'-114,"2"3"1,9 4 640,6 1 1,13 0 218,1 0-674,6 0 1,10 0 158,3 0 0,4 0 71,0 0 0,0-2 20,-4-3 0,11-1-497,3-4 0,12-2 291,-34 7 1,2 0 0,2 0 0,2-1-143,2 2 1,0-1 0,1-2 0,0 1 118,3 2 1,2-1 0,5-4 0,2 0-355,10 0 0,1-1 1,1-1-1,0-1 322,-6 2 1,0 1-1,4-3 1,1 0 24,3 2 1,-1 1 0,-6-1-1,0 1 46,-6 2 1,0 0 0,-3 0-1,-1 0-261,2-1 0,0 1 1,-5 3-1,-1 1 190,-8 0 0,-1 1 1,0 1-1,-3 0 236,30 1 1,-6 0-323,-9 0 1,-4 7-763,-5 2 1,-4-1 399,-11 1 1,-2-4-418,-6 5 0,-7-7-553,-3 1 993,-3-2 0,-9-8 364,-2-4 0,-16-9 0,-5-3 0</inkml:trace>
  <inkml:trace contextRef="#ctx0" brushRef="#br0">15384 7776 8326,'6'8'-188,"2"-1"-47,6-7 1,1 0 628,-1 0 1,6 0-39,4 0 1,3 0-179,1 0 0,2 4 8,4 1 0,-4 0 132,3-5 1,-8 1-90,-1 4 0,-7-3-42,2 2 0,-9 4-18,-6 2 0,-2 2 41,-2 3 0,-10 5-178,-9 4 1,-11 9 82,-17 5 0,-16 9-360,26-21 0,-2 1 0,-2-1 0,0 1-93,-2-1 0,1 0 0,0 1 0,0 0 338,1-3 0,1-1 0,1 4 0,1 0 0,2-2 0,1 1 0</inkml:trace>
  <inkml:trace contextRef="#ctx0" brushRef="#br0">21654 10890 7965,'0'-8'1504,"2"2"-2295,2 6 1,6 0 703,9 0 1,3 6 865,6 3 0,1 10-440,-1 5 0,5 9 61,1 5 1,7 3-319,1 2 1,7 1-157,8 3 1,0-1 100,0 6 0,0 0-210,0 5 0,-5 3 170,-26-27 1,0 1-1,-2 0 1,-1 1-22,3 7 1,0 2-1,1-2 1,0 1 7,4 6 1,0 1-1,1 0 1,1 0-210,2 6 1,1 2-1,-3-3 1,0 2 344,1 4 1,-2 1 0,-2-6 0,-1-1-35,-1-1 1,1 1 0,-1-2 0,-1 1 86,-4-2 0,1 0 1,3-2-1,2-2-274,-1-2 1,0-2 0,2-3 0,1-3 190,-1-2 1,1-1 0,0-3 0,-2-1-354,19 22 0,-7-3-217,-8-3 0,-5-2-339,-4 2 0,-8-4 624,-7-5 0,-6-5-511,2-10 1,-10-2 822,-4-7 1,-10-6-712,-5-3 604,-3-10 0,-7-3 0,-3-6 0</inkml:trace>
  <inkml:trace contextRef="#ctx0" brushRef="#br0">22934 13108 7944,'0'14'0,"0"2"837,0 3 0,6-2-281,3 7 1,6-1-30,4 6 0,3 5 2,6 4 1,7 5 99,3 4 1,9-4-330,5 0 1,10-2 202,4-8 0,2 0-316,-1-4 1,-6-9-44,-9-6 1,-3-6-108,-6-8 1,0-8 90,-1-6 0,1-8-97,0-11 0,-7-7 87,-3-12 1,-16-6-550,-7-13 0,-8-4 260,-4 35 1,-1 0-1,-13-38-25,3 34 1,-2-2 0,-2 2 0,-1-2-183,-3-3 1,-1-1 0,4 4-1,0 0 119,1 3 0,1 1 0,-18-29-2695,6 14 2954,-4 0 0,13 10 0,1-1 0,5 7 0</inkml:trace>
  <inkml:trace contextRef="#ctx0" brushRef="#br2">24355 13662 8184,'-1'-8'-501,"-4"3"1907,4 4-904,-6 7 1,2 2-212,1 6 0,-1 0-81,5 1 1,-2-6-121,-2 1 1,2-1 107,-3 5 0,4 0-92,1 1 1,0-1-32,0 0 0,0 2 77,0 3 1,0 3-146,0 6 1,0 1-32,0-1 1,-2 2-5,-3 3 1,4-2 96,-4 2 1,4 1-19,1 0 0,-5-1 14,0-5 0,0-1-16,5-3 1,0 6-40,0-7 0,0 7 62,0-6 1,0 0-103,0 4 0,5-2 89,0 7 1,0-3-119,-5-2 0,0 5 56,0 1 0,0 3-12,0-3 0,0 4 37,0-5 1,0 5-8,0-5 1,0 5 8,0-5 1,0 2-4,0-2 0,0-3 70,0 3 0,1 2-58,4-2 1,-4 0 138,4-5 1,-3 6-77,-2-1 0,0 5-2,0-5 0,5 0-66,-1-4 0,1-1-1,-5 0 0,0 1-17,0-1 1,0 1 50,0-1 0,0 2-97,0 3 0,5-3 60,-1 3 1,1 2-5,-5-2 1,0 5-12,0-5 0,2 2-3,3-2 0,-4-3 36,4 4 0,-2 0 22,2 0 1,-4-1-71,4-5 1,-2 5 41,2 0 1,-3 1-68,2-6 1,3 5 54,-3 0 0,1 1-87,-5-6 1,2 5 61,2 0 1,-2 2-7,3-2 0,-2-3-38,2 3 0,-4-3 9,4-1 1,1 4 77,-1 0 1,4 0-50,-4-4 1,5-1 91,-6 1 0,7-1-80,-1 1 1,3-1-7,1 0 1,-5 1-19,1-1 0,-1 5-6,5 1 1,-1 0-27,-3 0 1,2-9 26,-2 3 1,1-4 111,-2 0 1,4 1-107,-4-6 1,-1 0 39,2-5-7,-1 0-20,5 1 4,1-1 1,-6-5-9,1 1 22,-7-7 1,5 3-9,-4-6 84,-2 0-76,11 0 7,-5 0 1,4-6 0,-2-4 0,2-2-34,-2-2 1,-2-7-49,1-3 0,-6-3-144,2-1 1,1-7 88,-1-3 0,5-3-81,-6-1 1,3-1 217,-3 0 1,-2 1-99,3-1 1,1 2-50,-1 3 0,-1-3 57,-4 3 1,0-3 5,0-2 1,0 1 75,0-1 0,0-4 106,0-1 1,0-4-102,0 5 1,0-2 97,0 1 1,0 4-80,0-3 0,0 7-31,0 2 1,0 0 24,0-4 0,0 4 13,0 0 0,0 0-69,0-5 0,0 2-13,0 3 0,0-3-105,0 3 1,0 4 60,0 1 1,0-2-8,0 2 0,0-5 42,0 5 0,0-2 0,0 2 0,0 3-24,0-4 0,0 0 10,0 1 1,0-1-61,0 6 0,0-1 96,0 1 0,0 0 4,0-1 1,0 2 37,0 4 1,0-4 11,0 3 0,-4 2 48,-1-2 1,0 2-97,5-2 1,0-2 44,0 2 0,-1-3-12,-4-1 1,3-1 1,-2 1 0,0-5-11,0-1 1,2-3-6,-3 3 0,2 1 22,-1 5 1,2-1-22,-3 1 1,2 4 30,-2 0 0,2 2-25,-6-1 0,4 1 8,-5 3 1,1-3 6,-5-7 1,0 2 0,-1 4 1,1-9-61,0 3 1,0-4-9,-1 0 1,1 3 83,0-3 0,0 0 2,0 4 1,4-2-44,1 7 0,1 4-4,-2 1 0,-1 3 311,6 2 0,-6 1-50,2 3 1,-2-2 9,1 2 1,-2-2-136,2-3 0,-2-3-24,-3-1 0,1-7-188,0 3 1,0-4 110,0-2 1,4 1-15,1-1 1,4 7 111,-5 3 149,1 10 0,-5 3-186,-1 6 0,-4 3-81,1 6 0,-8 9-84,3 15 1,-9 8-205,-1 6 1,-5 2-692,5-1 0,1-6 489,8 1 0,4-8-1358,6-12 1839,6-2 0,14-13 0,10-2 0</inkml:trace>
  <inkml:trace contextRef="#ctx0" brushRef="#br2">7365 13761 7955,'0'15'894,"0"-1"1,0 0-604,0 0 0,-1 2 230,-4 3-346,3-3 1,-4 4 20,6-5 0,-2 5 28,-2 4 1,2 0-127,-3 4 1,2-3 81,-2 8 1,4-1-58,-4 1 1,2 5-42,-2 10 1,4-3 32,-4 7 1,-1-4 3,1 4 1,0 6-113,5 9 0,0-2-228,0 1 1,0-6 289,0 1 0,0-2-100,0-2 1,0 1 68,0 4 0,0-2 31,0 6 0,0-1-87,0 1 1,0 2 2,0-6 0,0-1 29,0-4 1,0-5 0,0 1 1,0-1 150,0 5 0,0-5-119,0 0 1,2-10 159,2 6 0,-2-7-90,3 6 0,-4-7 104,-1-2 0,0 0-57,0 4 1,0 1 112,0 0 1,0 1 120,0 3 0,0-3-205,0 4 1,0-9-73,0-1 1,0-5 53,0 5 0,0-9-103,0 4 1,0-11 76,0 6 1,5-2-233,0 2 1,0-4-35,-5 0 1,4-2-16,1 1 0,5 4 137,-6-3 1,3 3-10,-3 1 0,-1-4 22,7 0 1,-2-5-6,1 4 0,4-5-18,-4 1 0,3-4 30,-3 0 1,4-6-13,-4 1 1,4-7-7,1 1 0,2-2-5,3-2 0,-3 0-47,2 0 0,-2 0-12,-2 0 1,1-6-22,-1-4 1,-1-2 65,-4-3 1,2-5-33,-6-4 1,4-3 19,-4-1 1,1-2-78,-1-3 0,-3 3 24,2-4 1,3 0-10,-3 1 1,1-5-37,-5 4 1,5-8-7,0 4 0,-1-6-82,-4 6 0,2-5 124,3-4 1,-4 1 78,4-6 1,-3 6-96,-2-1 1,1 2 165,4 3 0,-3-1-39,2 0 1,3 1 52,-3-1 0,1 0 13,-5 1 1,5-2-102,0-4 0,1 2 36,-1-6 1,-4 8-13,4 1 1,-3 1-8,-2 4 1,0 3-5,0 2 1,0-2-8,0 2 0,0-2 5,0 2 1,0-2-2,0-3 1,0-3-8,0 3 0,0-7-1,0-3 1,0 2-72,0 9 0,0-5 72,0 5 0,0 0 3,0-1 1,0 7-12,0-2 1,0 3 24,0 1 0,0 2 37,0 4 0,0-4 7,0 3 0,0 2 9,0-2 0,0 0 15,0-4 0,0 0-31,0-1 0,-5 5-9,0 1 1,-1-1-13,1-4 1,3 1 17,-2 3 1,-3-1-23,3 6 0,-6-5-4,5 5 1,-1 0-8,1 5 1,4 0 20,-4 0 0,-1-1-1,1 1 0,0-5-31,5 0 0,-5 0 26,1 5 1,-1-5-65,5 0 0,-2-6 56,-2 1 1,2 2-59,-3-2 0,4 5 68,1-4 1,-2 4-5,-3-5 0,4 7 72,-4-2 12,-3 3 75,0 2 1,-6 1-87,0 4 1,4 2-99,1 7 1,-1-4 70,-4-1 1,0-1-158,0 1 1,-5-3 24,0-6 0,0-1-194,5 1 0,4 0 158,1 0 1,4 0 42,-4-1 0,5 6 71,0-1 1,1 7-70,-2-1 0,2 4 142,-7 4 1,-1 6-85,-8 9 0,3 8 111,-3 6 1,-1 6-162,1-1 0,0-2-80,5 2 1,1-6-742,4 1-1035,-4-3 1901,11-8 0,-4-1 0,6-7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17375 4364 8188,'-30'-50'-557,"3"3"672,12 9 0,3 4 408,2 11 1,4 2 719,6 7-820,0 6 1,6 11-407,4 16 0,7 10 20,2 13 0,0 20 60,-5 9 0,-6-29 0,-1 1-374,0 2 0,0 0 0,-2 2 0,-1-1 244,1-3 1,0 0-1,-3 1 1,0 0-232,3-3 0,0-1 1,3 37 92,1-1 0,2-11-779,-6-8 1,0-13 949,-5-11 0,0-3 0,0-1 0,0-1 0</inkml:trace>
  <inkml:trace contextRef="#ctx0" brushRef="#br0">17346 5132 8188,'14'35'45,"-4"0"161,-1 3 1,1 1 145,4-6 0,-1 0-107,-4-4 1,4-7 279,-4-3 0,-1-5-81,2-4 0,-6 1 143,6-7 1,-5 0-137,4-9 0,-4-5-47,4-9 1,2-4-494,8-11 1,-1-8-418,5-10 1,1-11-372,4-9 1,2 6 443,4-5 186,-17 34 0,2 0 0,2 0 0,1 1 1,-1-3-1,0 1 0</inkml:trace>
  <inkml:trace contextRef="#ctx0" brushRef="#br0">21427 4635 8221,'0'-37'-78,"0"4"39,0 9 0,-5-1 366,0 6 0,-1 5-55,1 4 1,-3 7 30,-6-1 0,-5 10-128,0 8 0,-9 7 108,4 7 0,-5 0-89,10 1 1,-4 9-39,4 0 0,5 4-8,4-8 1,7 3-101,-2-3 0,4-6-53,1-4 0,6-8-337,3-2 0,9-6-161,1-8 1,8-8 235,1-6 0,2-7-153,8-7 0,-2-2 115,2-4 0,2 4 100,-7-3 1,0 10 64,-4 4 0,-7 4 127,-3 6 27,-10 3 0,-3 18 245,-6 7 1,-6 8 74,-3 6 1,-9 4-146,-1 5 1,2 1-340,7-1 0,4 4 85,6-3 0,2 3 65,2-8 0,4-4 0,7 1 0</inkml:trace>
  <inkml:trace contextRef="#ctx0" brushRef="#br0">21754 4691 8057,'9'15'-112,"1"-1"0,-6 2 8,6 3 1,-1-4 394,5 4 0,2-3-172,3-2 0,-3 1-328,3-1 0,2-5-336,-3 1 1,6-7 13,-5 2 531,0-4 0,2-1 0,1 0 0</inkml:trace>
  <inkml:trace contextRef="#ctx0" brushRef="#br0">21953 4663 8057,'-15'0'0,"1"0"0,5 6 198,-1 4 0,1 9-99,-5 4 0,-1 6 86,1 4 0,-3 2-365,3 3 1,-4 1-833,9-6 1012,2-6 0,1 0 0,6-5 0</inkml:trace>
  <inkml:trace contextRef="#ctx0" brushRef="#br0">22365 4364 8109,'-2'-14'-2,"-2"0"1,0 0 1,-5 0 0,0 4 9,-6 1 1,-4 5 338,0 0 0,-6 8-60,1 6 1,2 9-59,-1 5 0,0 2-94,0 3 0,9-1-108,9 1 1,3-2 59,2-4 0,8-2-528,6-7 0,2-4 121,8-1 0,-5-7-80,5-2 0,-1-7 92,6-7 1,-6-5 48,1 0 1,-2-1 178,2 1 0,-4 3-121,-5-3 0,-1 5 325,0 4 1,-4 4-36,-1 6 1,-6 6 453,2 4 0,-4 10-66,-1 9 0,-1 5 119,-4 9 1,2 6-308,-6 3 0,4 2-250,-5-2 1,6 10-562,-6-1 1,7 2 367,-2 4 153,4-1 0,1 7 0,0-1 0,0 3 0,0-1 0,0 2 0</inkml:trace>
  <inkml:trace contextRef="#ctx0" brushRef="#br0">21739 4791 8104,'-28'0'-137,"-1"0"1,7 0 250,3 0 73,4 0 1,7-2-268,3-2 1,7-4 107,7-6 0,8-7-177,17-3 0,-3-7 87,7-2 1,8 4 94,11 5 0,9 7-224,-26 7 1,1 1 0,38 0 241,-37 6 1,1 1 0,33 0-126,-15 2 1,-7 2 67,-16 3 0,-9 4 226,-11 10 1,-8-2-79,-5 7 1,-5 0 202,-5 4 1,-5-1-77,-8-3 1,-11 6 51,-9-7 1,-12 9-82,-12-4 1,-9 1-193,29-13 0,-1 1 0,1 0 0,0 1-61,2-1 1,-1-1 0,-1-1 0,-1-2 43,0 0 1,1-2 0,-37 0-201,38-5 0,1-2 0,-26-9 228,9-9 1,8-15-188,11-13 0,16-12 142,12-8 1,23-7-281,16-2 1,13 4-36,-13 31 0,4 1 0,1 4 0,3 1 222,3-2 0,0 2 1,-2 5-1,0 3 92,2-1 0,1 3 0,1 5 0,3 3-30,8-1 0,3 3 1,-1 1-1,2 2-16,2 1 1,0 2-1,-4 1 1,-2 0-36,-5 2 0,-1 2 1,-3-1-1,0 2-23,2-1 0,-2 2 0,29 5 338,-12 6 0,-15 8-133,-13 7 1,-15 9 82,-9 14 1,-14 0 61,-9 10 1,-14-2-56,-15 1 0,17-30 0,-3 0-483,-4 4 1,0 1 0,-5 4 0,1 2-405,0 7 1,-2 2 682,-5-2 0,0 1 0,5 8 0,-1 1 0,-6-2 0,-3 0 0,0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2830 4677,'-24'0,"5"7,13-6,4 12,-4-5,6 12,-6 2,4 13,-4 1,6 13,0-4,-7 4,6-1,-6 9,7 2,0 4,-4-8,-1-3,0-9,1 3,-1-3,0-4,5 7,0-4,0-2,-6 14,4-9,-4 19,6-14,0-1,0-6,0-1,0 1,0-7,0 6,0-6,0 6,0 7,0 2,0 0,0-2,0-7,0 1,0-7,0 12,0-11,0 12,0-6,0 0,0-7,-7 5,6-5,-5 1,6 4,0-5,0 7,0-1,6-5,-5 4,6-11,-1 5,-4-1,4-4,-6 5,0 6,0-3,-2 16,-2-7,2-6,-4 0,6-4,0 5,6-12,2 4,6-12,-6 6,-2-6,1 11,-6-9,6 17,-7-5,0 7,0-7,0 6,0 0,0 2,0 5,0-6,0 0,0-1,0 1,0-7,0-1,0-7,0 1,0-1,0 1,6-7,8-8,2-27,11-17,-5-20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2901 4635,'-24'0,"-7"0,21 6,-4 2,8 6,6-6,6 5,8-12,15 5,7-6,13 0,0 0,3 0,-8 0,-6 0,0 0,5 0,-5 0,-1 0,1 0,5 0,0 0,4 0,0 0,-5 0,-8 0,-5-6,18 5,-3-11,13 8,-6-1,-9 5,-5 0,16 0,-13 0,22 0,-18 0,5 6,-13-4,5 4,-4-6,12 0,-5 7,11-6,-11 5,5 1,0-6,-5 6,12-7,-12 0,5 0,-6 0,-7-7,5 6,-11-6,5 7,0 0,1 0,7 7,5-6,3 6,6-7,0 0,-7 0,-1 0,-6 0,-7 0,5 0,-4 0,5 6,7 2,-4 6,4-6,0-2,-5-6,11 0,-17 0,3 0,-13 0,1 0,-7 0,5 0,-11 0,11 7,-5-6,6 6,7-7,1 0,7 0,-1 0,1 0,0 0,-7 0,-1 0,-13 0,-1 0,-14 0,6 0,-11 12,-2-2,-2 4,-4 5,-1-10,6 18,-12-5,12 7,-12 5,11 9,-4 8,6 4,0-3,0-9,0 4,0-3,0 13,0 6,0-6,0 0,0-11,0-8,0 0,0 4,0 1,0 12,0-3,-5 10,1-10,-1-9,0 3,0-4,1-2,-1 10,0-2,0-3,5-7,0 0,0 10,0-1,0-6,0 5,0-3,0-4,0 8,0-4,0 9,0-9,0 4,0-2,0 11,0 1,7 0,-6-6,6 4,-7-11,0-1,0-2,0-5,0 13,0 2,0 6,6-1,2-5,0-2,-2-6,-6-7,0-1,-6-7,4 1,-10 5,4 3,0 12,1 1,1 7,5 0,-6-19,7-5,0-25,0-2,0-6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2986 8274,'-36'0,"1"0,7 6,-1-4,7 10,2-10,12 11,1-12,7 12,0-5,13 0,9 4,21-10,7 4,10-6,-3 0,10-1,-6-4,6 2,-1-7,3 1,-2-5,-9-1,-1 1,-2 0,7 0,3 0,6-1,-2 1,-2 0,-4 4,-6 1,-7 6,-2-2,-4 3,-1 2,2 0,7 0,-4 0,9 0,-4 0,4 0,-5 0,1 0,-8 0,3 0,-4-6,-1-3,6-4,3-1,3 4,2 1,0 4,0-4,-7 5,-2 0,-4 2,-1 2,-6 11,1 3,-4 4,3-4,-3 0,4 0,-1 1,19 5,-4-4,5 11,-2-18,-11 10,-1-11,-8 0,-13 5,5-5,1 12,2 2,5 0,-7-1,-6-13,-1 4,-13-10,4 4,-4-6,0 0,5 0,-5 0,6 0,7 0,-6 0,6 0,-13 0,-2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15498 11942 8180,'-8'0'-248,"0"0"-302,3 0 1279,4 0-29,-6 0-318,7 0 92,0 0-118,7 6 0,-4-3-90,6 7 0,1-6 41,4 6 1,0-2-83,0 1 1,2 6 7,3-1 1,-3-3-107,3 8 1,1-10 58,-1 10 1,7-11-90,-3 6 0,0-3 154,0 4 1,1-6-303,4 1 1,7-7-19,3 1 1,5-2-10,4-2 0,2-2 87,3-2 0,3-4 23,-2-6 0,-4-1 33,-2 1 1,4 0-11,1 0 1,-2 0-74,2-1 0,-1 7 77,1 4 0,2 2-75,-7 2 1,-6 0 68,-8 0 0,1 2-126,-6 2 0,2 4 46,-11 7 0,0 3-18,-5 1 1,-1 2 37,-4-2 0,4-3-7,-4 3 0,4-4-122,1 0 1,5-3 119,0-2 0,8-4-98,1-6 1,7 0 86,8 0 0,6-11-4,3-3 1,-2-5 51,3 0 0,-8 3 116,3-3 0,-6 3-106,-4 2 0,-1 0 129,-4 0 0,-3 6 1,3 3 0,-1 4-54,1 1 1,-3 0-62,3 0 0,2 1-84,-2 4 0,5 3-184,-5 6 0,0-1 145,-4-4 1,4 4-104,0-4 1,-1-1-11,-9 2 0,7-7 59,-6 1 0,6-2 170,-6-2 1,3 0-87,1 0 0,2 0 327,3 0 1,-3-5 42,3 1 1,-1-6 11,1 5 1,-1-4-104,6 4 0,0-6-56,4 2 0,-4 1-84,0-2 1,-6 5-14,1-4 0,2 4-165,-2-4 1,6 4 106,-1-4 1,2 5-74,-2 0 0,1 2 86,-6 2 0,0 0 51,-4 0 0,-2 0-27,-4 0 0,3 0 16,-7 0 1,0 0-60,-5 0 1,-5 0 14,1 0-519,-1 0 331,5 0 0,-4 0-407,-1 0 1,-4 0 61,5 0 0,-1-6-86,5-4 0,1-2-164,-1-3 1,5 1 752,0 0 0,12-7 0,-1-1 0</inkml:trace>
  <inkml:trace contextRef="#ctx0" brushRef="#br0">22521 11217 8204,'7'-8'-1149,"-6"-5"314,6 12 1705,-7-6-177,0 7 940,0 0-1033,-7 0-88,-1-6-207,-6 4 0,0-9-185,0 7 1,-1-3 50,1 3 1,-2 0-264,-2-5 0,-5 6 98,-5-2 1,-2-1-228,-3 1 1,-5-1 104,-10 1 1,-2 3-23,-7-2 0,2-3 127,3 3 1,-2-3 16,7 2 0,-1 4-15,5-4 0,-6-1 32,-3 1 1,-5-1-53,-4 1 1,-4 3-124,-6-2 0,6 1 164,4-2 0,4 3 5,5-2 0,-8-3 6,3 2 0,-5 1 34,1 4 0,-4 0 10,-6 0 0,11 0-57,3 0 0,5 4 10,-1 1 1,-2 6 30,3-1 0,-8 2-20,-2 3 1,-4-1-29,4 0 1,-4 0 22,5 0 1,4 5-28,5 0 1,1 5 51,-1-5 0,-8 6 98,3-1 1,-5 1-99,1-1 0,4 3 18,0-4 0,6 4-118,9 2 1,4-1 95,0 1 1,8-1-55,1 1 0,3-1 47,7 0 0,-5 2-99,5 4 1,2-4 34,7 3 1,4-3 8,6-2 0,0 1-24,0-1 1,6-1 170,4-3 0,4 2-177,5-2 1,-2 1 40,7-1 1,-5 3-13,5-3 1,-2 3 3,1 1 1,9 0 62,-4 1 1,6-1-61,-1 1 1,3-2 24,7-4 0,1 4-15,3-3 1,-2-4 4,2-1 0,2-3 0,-2-2 0,1 1 0,-6-1 0,3 0 56,2 0 1,8 0-59,7 1 1,6-6 57,-2 1 0,-3-6 76,-1 6 1,-4-6-38,-1 6 1,5-7-90,0 2 0,10-2-4,-1 2 1,10-4-240,-41 2 0,0-1 0,38 0 293,-2-2 1,-8-2-156,-2-3 1,7 4 100,-33-1 1,0-1 0,39-3-49,-38 3 1,-1 1-1,31-4 12,5 1 0,-12-3-1,7-6 1,4 0 22,-35 6 0,0 1 0,39-7 0,-38 7 0,-1 0 0,34-12 6,2 0 0,-10-6-7,-4 1 0,3-3 78,1-1 1,-1-5-74,1-1 1,-1 1 233,1 5 0,-9-1-165,-9 1 0,-9 0 19,-1-1 0,-2 2-42,2 4 0,3-4 2,-3 3 0,2-3-15,-2-1 0,1 4 28,-6 0 1,-4 1-167,-6-6 1,-7 6 405,-2-1 0,-6 0-352,-8-4 0,-1 4 119,-4 0 1,-9 1-75,-10-6 0,-9 5 3,-5 1 0,-3 5 3,-2-1 1,1-1 13,-1 1 1,0-5-13,1 5 1,2-1 188,-3 1 1,2 1-111,-11-5 0,0 4 196,-5-5 0,-1 7 45,-4-2 1,8 3-164,-2 2 1,7 0-68,-3-1 0,-4 1 3,-10 0 0,-7 4-310,31 5 0,-1 1 0,0 2 0,1 1-25,-1-1 1,0-1 0,0 0 0,-1 0-282,0 0 1,-2 1 0,-6-1 0,-1 1-1088,-6 2 1,-1 0 1609,-2 3 0,-1 1 0,-1-1 0,-1 0 0,-1 2 0,-1-1 0,-1 0 0</inkml:trace>
  <inkml:trace contextRef="#ctx0" brushRef="#br0">17403 12354 8046,'-10'-2'1870,"1"-2"-1173,6 2 0,-5-4 43,3 6-329,4 0-43,-6 0-308,1 0 0,-2 11-332,-6 3 240,-7 16 1,4-1-101,-7 8 1,5 3-323,-4-7 0,5 5-419,-1-5 0,10-1 348,4-8 1,-1 1 524,1-6 0,0-7 0,5-5 0</inkml:trace>
  <inkml:trace contextRef="#ctx0" brushRef="#br0">17474 12368 8102,'13'2'-534,"-4"3"0,4-4 486,-4 4 0,-1 1 381,2-1 1,-6 4-695,6-4 0,-7 2 361,2-3 0,3 4 0,0 6 0</inkml:trace>
  <inkml:trace contextRef="#ctx0" brushRef="#br0">17474 12425 8102,'0'14'159,"0"1"1,-2 0 342,-2 4 0,2 3-103,-3 7 1,-1 6 81,1 3 0,-1 11 123,1 7 1,2 9-645,-6 11 1,4 3 280,0-37 1,0 1-1,1 0 1,1 0-62,-2-1 1,0 1 0,-1-1 0,1 0-294,2-2 0,1 0 1,-2 34 199,4-12 0,0-8-2272,0-16 2185,6-4 0,0-8 0,4-7 0,-4-7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4180 4720,'-23'0,"4"0,12 0,6 6,-5 15,-1 9,6 19,-12 1,11 1,-4 2,6-5,0-7,-6 6,4-4,-2 9,2-9,2 4,5-4,-1 9,1-9,-5 10,0-8,0 11,0-11,0 8,0-7,0 17,0-6,0 0,0-6,0 4,0-11,0 5,0-6,0-1,0 1,0 0,0-1,0 7,0-4,-6 16,4-9,-4 11,6-6,6 6,-4-4,4 4,-6-12,0-2,0-7,0-5,0 4,0-5,0 7,0-1,0 6,0-1,0-6,0 5,0-3,0-4,-6 8,4-9,-10 11,10-6,-4 0,6-1,0 7,-7 2,6 6,-6-7,7 6,0-6,-6 1,5-2,-6-7,7-5,0-3,0 1,0-5,7 11,0-5,1 1,5 4,-11-11,4-2,-6-7,0-7,0-6,6-52,-4 6,6-10,3-5,-3 12,0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4394 4777,'-30'-8,"-3"-5,10-7,1-4,8-4,1 1,12 11,-5 2,6 7,18 20,-6-10,21 16,1-17,9 4,9-6,-7-2,-8-2,-3 2,4-3,-1-3,12 7,2-5,6 6,-2 0,-3 0,-3 4,-6 1,0 5,-1-6,-4 6,0-6,-5 3,5-2,-6-4,9 5,1-6,3-6,4 5,-7-6,1 7,0 0,6 0,1 0,7 0,0 0,-7 0,-1 0,-6 7,0-6,-7 5,-1 1,0-6,1 6,7-7,5 0,3 0,0 0,4 0,-11 0,5 0,-6 0,-7 0,-1 0,0 6,-5-4,11 10,-5-10,13 4,8-6,1 0,5 0,-6-6,-6 4,-2-4,-13 6,5 0,-11 0,5 6,-7-4,1 4,12-6,-3 0,11 0,-6 0,-7 0,-1 0,-13 0,-2 0,-6 6,1-4,-1 4,0-6,7-6,-6-2,12-6,-11 6,11 2,-11 6,4 0,-12 0,-1 6,-7 8,0 2,-7 11,6-11,-12 10,11 3,-10 1,4 11,-6 2,6 7,-5 13,5-1,-6 0,5-7,-1-12,5 4,-4 0,-1 1,-4-6,5 7,-1 3,2 4,-1 1,2-5,7 0,0-2,0 2,0 2,0-6,0-1,0-4,0 6,0 3,0-2,0 2,0 2,0 8,-4-4,-1 4,0-4,5-1,0 0,0 0,0-2,0-3,0-3,0-6,0-1,0 7,0 8,0-11,0 8,0-18,0 0,0 12,0-10,0 17,0-11,0 5,0-6,0 0,0-6,0 1,7-6,-1 14,3-4,-2-2,-3-4,1-3,0-3,-5 24,0-2,0 0,0 2,0-24,0 11,0-11,0 18,0-17,0 4,0-8,0-5,0 13,0-12,6 11,-4-31,4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4081 8416,'-16'-16,"3"4,13 12,26 12,-7-2,28 17,-4-12,10 4,4-9,3-4,-7-6,7-1,1-4,1 2,-5-7,-2-1,-3-8,10 3,-1-3,12 2,3-2,1 3,-1-3,-8 2,3-2,-3 3,3-3,-32 11,1-1,2-1,1 1,2 1,0 0,3-1,-1-1,-4 3,-1-2,0-1,0 0,3 1,2 1,4-4,2 0,1 2,1 1,0-3,-1 0,-1 3,-2 1,-3-2,-1 1,6 1,0 2,2 0,-1 2,-2 0,0 2,1 1,-1 2,-7 1,-2 1,33 1,-4 7,0-3,-1 11,0 0,-13 0,4-5,-23-1,4-4,-16 4,12-11,-21 4,2-6,-13 0,-7-13,0 4,0-5,-7 1,6 11,-6-10,1 4,4 0,-10 2,4 6,0 0,-5 12,-1 4,-8 13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2830 6127,'-16'22,"3"-1,13-1,0 3,0 5,0 0,-6 7,4 8,-4 6,6 3,0-9,-6 10,4-8,-3 11,-2-11,5 8,-4-1,6 13,0 5,0-12,0 5,0-12,0 4,0-4,0-1,0 6,6-12,-4 17,4-8,-6 10,0-6,0-1,0 1,0 0,0 0,6 0,-4 0,4 0,0-7,-4 5,4-4,-6 0,-6 4,4-11,-4 11,6-4,-6 6,4 0,-4 0,6 6,0-5,0-1,0-2,0-4,0 6,0 0,0-7,0 5,0-4,0 6,-6 0,4 0,-4-1,6 1,0-6,0 4,0-4,0-1,0-1,0-6,0-7,0-7,0-15,0-2,0-42,0 4,0-38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2958 6014,'-24'0,"5"0,13 0,4-7,21 12,0-10,22 12,-12-7,12 0,-3 0,17 6,-5 2,1 6,4 7,-17-12,10 10,-12-17,0 4,5-6,-11 0,11 0,-11 0,11 0,-10 0,10 0,-5 0,0 0,5 0,-4 0,-1 0,-1 0,-7 0,-6 0,5 0,-11 0,11 0,-11 0,4 0,1 0,-6 0,12 6,-11-4,11 4,-11-6,11 0,-12 6,12-4,-5 4,7-6,-1 0,7 0,1 0,7 0,6 0,-5 0,5 0,0-6,2-2,4-6,-3 0,-8 4,-6 1,2 6,7-2,-3-2,4 3,1-1,-2 5,-4 0,-5 0,-5 0,5 0,-7 6,20-4,-4 3,4-4,-8-1,4 0,0 0,2 0,-1 0,-4 0,18 0,-10 7,11-6,-6 12,0-5,0 6,-2 0,-3 0,-13-6,-5-3,-14 3,26-7,-8 6,12-7,-1 0,-6 0,-7 6,5-4,-11 4,12-6,-6 0,0 0,5 0,-11 0,5 6,-7-4,1 4,-1-6,1 0,-1 0,-6 0,5 0,-5 0,7 0,-7 0,5 0,-11 0,10 0,-4-6,7 4,6-4,-5 6,4 0,-11 0,3 0,-16 6,9-4,-18 4,12-6,-5 0,6 0,0 0,1 0,-1 0,-6 6,4-4,-4 4,6-6,1 0,-1 0,0-6,0 4,1-4,-8 6,6 13,-11-10,4 16,-6-11,0 12,0-4,0 11,0-5,0 13,0 7,0 9,-6 4,-4-3,4-9,-2 8,3-4,4 5,-4-4,-1-3,1 7,0-4,5 4,-5-9,1 4,-1-6,-1 27,2-10,-5 14,6-12,-2-8,3-2,2 2,0-3,0-6,0 0,0-1,5 1,0 0,0-5,-5-1,0 6,0 4,0 1,0-6,0 1,0 0,0-5,0 0,0-5,0 5,0-7,0 17,0 2,0 9,0 2,0-9,0-9,0 4,0 4,0 7,0-1,-7-1,6-6,-6 1,7 4,7-11,-6 5,6-6,-7-1,6 7,-4 0,2 4,-2-11,-2-1,6-4,-4-1,4-8,-6-7,0-7,0 7,0 1,0 0,0-2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3000 9639,'-36'0,"8"0,7 0,7 0,0-13,6 4,1-18,7 11,13-5,3 14,19 7,-1 9,4 10,-9-3,10 4,-2-5,15-1,-3-6,3-2,0-6,0 0,-9 0,-1-5,1 0,-7-6,15 8,-4-6,4 6,-9-2,6 3,-1 2,5 0,-4 0,4 0,-5 0,-4 0,-5 0,-5 0,5 0,-5 0,5 0,2-1,7-4,-1 3,6-2,-5-3,5 3,-4-6,4 5,-11-1,2 1,-9 2,4-6,-4 6,3-2,1 5,5 5,-4-2,4 6,-8-6,8 2,-4 3,13-6,0 2,0-2,4-2,-6-2,7-2,-9-3,-6-2,2-2,9 6,-3-1,-2 1,-9 3,4-2,-9 2,4 2,0 0,11 13,-5-4,10 15,-6-10,-6 2,-4-11,0 6,5-2,-5-3,0-1,-7-3,16-2,-9 0,11 0,-6 0,0 0,-7 0,-1 0,0 0,1 0,13 0,8 0,0-5,-1 0,-11-6,0 5,-2-4,-3 4,1 6,-5 0,13 0,8 0,0 5,0 0,-7 1,-7-1,-1-4,11 10,-1-6,0 0,-5-1,1 1,-7 0,0-5,-11 6,5 2,-13 6,-2 7,-12-5,-2 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6612 4862,'-15'44,"8"10,0-10,7 7,0-2,0-13,0 5,0-5,0 1,0 4,0 1,0 7,0 4,0-9,0-6,0 0,0 4,0 1,0 0,0-1,0 7,0 8,0-5,0 10,0-12,0 14,0-3,0 1,0-7,0-12,0-1,0 10,0 1,0-6,0-9,0-7,0 17,0 2,0 9,0 4,0-6,0 0,0 0,0-1,0 1,0-6,0 4,0-4,7-1,0-1,1 0,-1-5,-1 12,-4-6,4 7,-6 0,0 6,0-4,0 4,0-6,0 0,0-1,0 1,0-6,0 4,0-11,0 12,0-6,0 7,0-6,0 4,6-17,-4 3,4-25,-6 3,0-18,6 12,-4-5,4 12,1 2,-6 0,6-1,-1-13,-5-2,18-6,-9-6,17-2,1-13,13 12,7 0,-7 5,5 0,-4-1,-2 0,5 4,-2-4,-3 3,7-10,-4 4,9-6,-2 6,-2 3,-4 3,3 2,-2 0,-3 0,7 0,5 0,3 0,-8 0,-11 0,-5 0,5 0,6 0,8 0,2 0,-2 0,3-6,-3-4,-3 4,-1 1,-4-1,-1 1,-7 1,11 4,4 0,6 0,0 0,-11 0,-9 0,1 0,10 0,-1 0,-6-7,7-1,-4-6,13 0,3 1,-3 4,-4-2,-10 6,0 0,-1 5,6-4,-1-1,0 0,-4 5,-5 0,0 0,0 0,14 0,0 0,5 5,-10 0,2 4,-1-4,-9 0,4-5,-4 0,4 0,0 0,-7 0,-8 0,-13 0,-9 0,-6-26,0-5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6725 4777,'7'-30,"7"9,14 9,15 10,6-3,3 10,-8-2,-6 7,-5-6,5 6,0-7,14 8,1-6,0 0,-5-5,4 0,9 0,-2-5,2 0,-2 0,-2 5,-2 0,-3 0,-3 0,-6 0,-4 2,4 3,3-4,11 4,0 1,-1-1,-3 0,-1-5,-2-2,2-3,-7-1,-7-3,-1-4,6 3,1 4,4 1,-4-1,3 1,4 1,6 4,8 0,-1 6,-7 8,-2 2,-10-2,10-7,-6-7,3 0,-9 6,4-5,-3-1,7-1,-2-12,-13 12,-1-6,-7 1,1 4,6-4,-5 6,11 0,-5 0,7 0,6 0,-5-6,5 4,-6-4,-1 6,-12 0,3 0,-17 0,5 0,-13 0,4-6,-4 4,0-4,-2 25,-6-8,0 22,0-11,0 13,0 1,0 13,0 5,0 3,0-4,0 3,0 2,0 11,0-2,0-15,0-9,-4-9,-1 4,0 0,5 5,0-1,0 1,0 1,0 4,0-4,0 3,0-2,0-3,0-4,0 0,0 0,0 14,0 0,0 0,0-9,0-5,0 0,5 0,0 4,-1-4,-4 0,0-6,7 15,-6-4,4 9,-3-9,-2 10,0-4,0 13,0-7,0 0,6-2,-5 10,6-6,-1 0,-4-1,4 8,-6-8,0 1,0-12,0 2,0-3,0 13,0-6,0-2,-6-1,4-3,-4 10,6-4,0 5,0-5,0-8,0-2,0-11,0-2,0-7,-7-7,0-6,-8-2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6754 7393,'-24'0,"5"0,19 6,-6 8,4 8,-10 13,10 8,-4 1,-1 11,6-4,-5 6,6-1,0 8,0-3,0 1,0-5,0-10,0-3,0 4,0-9,0-1,0 0,0 17,0 4,0 12,-5-3,0-7,0-5,5-4,0 0,0 0,-4 0,-1 0,0 0,5-9,0 0,0 9,0 0,0 0,0 0,0 0,0-6,0 8,0-8,-6 23,4-10,-6 2,4-9,2-9,-4 11,1-10,0 13,0-13,5 3,-4-4,-1 9,0-12,5-7,0-6,0 20,0 4,0 5,0 1,0-12,2 0,3-2,-4-4,5 3,1 0,-6 2,6 12,-7-12,0 11,0-4,0-1,0-7,0-21,0-16,6-39,2-13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6967 7492,'0'-30,"0"10,0 13,19 20,5-4,18 6,7-9,2-6,9 0,-3 0,3 5,-8-1,5 1,5-5,-4 2,4 2,-9-2,-1 3,-11 1,2-1,-3 4,2-4,3 4,2-4,2 0,3-5,3 5,-3-1,-3 1,-1-5,-4-5,-1 1,-1-7,1 1,-4-1,4 2,-2-4,11 3,-4 3,4-3,-6 7,1-2,-9-3,9 7,-2 1,-1 8,3 6,-10 0,5-6,14-2,2-12,5 3,-6-7,-13 7,4-3,-4 6,6 0,-1 6,-12 2,-2 6,-1 0,3 1,5-7,7-2,0-6,3 0,-3 0,0 0,2 6,-1-4,-7 17,-8-10,-13 18,-8-11,-8-2,-6-1,0-12,0 18,0-9,0 10,0 1,0 1,0 13,0 1,0 13,0 5,0 3,0-4,0-10,0 6,0 9,0 4,5 1,0-15,0 5,-5-1,0 8,0 2,0 4,0-4,0 0,0-6,-5 6,0 0,0 6,5-2,0 2,0-2,0 4,0-4,-1-3,-4-1,4-1,-4-4,3 10,2-6,0 7,0 3,0-6,0-3,-1-4,-4-1,3 0,-2 0,2 4,2 1,0 6,0-2,0-7,0-3,0-2,0 16,6-10,-4 3,4-14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18583 13989 8453,'-5'-28'-383,"1"-1"0,-6 5 481,5 1 0,1 4 792,4-5 1,-5 7-86,0-2-597,-6 3 0,3 3 12,-6 4 1,-2-2-210,-3 6 1,-3-4-313,-6 4 1,-6-5 110,1 6 1,-6-1-77,1 5 0,-5-5 220,-4 0 1,1 1-124,-6 4 1,-11 0 232,-8 0 1,-5 0-22,0 0 0,5 0 251,0 0 1,4 0-153,6 0 1,-2 0 347,-4 0 0,-1 1-46,7 4 1,-6-2-193,6 7 1,4 1-185,5 8 1,6-2-259,-1 7 1,-4 1 177,-1 8 0,-3 0-149,-2 10 1,-5-2-79,31-15 0,1 0 0,-31 20-37,9 1 0,5-2 111,9-3 0,3 1 39,7 0 0,6-2 144,3-4 1,5 3 6,4-7 0,4 7 113,6-2 0,1-2-73,4 2 1,5-2 23,9 2 0,-1 3 30,11-3 1,-2 3-82,11 2 0,6-5-45,8 0 1,5-7-21,5 2 0,2-3-397,7-1 0,-4-2 425,-1-4 0,4-2-10,-31-13 1,2-2 0,2-1 0,1-2 20,5 0 0,2-1 1,-3-1-1,0-1 1,-3 0 1,0 0-1,1 0 1,0-1 134,-4-1 1,1-1 0,5-3 0,0-1-265,4-1 1,1-3 0,-2-1 0,0-1 237,-3 1 1,-1 0-1,-1 1 1,0 0-64,-3 0 1,-1-1 0,1-2 0,-1-1-166,1-1 1,0-1-1,-4 0 1,1 1 163,-2 2 0,-1-1 0,33-15-25,-9-3 0,-7-3 76,-16-7 0,-5-1-8,-9-3 0,-10 2 182,-9-2 1,-3-2-195,-2 2 0,-13-1-543,-6 6 1,-10 1 224,-8 3 1,-11-2-998,-18 7 1,-8 5 1225,29 15 0,0 2 0,0 3 0,-1 2 0,-3-2 0,-1 0 0,-3 1 0,0 1 0,-2 1 0</inkml:trace>
  <inkml:trace contextRef="#ctx0" brushRef="#br0">16649 12539 8289,'-28'-14'0,"1"-1"-3,3 1-76,10 6 0,8 0 276,6 4-87,0 2 0,6-4-394,4 6 254,9 0 7,3 0 0,13 0-19,2 0 0,3 0 68,-2 0 0,8 0 133,-4 0 0,-1 0-152,-3 0 0,2 1 22,7 4 1,10-3-62,9 2 1,5 3-198,5-3 0,-5 6 205,0-5 0,4 4 29,-9-4 0,-26-2 0,1 0-24,-1 0 0,0-1 1,2-1-1,0 0 55,3 1 1,0 0-1,-1-1 1,-1 0-68,0-1 0,-1 0 0,-1 0 1,0 0 113,2 0 1,0 0-1,2 0 1,1 0 63,4 0 1,0 0 0,2 0 0,0 0-101,-7 0 1,0 0 0,3 0 0,-1 0-9,-4 0 0,-1 0 0,1 0 1,1 0-35,3 0 1,1 0 0,-2 0 0,-1 0 56,1 0 0,-1 0 1,-1 0-1,0 1-163,32 4 1,0-2-3,-5 7 1,6-5 22,-37-1 0,1 1 0,36-2 43,-1 2 1,-5-3-10,-5-2 1,2-5-224,-6 0 1,6-6 251,-2 2 0,2-9-5,-2-1 0,6-1 8,-11 1 0,2 1 168,-15-5 1,-6 4-48,-4-5 1,-4 2-36,3-2 1,-5-1 132,1 6 0,-9-6-166,-5 1 1,-5-4 350,-4-6 0,-4 4-329,-6-3 0,-2 3 302,-2 2 0,-11-2-314,-8-3 1,-4 3-97,-2-4 1,-1 4 42,-3 2 0,-2-1-84,-3 1 0,-6 1 63,-3 4 1,-1-3-21,-13 7 0,-5-4-291,-10 4 0,0-2 305,5 2 1,3 3 22,-3-3 0,-4 8-2,33 6 0,-1 1 1,-2 1-1,-1 1-18,-2-3 1,1 1 0,2 2-1,1 0 8,-1 0 0,0 0 1,1 1-1,-2 0-1,-3 1 1,-1 0 0,-4 0-1,-1 0 1,0 0 1,1 0 0,0 0-1,2 0-3,2 0 0,0 0 0,1 0 1,-1 0-234,-7 0 1,0 0 0,3 0-1,-1 0 265,-2 0 1,0 0-1,5 0 1,2 0 102,2 0 0,1 0 1,0 0-1,-1 0-229,-2 0 0,1 0 1,-1 0-1,0 0 261,0 0 0,0 0 0,6 0 1,2 0-21,-39 0 1,12 2 195,2 2 1,6 6-217,-6 9 0,6-2-2,-6 7 1,7 4-116,-1 6 1,8 0-246,6 0 0,4 2-150,6 6 0,-5 3 199,5 2 0,2-3-104,2 4 1,3 1 315,1-2 0,2 0 34,4-4 1,2-2 387,7-3 1,4-2-323,1-2 1,6-6 409,-2 0 1,11-1-249,9-8 0,8 0-287,15-5 1,8-1 79,16-3 1,9-4-647,-28-5 0,4-2 0,6-2 0,4 0 588,13-2 0,2 0 0,-1 2 0,1 0 0,2 0 0,0-1 0</inkml:trace>
  <inkml:trace contextRef="#ctx0" brushRef="#br0">26019 14088 7843,'1'10'49,"4"-1"0,-2-4 67,7 5 0,-1-6-13,6 6 0,-1-5 380,0 4-369,0-6 1,5 10 40,0-4 1,5 2 11,-5-1 0,6 3-53,-1-4 1,4 4-107,5 1 0,-3 0-2,4 0 1,0 1 77,-1-1 0,7 0 61,-2 0 1,-2-4-19,2-1 1,-5 1-9,5 4 0,-5-5-9,5 1 1,0-6 13,5 6 1,6-7-1,3 2 0,-1 1 4,1-1 1,-8 4-64,-1-4 1,-2 5-10,-8-6 1,-2 6-121,-7-5 1,-3 4 92,-7-4 0,-2 6-516,-2-2 1,-4-1-583,-6 2-544,0-7 1613,-6 3 0,-2-12 0,-6-2 0</inkml:trace>
  <inkml:trace contextRef="#ctx0" brushRef="#br0">28365 13378 7376,'-5'14'283,"0"0"1,1 0-135,4 1 1,0 0 8,0 4 0,-5-1 73,0 5 0,-1 1-78,1 4 0,-1 6 32,-4-1 1,-2 6 16,2-1 1,-2-1 116,-3 0 0,6 3-104,-1 7 1,2-2-22,-1 2 1,-4 2-223,4-2 1,1 1-70,-2-6 0,7-10-153,-1-4 0,-3-2 147,3 2 1,-1-11-327,5-2 429,0-4 0,0 3 0,0 0 0</inkml:trace>
  <inkml:trace contextRef="#ctx0" brushRef="#br0">26929 13122 8069,'8'-7'0,"4"6"-149,-2-4 1,7-1-292,2 1 1,8-1 518,1 1 1,7-3-70,8-6 1,0 0 19,-1-1 1,7-5 17,3-4 0,11-9-203,9-5 0,-34 18 0,1-1 234,4 0 1,-1-1 0,-4 3-1,0 1 135,1-1 1,-2 0 0,26-18-226,3-1 1,-5 4 280,-5 5 1,0 7-579,-4 3 0,-5 5 185,-9 4 1,-3 4 122,-7 6 0,-2-5 0,-7 1 0,-7-1 0</inkml:trace>
  <inkml:trace contextRef="#ctx0" brushRef="#br0">26062 13022 7397,'14'14'131,"0"5"-61,0 0 1,2 7-26,3-3 1,0 1 19,9 4-28,-2-2-605,8 8 642,-5-5 1,1 4 165,3 0 1,-3 5 32,3-5 0,2 5-109,-2-5 1,0 1-84,-4-6 0,-1-4-76,1-1 0,-6-5-147,1 1 1,-2-3-100,2-2 0,1 0 241,-6 0 0,13 0 0,-2 1 0</inkml:trace>
  <inkml:trace contextRef="#ctx0" brushRef="#br0">28678 13648 7877,'-15'0'1222,"8"0"-1081,0 0 1,15-5 99,6 0 1,8-1-165,12 1 0,2 2 44,7-6 0,4 1 73,0-2 0,2-1-89,-1 6 1,-4-4-174,3 4 0,2-4-81,-1 4 0,4-4 50,-5 4 1,7-2 113,-2 3 1,-3 1-35,-2-7 0,-7 5-10,-2-4 1,-7 4-45,3-4 73,-11 5 0,4-8 0,-5 4 0</inkml:trace>
  <inkml:trace contextRef="#ctx0" brushRef="#br0">27796 9369 7900,'-13'1'-565,"4"4"1,-4 3 342,4 6 0,-2 0 206,1 0 1,-2 5 27,2 0 1,-4 0 73,-5-4 0,3-1-72,-3 0 1,2 0 227,-2 0 0,2 5-42,-7 0 0,0 2-47,-4-2 0,-1 3-105,1 6 1,-1 2 22,1 4 1,1 2-22,3 7 0,-1-6-11,6 1 1,-6 0-109,1 5 0,-3-5 66,-1 0 0,0-5-84,-1 5 1,-4-7 131,0 3 1,-5-4-2,5-2 1,-5 0-121,5 1 1,1-2-139,8-4 0,4 1 214,6-10 0,-1 4 0,1-10 0</inkml:trace>
  <inkml:trace contextRef="#ctx0" brushRef="#br0">26815 10364 7941,'-8'1'96,"3"4"0,7-2 79,8 7 1,2-1 138,17 5 0,1 1-199,8-1 0,7 5-117,-2 0 1,4 4 27,1-4 0,-4 7 65,3-3 1,-2 3-58,-3-3 1,6 4 7,-1-3 0,2-4-121,-2-1 1,2-4-40,4-6 0,-4 2-154,-7-6 1,-4 0 23,0-5 248,-6 0 0,2-7 0,-5-1 0</inkml:trace>
  <inkml:trace contextRef="#ctx0" brushRef="#br0">27881 9397 7941,'-7'-6'-231,"0"3"-346,7-7 765,-6 7 0,4-2 44,-2 10 1,2-2 86,2 7 1,6-1-228,4 5 0,2 5-109,3 0 1,0 0 127,4-5 1,5 1-6,9-1 1,5 0 63,10 0 1,4 0-57,9 1 1,-2-1-253,2 0 0,-4-4 141,-5-1 0,-1 1-160,-4 4 1,-2 5-101,2 0 1,2 0-377,-2-5 0,-6 0 633,-7 0 0,2 7 0,0 1 0</inkml:trace>
  <inkml:trace contextRef="#ctx0" brushRef="#br0">28678 9781 7939,'0'-8'-769,"0"-5"818,-7 5 1,4 1 53,-6 2 1,4 3-98,-5 2 1,3 7-139,-3 2 1,-7 5 120,2 5 1,-3 3-11,-1 7 1,1 1 79,-6 3 0,1 3 93,-6 7 1,-4-2-59,0-3 1,-8 5-72,-2-1 0,-1 2-165,-8 9 1,0-4 196,-5 7 0,5-2-12,25-23 1,2 0 0,-16 21-66,-2-5 1,10-3-156,0-1 1,3-8 97,1-7 1,2-1-132,4-8 0,2 0-448,7-5 658,6-6 0,2-2 0</inkml:trace>
  <inkml:trace contextRef="#ctx0" brushRef="#br0">26787 10435 7710,'6'14'-43,"-3"2"201,7 3 1,-6 5 51,6 9-73,-1 9 0,-1 6 13,-3 9 0,-2-4-92,2 9 1,-4 9-535,4 5 0,1 0 499,-1-1 1,6-8-336,-1-6 0,2-5 105,3-9 1,-1-3-216,0-15 0,2-4 150,3-11 0,-2-6 30,7-3 242,-7-10 0,10-9 0,-5-8 0</inkml:trace>
  <inkml:trace contextRef="#ctx0" brushRef="#br0">27853 10691 7951,'0'-8'-528,"-6"2"1,-2 6 530,-6 0 0,4 6 24,1 3 0,5 4 213,0 1 0,-3 7 52,3 2 1,-1 6 95,5 4 0,0 5-165,0 9 0,6 5 58,4 10 0,1-4-448,-2 4 1,4-8 128,-4-2 0,-1-2-677,2 3 0,-2-9 371,1-6 0,-3-7-169,-6 3 1,0-6 512,0-4 0,0-4 0,-12 1 0,-4 1 0</inkml:trace>
  <inkml:trace contextRef="#ctx0" brushRef="#br0">27142 11572 7831,'22'0'-298,"7"0"374,-1 0 0,5 0-85,5 0 0,11-5 76,3 1 1,10-3-319,9 3 0,-2 2 146,-2-3 0,1 4-180,-7 1 1,-10 0 284,-8 0 0,2-13 0,6-3 0</inkml:trace>
  <inkml:trace contextRef="#ctx0" brushRef="#br0">28692 9738 7838,'8'-6'-430,"4"4"1,-8 2 870,5 10 0,-6 10-182,2 9 0,1 6-98,-1 7 0,0 7-130,-5 3 1,-5 8 113,0 2 1,-4 4-232,4-4 1,-4 6-162,4-2 0,0 2 171,5-2 0,0-2-189,0-8 1,0-7 101,0-6 0,0-2 163,0-8 0,0 7 0,0-4 0</inkml:trace>
  <inkml:trace contextRef="#ctx0" brushRef="#br0">28066 11586 7846,'-22'2'-288,"3"3"0,3-4 111,2 4 0,5-3 195,-1-2-23,7 0 1,-3-2 73,6-3 0,0-4-22,0-10 1,8-3 78,6-7 1,8-5-56,11-4 0,5-10 110,9-4 0,6-5-434,-23 27 0,1-1 0,1-1 0,-1-1 279,3-2 1,-1-1 0,-2 1 0,-1 0-54,-3 2 0,-2 0 1,3 1-1,0 1-245,24-26 1,-23 29-1,2 1 272,0 0 0,0 1 0,30-24 0,-4 6 0,0 1 0,0 4 0</inkml:trace>
  <inkml:trace contextRef="#ctx0" brushRef="#br0">27768 8729 8063,'0'-14'-156,"0"-2"-40,0-3 1,4 3 21,1-3 1,0 3-197,-5 2 1,0 0 720,0 0-162,0 0 0,0 4-35,0 1 0,0-1 98,0-4 0,-2 0-17,-2-1 1,2 0-162,-3-4 1,-1 1 1,1-5 1,0-3 39,5-7 0,0-3-152,0-7 0,2-7 6,3-7 1,1-5-84,4-4 0,2 3 46,-2 6 1,1 1 93,-2 4 1,2 3 45,-6 7 1,5 4 7,-6 0 0,3 5 4,-3-5 0,-2 0-26,3-5 0,-4 1-204,-1-1 1,0 0 21,0 1 1,-6-3 98,-4-2 0,-2 3 17,-2-4 1,-2-1-34,-3 2 1,3-5 71,-3 5 0,3-1-59,2 6 1,0 5 208,0 4 0,4 5 37,1 4 1,4-1-194,-5 6 1,3-5-49,-3 5-230,4 0 265,6 5-22,0 6-49,0 2 14,6 6 1,-4 8 159,2 6 0,-2 6-106,-2 9 1,-13 5 16,-6 4 0,-17 10-71,-7 4 1,-2 3-225,2 2 1,2-6 212,3-4 0,-2-3-146,7-1 0,5-7 7,4-3 0,11-6-674,-1-8 461,10 0 1,-1-25 406,10-4 0,2-9 0,8-9 0</inkml:trace>
  <inkml:trace contextRef="#ctx0" brushRef="#br0">27782 6554 8182,'8'0'-665,"0"1"1103,-4 4 1,4 5-105,7 9 0,0 3 117,4 6 0,-1 2-288,5 3 0,3 4-267,7 5 1,5 1-533,9 0 1,4-1 398,6 1 0,-1-1 1,1 1-1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7067 10932,'-30'7,"3"1,19 0,-5 10,18-8,9 11,21-7,12 0,1-6,10-3,4-10,6-3,-2-6,5 0,-31 7,1-1,0-1,0-1,35-9,-4-4,-1 4,5-2,-31 11,0 1,1 1,0 0,1-1,1-1,-3 2,0-1,-5 0,0-1,2 2,0-1,-2-3,1 0,5 2,1 1,0-3,1 0,-1 4,0-1,-3-1,-2 1,35-5,-6 4,0-1,-4 7,2-1,2 5,-1 6,-4 4,-9-2,-10 1,-2 1,4 4,-11 0,3 0,-19-6,-8-2,-8-6,1 0,7 0,8 0,6 0,1 0,-1-12,1-4,-7-19,-2-1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57D2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3313 11871 8381,'10'0'0,"-1"0"0,1 6 0,4 2 0</inkml:trace>
  <inkml:trace contextRef="#ctx0" brushRef="#br0">4422 11729 8327,'6'-15'0,"2"1"0</inkml:trace>
  <inkml:trace contextRef="#ctx0" brushRef="#br0">1323 2516 8265,'-15'-1'0,"1"-4"0,0-1 125,0-4 0,4-2 254,1 2 339,6 4-264,-10-1 162,11 1-200,-10 5-163,10-6-75,-10 7 1,8 7-54,-5 2 0,4 10 57,-4 5 0,6 6-112,-2 8 1,-1 0 100,1 9 1,0 3-195,5 3 0,-5-3 51,1 2-702,-1-6 790,5 3 0,6-13 52,4-2 0,-2-6 209,1-4-90,1 2 1,4-11-166,0-1 1,0-6-100,0-8 0,-1-2-112,-4-2 589,4-4-405,-11-13 0,9 1-510,-6-4 205,-1-3 126,-4 5 1,-6-7-431,-4 1 288,-2 6-98,-2 1 0,-1 7-257,1 0 1,-5 1 103,0 4 0,0 3-906,5 6 311,0 0 98,0 0 974,6 0 0,1-7 0,7-1 0</inkml:trace>
  <inkml:trace contextRef="#ctx0" brushRef="#br0">1351 2730 8265,'14'0'249,"1"0"-1,5 6-86,-4-5 1,6 6 311,-3-7 0,-3 1-114,3 4 1,1-3 160,-1 2 0,6-2-500,-1-2 1,-2 0-466,2 0 1,-7 0-1447,2 0 958,-3 0 451,-2 0 481,1 0 0,-1 0 0,0 0 0</inkml:trace>
  <inkml:trace contextRef="#ctx0" brushRef="#br0">1678 2331 8494,'0'15'856,"0"5"-671,0 2 1,-5 13-14,1 3-142,-7 9-187,3 4 1,-8 7 58,-3 4 1,8-10 54,-3 0 0,4-8-182,1-6 1,2-4-91,7-11 1,0-2-771,0-7 1085,0-6 0,7-8 0,1-8 0</inkml:trace>
  <inkml:trace contextRef="#ctx0" brushRef="#br0">1906 2246 8780,'0'14'-69,"0"7"18,0 3 0,-5 2 185,0 3 0,-6 6 284,2 3 1,2 4-139,3 6 1,-3-3 159,2 8 0,2-8 201,8 3-184,3-4-399,6-1 0,5-7-81,0-3 0,0-11 58,-5-8 0,5-1-145,0-8 0,0-2 169,-5-8 1,-6-7-4,-3-7 1,-3-7 124,-2 3-161,0-4 24,0 5 0,-13 0-113,-6 3 124,-6 9-223,-4-9 0,1 18-274,-1-4 1,-4 16-221,0 8 1,5 13 661,4 5 0,0 11 0,-4 2 0</inkml:trace>
  <inkml:trace contextRef="#ctx0" brushRef="#br1">2730 3824 6374,'-8'0'105,"2"0"-61,6-6-45,0 4 1,0-6-2,0 4 1,0 1 20,0-7 1,0 5-7,0-4 1,-2 6 197,-2-2 276,2-3-194,-4 6 183,6-4-36,0 6 843,0 0-1019,-7 6-162,6-4-34,-5 4 0,6-4 147,0 3-203,0-4 62,0 12 1,0-10 19,0 7-4,0-1-39,0 5 0,-2 5 6,-3 0 1,4 2-11,-4-2 1,3-2 4,2 7 0,-1-5 75,-4 4-216,3-5 58,-4 2 0,6-6 140,0 1-175,0-1 97,0 0 1,0 0 69,0 1-75,0-1 1,0 0 18,0 0 255,0 0-253,0 1-23,0-1 0,0 0 25,0 0 1,0 0 37,0 1-74,0-1 36,0 0 0,0 0-74,0 1 79,0-1-18,0 0 0,0 0-111,0 0 125,0 1 37,0-1-48,0 6 43,0-4 1,0 5 14,0-7 0,0 0-35,0 0 58,0 1-74,0-1 0,0 0-8,0 0 0,2 0-4,2 1 0,-2-1-196,3 0 224,-4-6-103,-1 5 22,7-5 0,-6 6 3,4 0 0,-2-5-1,2 1 1,-4-1 21,4 6 0,-3-6-2,-2 1 1,0-1 30,0 5 1,0 1 57,0-1-86,0 0 8,0 0-51,0 0 1,1-1-47,4-4 92,-3 4-64,4-5-12,-6 0-10,0 5 0,2-7-114,2 3-151,-2-2 11,4-7 224,-6 6-623,0-4 302,0 4-7,0-6-1095,0 6 731,-6-4 799,4-2 0,-4-21 0,6-9 0</inkml:trace>
  <inkml:trace contextRef="#ctx0" brushRef="#br1">1763 3725 8200,'-7'0'-861,"-6"0"873,11 0 280,-10 0-359,4 0 176,0 0 1,0 0 87,3 0-58,4 0 105,-6 0 132,1 0 7,4 0-156,-4 0 52,6 0 130,0 0 0,6 0-292,4 0 0,-2 0-122,1 0 115,1 0 1,4 0 104,0 0-224,0 0 135,1 0-77,-1 0 0,2 0 48,3 0 0,-2 0 69,7 0-100,-1 0 12,0 0 0,3 1 87,-2 4-149,3-3 56,1 4 1,1-6-218,-1 0 234,1 6-68,-1-4 0,-4 4-13,-1-6 64,-5 0-19,9 0 53,-11 0-59,10 0 1,-10 0 17,3 0 106,-3 0-131,-2 0 0,0 0 54,1 0 139,-1 0-179,0 0 0,0 0-132,0 0 137,-6 0 1,5 0 62,-4 0-243,4 6 1,-5-4 166,5 4-186,-12-6 68,12 0 0,-10 0 70,6 0-641,-5 0 205,8 0 307,-10 0-1028,11 0 454,-12 0 705,5 0 0,-6 0 0,0 0 0</inkml:trace>
  <inkml:trace contextRef="#ctx0" brushRef="#br1">1621 3739 8123,'-8'-6'-819,"-4"4"764,10-4 41,-10 6 330,10 0-10,-4 0-138,6 0 188,0 0 0,0 6-293,0 3 1,0 4 9,0 1 1,0 1-87,0-1 0,0 0 61,0 0 1,0 5-14,0 0 0,0 2 34,0-2-26,0-4 1,0 11 34,0-7 1,0 4-14,0-4 0,0 5-10,0-5 0,0 5 45,0-5-97,0 0 0,0 0 20,0-1 1,0 3-13,0-2 0,4-3-12,1 3 0,1 1-38,-1-1 60,-3 0 1,4-3-57,-6 3 51,0-3 1,5 9 18,0-6 39,-1 6-59,-4-3 0,0 7 14,0-1-71,0 1 61,0-1 0,0 0 15,0 1-63,0-1 44,0 1 0,0-2-82,0-4 81,0 4 0,0-11 1,0 9-2,0-6 0,0 5-1,0-5-4,0 0 0,0 1-4,7-4 1,-6 9-25,4-6 30,-4 0-2,-1 2 0,0-4-14,0 7 13,0-7 0,0 9-45,0-7 41,0-1-2,0 3 1,0-4-27,0 7 19,0-7 23,0 10 0,0-11 0,0 3 1,0 2 1,0-2 0,0 6 5,0-1 0,0-2-18,0 1 0,0-1 2,0 2 1,0 3-33,0-3 36,0-4-4,0 7 0,-1-5-77,-4 7 73,4-1 30,-6 0 1,3 6-3,-1-1 1,-2 0-8,3-5 1,1 2 6,-7 4 1,7-4 23,-2 3 1,2-8 104,-2-1 1,4-1-119,-4 6 13,3-1-50,-4 1 1,4-1 8,-2 1 44,2-7-28,2 5 0,0-5 6,0 6 0,0 1-9,0-1 0,0-1-6,0-3 0,0 2-32,0-2 1,2 1-2,2-1 0,-2 3-18,3-3 49,-4 2-5,-1 3 1,0-2 72,0-4-73,0 4-6,0-5 1,-1 8 3,-4 4 1,3-4-6,-2 3 1,2 2 0,2-2 1,-1 1-9,-4 0 0,3-3-6,-2 7 0,2-6-79,2 1 95,0-3-8,0-2 1,0 1-52,0-1 52,0-6-8,0 5 0,0-5 3,0 7 1,5-1 28,-1 1 1,1 1 5,-5 3 1,5-2-27,0 7 1,4-6 2,-4 1 1,0 2-134,-5-2 126,6 0-18,-4-4 0,5-1-24,-2 0 38,-3 1-5,4 6 0,-6-5-5,0 3 0,5 2 1,0-2 0,-1 6 8,-4-1 1,0 8-6,0 1 0,0 1 4,0-6 1,0 1 29,0 0-32,0-1 40,0-5 0,0 4 1,0-3 1,0-2-24,0 2 1,0-5 3,0 5 0,-1-5-10,-4 5 1,3 0 0,-2 5 1,2-4-2,2 4 0,0-9-5,0 9 0,0-3 40,0 2-30,-6 1-5,4 0 1,-4-6-24,6 1 24,0 0-14,-6 5 1,4 4 4,-3 1 0,4-1 6,1-4 1,-5-1-3,0 1 1,-1 0 18,1-1 1,3 1 1,-2 0 0,-3-5 87,3-1 1,-3 1-93,3 5 0,2 1 82,-3 4-79,4-10 27,-6 15 0,6-20 8,-4 10 1,4-5-39,1 0 1,0 1-11,0-5 0,0 0-17,0-1 1,0 4-10,0 5 1,0-4-106,0 0 138,0 0-12,6 11 0,-5-6-18,4-1 0,-3 1 2,-2-5 0,0-2 1,0 2 0,0-1 23,0 1 0,1 1 5,4-6 1,-3 5-13,2-5 1,-2 5 2,-2-5 1,2 7-18,2-2 12,-2-4 1,4 8 0,-6-8-5,0 4 0,0 3 26,0-3 1,0-1-1,0 0 1,0-3-4,0 4 0,0-5 3,0 5 1,0 0-27,0 4 1,0 1 5,0-1 1,0 0-15,0-5 0,0 5-13,0-5 1,0 0-7,0 1 1,0-2 50,0 2 1,0 3 2,0-3 1,0 3 12,0 2 0,0-1 94,0 1 1,0 0-83,0-1 1,0-1-27,0-3 1,0 3-20,0-3 1,0-2 40,0 2 0,0-6-256,0 1 238,0 3-47,0-5 1,0 5-10,0-3 0,0-1 28,0 6 0,0-5-9,0 5 0,0-5 26,0 5 1,0-7 8,0 2 0,0 2-9,0-2-6,0 1-4,0-6 1,0 2 142,0 3-126,0-3-15,0 5 0,0-7 10,0 1 0,0-1-8,0 1 1,0-2-4,0-4 0,5 4 51,0-3 0,-1-4 5,-4-1 0,5 2 280,0-2-298,0 0-51,-5 1 0,4-4 0,1 3 52,6-3-89,-9-2-74,4 0 0,-6 0 103,0 1 1,5-1-52,0 0 82,-1 0 1,-4 0-17,0 1 1,0-6 247,0 1-256,0-1 17,0-1-70,0 5 86,0-5-117,0-1 9,0 6-110,0-5-91,0 6 1,0-4-531,0-1 376,0-6 188,0 4 246,7-7 0,0-13 0,8-3 0</inkml:trace>
  <inkml:trace contextRef="#ctx0" brushRef="#br1">2730 12255 8022,'0'-10'-1219,"0"1"1033,0 5 201,0-2 1,-1 6 270,-4 0 453,3 0-550,-4 0 1,4 2-64,-2 2 0,2 0-100,-3 5 1,4-4 224,1 4-159,-7 1 16,6 4-65,-5 0 0,6 0 33,0 1 0,0-1-10,0 0 1,0 2 18,0 3 1,0-2-122,0 7 1,0-2 58,0 2 0,0 3 47,0-4 1,0-1-73,0 2 1,0 0-308,0 4 349,0 1-24,0-7 0,0 6 8,0 1 1,0-1 33,0 5 1,0 2 22,0-2 0,0 0 51,0-4 0,0 4-84,0 0 0,0 2-7,0-2 20,0-3-31,6 5 1,-5-7 10,4 1 0,-3-1-38,-2 0 0,5-4-15,-1 0 1,1-2-7,-5 2 0,5-2-2,0-3 1,-1-3-138,-4 3 0,2 1 95,3-1 1,-4 0-218,4-5 105,-4 0-567,-1 1 741,0-1 0,7 0 0,1 0 0</inkml:trace>
  <inkml:trace contextRef="#ctx0" brushRef="#br1">1721 13605 8071,'-14'0'203,"6"0"1,0 5 353,3 0-116,3-1-198,-4-4 117,6 0 178,0 0-299,6 0 1,2 0-10,7 0 0,-1-1 29,0-4 0,0 2-37,0-7 0,5 6-8,0-6 1,5 2 29,-5-1 0,6 1 1,-1 3 1,3 4 20,1-4 0,1 3 3,-1 2 0,1 0-53,-1 0 1,0 0-56,1 0 1,-1 0-512,1 0 1,-6 0-493,1 0 0,-5 5 630,5 0 0,-5-1 274,4-4 0,-4 0-2,5 0 1,-7 0 11,2 0 1,4 0 26,0 0 1,4 0-11,2 0 1,-1 0-46,0 0 0,6 0 0,-1 0 1,0 0-43,-5 0 52,1 0-11,-1 0 0,1 0 92,-1 0 1,1 0-143,-1 0 1,0 0-5,1 0 1,-2-1 40,-4-4 0,4 4-17,-3-4 1,-2-1 8,2 1 0,-1 0-1,6 5 0,-1 0-38,1 0 1,-6 5-5,1 0 0,0 6 34,4-2 0,1-1 34,-1 1 1,-4 1 6,0 4 0,-1-1-17,6-4 0,-6 4-2,1-4 1,-5-1-6,5 2 1,-2-6 14,2 6 1,1-7 12,-6 2 0,6 1-15,-1-1 0,3 0-26,1-5 0,2 4 10,3 1 0,-1 0 0,6-5 0,-7 5-10,3-1 1,-3 6-5,2-5 1,-3 1-10,3-1 1,-3-4-4,-1 4 1,-5 1-12,-1-1 1,1 0-3,4-5 1,1 0-102,-1 0 1,2 0 68,4 0 1,-3 0-7,7 0 0,0 0 37,5 0 0,-1 0-3,1 0 1,-5 0 7,0 0 0,-5 1 5,5 4 1,-7-3 31,3 2 0,-4 3-43,-2-3 1,0 3 2,1-3 1,4-2 14,0 3 0,7-4-5,-2-1 1,3 0-10,1 0 0,-1 0-1,-3 0 1,3 0-6,-3 0 0,-3 0 0,-2 0 1,2 0 6,-2 0 1,0 0-2,-4 0 0,6 0 21,3 0 1,3 0-19,1 0 0,6 0 8,-1 0 0,-1 0 56,-8 0 0,3 0 10,-3 0 1,1 0-28,-1 0 1,2 0 8,-7 0 1,6-1 47,-1-4 1,5 3-61,4-2 0,4-3 55,6 3 0,0-6-68,-1 5 0,-3-6 1,-1 2 0,-5 1-32,5-1 1,0-1-12,5-4 0,6 1-123,4 4 0,1-4 140,-2 4 1,-3 1 16,-6-2 0,-2 2-6,-2-1 1,2-2 36,-3 6 0,10-4-37,4 4 0,-1-1 3,1 1 1,-6 3-12,2-3 0,-9 4-8,-1 1 1,-4 0-12,4 0 1,0-5-6,5 0 1,5 1-22,-1 4 1,1-2 34,-5-3 0,-5 4 4,0-4 0,-11 3 27,2 2 0,-2-4 1,6-1 1,-1 0-45,6 5 0,-1 0 2,1 0 0,2 0-34,-7 0 1,0 0-9,-4 0 1,-5-1 44,0-4 1,-7 3-6,3-2 0,2 2 14,2 2 0,-2 0 152,2 0 1,5 0-147,4 0 0,0-5-24,-4 1 0,-2-1 5,-3 5 1,2-2 21,-7-3 0,0 4-2,-5-4 1,6 4 89,-1 1 0,0-5-97,-5 0 1,7-1 134,3 1 0,3 3-117,2-2 1,-1-3 11,1 3 1,-2-6-43,-3 5 0,3-1-127,-3 1 1,-3 4 104,-2-4 1,-3 4-24,-2 1 1,-1 0 31,-3 0 1,3 0-11,-3 0 1,4 0 29,5 0 1,-1 0 6,6 0 1,-5 0 4,5 0 1,-5 0 15,5 0 0,-7 0-3,3 0 0,-4 0-4,-2 0 0,0 0-9,1 0 1,-2 0 0,-4 0 1,3 0-5,-7 0 1,6 0 6,-1 0 0,-2 4-4,1 1 0,1 0 0,5-5 1,-1 0-2,0 0 0,-4 0 0,0 0 0,0 0 0,4 0 0,-1 0 0,-3 0 0,2 0 0,-5 0 0,3 0 0,-4 6 0,-6-4 0,1 4 0,-1-6 0,0 6 0,0-4 0,-4 4 0,-1-6 0,1 0 0,-2 6 0,0-4 0,-4 3 188,-2-4-178,4-1 47,-6 0-27,6 7 46,-4-6 0,4 7-15,-6-3-22,7-4 1,-4 11-285,6-8-463,-6 1-495,10-5-1069,-5 0 2272,0-6 0,-2-2 0,-6-6 0</inkml:trace>
  <inkml:trace contextRef="#ctx0" brushRef="#br1">10351 12326 8204,'-2'-13'-1250,"-2"4"1180,2 2 381,-4 7 1,6 2-158,0 3 1,0 4-24,0 10 1,0-2 34,0 7 0,0 0 12,0 4 1,0 2 65,0 3 0,0-3-67,0 4 0,0 0 91,0-1 1,0 9-46,0 0 0,1 2-19,4 9 1,-3-3-50,2 2 0,-2 2 20,-2-7 0,0 5-65,0-4 0,0-1-178,0-4 1,0-7-259,0-3 166,0-9 69,0-3-336,6-7 255,-4-6-175,4-2 0,-6-9-355,0-7 0,5-5 154,0-14 548,-1-6 0,-4-1 0,0-7 0</inkml:trace>
  <inkml:trace contextRef="#ctx0" brushRef="#br1">10422 12283 8283,'0'-14'-667,"0"0"0,0 4 359,0 1 1056,0 5-220,0-2 204,0 0 162,0 4-624,0-4 1,2 11-1,2-1 1,0 3-64,5-3 0,0 0 14,6 5 1,-1-6-138,0 2 0,7-3 30,2-2 0,4-2 46,2-3 1,4-1-41,0-4 1,5-2-7,-5 2 0,5 4-9,-5 1 1,5 4-27,-5 1 0,7 0 22,-2 0 0,7 0-104,3 0 1,4 0-102,-5 0 220,7 0-81,-10 0 0,1 0-92,-7 0 0,-7 0 90,2 0-192,-3 0 186,-8 0 0,-1 0-213,-7 0-434,0 0-212,1 0-901,-8 0 1733,0 6 0,-7 2 0,0 6 0</inkml:trace>
  <inkml:trace contextRef="#ctx0" brushRef="#br1">11517 13534 7583,'1'-8'411,"4"3"-259,-3 4 213,4-6-165,-6 0 1,0-3 53,0 1 1,0-2-88,0-8 0,0 3-81,0-3 0,2-2 13,2 2 0,-2-6-85,3 1 0,-4 2 115,-1-1 0,0 4-38,0-5 1,5 5-76,0-5 0,-1 1 74,-4-6 1,5 5-187,0 1-53,0-1 157,-5-4 1,4 1-67,1 3 1,0-3 162,-5 4 1,0-3-5,0 3 0,0-3-15,0 7 0,0-6 1,0 1 0,0-2-47,0-3 1,0 2 23,0 4 1,1-3-95,4 7 1,-3-6 56,3 1 1,1 2-11,-1-1 1,6-3-5,-4 0-3</inkml:trace>
  <inkml:trace contextRef="#ctx0" brushRef="#br1">11531 13406 7392,'-8'2'383,"3"2"-306,4-2 203,1 4 323,0-6 97,0 0-294,0-6-156,0-2 1,0-6-195,0 0 122,6-1-45,-4 1 1,6 0-277,-4 0 107,-2-7-77,4 5 1,-6-10-48,0 2 0,0-3 94,0-1 0,0 1 27,0 3 1,0-6 88,0 6 0,0-4 189,0 9 208,0-6-334,0 3 1,0-1-77,0 5 1,0 2-33,0 2 0,0-5-5,0 0 1,0-7 53,0 3 0,0-3-19,0 3 0,-4-4 20,-1 3 1,0 2-6,5-2 0,0 5 221,0-4-231,0 5-7,-6-2 0,4 6 241,-3-1-203,4 1 11,1 0 0,0 0 25,0-1 1,-2 3 35,-3 2 1,4-2-2,-4 2 0,4-4-85,1-5 0,0 3-81,0-3 1,0-1 59,0 1 0,0-5-142,0 5 1,0-5-25,0 6 187,0-8-24,0 10 0,0-9 2,0 6 1,4-1 0,1 1 1,0 3 20,-5-3 1,0-2-54,0 2 1,0 1 5,0 3 1,0 0-49,0-4 1,0 3 67,0-3 0,0 1-51,0-1 0,0 4 37,0-4 0,0 1-8,0-1 1,0 4-6,0-4 1,0 1 8,0-1 1,0 4-11,0-4 1,0 1-2,0-1 0,0 2-11,0-7 1,0 5 16,0-4 1,0 4 59,0-5 0,0 5-42,0-5 0,1 1 4,4-6 1,-3 5-23,2 1 1,-2 4 0,-2-5 1,0 5-8,0-5 1,0 7-6,0-2 1,0-1 139,0 1 1,0-2-119,0 2 1,2-3 43,2-6 0,-2-1-35,3 1 0,-4-7 277,-1-3-13,0-3-290,7-2 1,-6-1 0,4-3 1,1 2-10,-1-2 1,1 1-149,-1-1 1,-2 3-60,7-4 61,-7-2 138,9-1 0,-8-4-78,5 3-701,-6 3 805,10 0 1,-12 5 23,4-4 0,2 4 7,-3 1 0,3 1 168,-3-1 0,-2 0-200,3 1 0,1-1 1,-1 0 0,-1 1-196,-4-1-13,0 0 211,0 7 1,0-3-62,0 5 1,0-3 420,0 3 0,0-4-406,0 5 1,0-1-49,0 0 0,0 3 112,0-7 0,0 5-16,0-5 0,-1 5 113,-4-5 1,4 5 57,-4-5-149,3 6-20,2-3 0,-1 2 212,-4 0-37,3 0-166,-4 4 1,6 1 23,0-1 0,0-4-65,0 0 0,0 0-169,0 5 1,-5-1 162,1 1 0,-3-2-134,2-4 0,2 4 120,-6-3 0,4 8-16,-4 1 1,4 1 129,-5-6 0,6 6 12,-6-1 0,7 2 139,-2-2 1,-1-3-226,1 3 0,0-2 26,5-3 0,0 1-62,0-1 0,-1 1-170,-4-1 0,4-1 138,-4-3 1,2 2 49,-2-7 1,3 5-49,-2-5-13,2 6 122,-4-3 0,4 5 122,-3-3 0,4 3-135,1-3 1,-5 3 142,0 2 1,1-1-148,4 1 29,0-1-21,-7 1 0,6-1-212,-4 1 225,3-7-18,2 5 0,0-9 85,0 5-93,0-5-17,0 3 1,0-2 2,0 0 0,0 6-41,0-1 1,0-2-3,0 2 0,0 0 20,0 5 1,0-1-3,0 1 0,0-1-49,0 1 0,0-1 53,0 1 1,0 0 82,0-1-108,0 1 58,-6 6 0,4-4 1,-2 7 1,1-4-22,-2 4 0,3-5 8,-2 5 1,2-5-8,2 5 0,-5-4-2,0 4 1,1-7-35,4 3 1,-5 1 29,0-2 0,1 2-56,4-2 1,0-3 45,0 4 1,0-4 161,0-2 1,-5 2-46,0 4 1,0-4 57,5 3 1,0 2-61,0-2 1,0 5 27,0-4 0,0 4-169,0-5 0,0 5 58,0-5 0,0 6-121,0-6 0,0 0 86,0-4 0,0 1-152,0 3 0,0-3 136,0 4 0,0-9-19,0-1 1,5 0 38,0 4 1,0 1 5,-5-1 1,0 1 237,0-1-241,0 1 3,0 0 0,0 1 73,0 3 1,0-3-55,0 4 1,1 0 5,4 0 1,-4 1-10,4-2 0,-3-3-4,-2 3 0,0 2-10,0-1 0,0-1-7,0-5 0,1 1-52,4 0 0,-3-1 58,2 1 0,-2-1-106,-2 1 0,0-5 99,0-1 0,0 6-2,0 4 0,0 1 44,0-6 1,0 6 5,0-1 1,0 0 20,0-4 1,0 4 140,0 0 0,2 2-64,2-1 0,-2-4-117,3 3 0,-4 0-25,-1-4 53,0 3-31,0-10 1,2 6 8,2 1 1,-2 0-20,3-1 0,-4-1-23,-1-3 1,2 3 244,3-3-203,-4 9-17,6-3 0,-7 5 221,0-6 0,1 1-103,4 3 0,-4-3 62,4 4 0,-3-3-81,-2 3 1,0-4 22,0 3 0,0 2-82,0-2 1,1 1-22,4-6 1,-3 2 22,2 4 0,-2-3-156,-2 7 0,0-4 23,0 4 1,0 0 113,0 4 1,0 1 74,0 0-74,0 0 23,0 0 0,0 4 117,0 1-122,0-1 1,0-4 16,0 0 1,-5 0-51,1-1 1,-1 6-19,5-1 1,0 1-191,0-5 251,0-1-122,0 1-38,0 0-3,0 6-597,0 2-105,0-1 1,0 4 258,0-6 546,12-1 0,4-16 0,13-4 0</inkml:trace>
  <inkml:trace contextRef="#ctx0" brushRef="#br1">2531 3668 8248,'-8'0'0,"2"-6"0,6 4 0,-2-4 0,-2 6 345,2 0 0,-11 0 497,4 0 0,1 4-410,-1 1 0,4 6-84,-5-1 0,6 1-170,-6-2 0,7 4 260,-2-4-491,-3-2 123,7-1 97,-6-6 0,6 0 79,-4 0 1,4-2-28,-4-2 1,3 0-18,2-5 0,2-1 44,3-4 1,-2 5-80,6-1 1,-1 6 45,2-6 0,2 5-178,-2-4-155,2 6 248,3-4 1,-4 6-217,3-4 81,-9 4-21,20-6 0,-16 2 102,10 1 0,-1-3-16,1 3 0,-2 2 38,7-3 1,-2 4-45,1 1 1,4-2 27,-3-3 0,3 4-179,1-4 1,1 4 34,-1 1 0,1 0-99,-1 0 0,1 0 156,-1 0 1,0 0-31,1 0 1,4 0-20,0 0 1,7 0-1,-2 0 1,3 0-40,1 0 202,1 0-134,0 0 1,-5 0 133,-1 0-126,-5 0 15,3 0 0,-5 0 247,3 0 1,-3 0-5,3 0 1,3 0-132,2 0 1,10 0-80,4 0 0,-2 4 0,3 1 0,-1 0-101,5-5 0,-2-2 142,-3-3 1,-1-1-165,-4-3 0,4-4 123,5 4 1,8-3-268,2 3 0,2-2 229,-2 6 0,-3-4 24,-6 4 0,-5 0 45,1 5 0,-6 0 136,5 0 0,7 0-104,7 0 0,2 0 19,-2 0 0,-3 0-63,-6 0 3,-6 0 5,4-6 0,-9 4-53,6-2 1,5-3-12,4 3 1,7-6-31,-1 5 0,-9 1 9,-1 4 1,-5-5-4,0 0 1,-1 0-1,-4 5 1,1 0 30,9 0 1,-4 0-10,9 0 1,-4 2 7,-1 3 1,0-4 5,0 4 0,-7-3-25,-2-2 0,1-5 32,-2 0 1,12-4-11,-2 4 1,7-5 0,-2 6 0,0-7 22,-6 1 1,-3 4-20,-1 1 1,-10 2 26,6-2 0,-6 4-23,11-4 0,-3 3-7,2 2 1,4 0-3,-4 0 0,1 2-3,-1 3 1,-3-4 2,-6 4 1,-3-3-5,2-2 0,-5 0 8,10 0 0,-4 0-8,9 0 1,0 0 148,5 0 0,-2 0-81,-3 0 0,-3 0-161,-6 0 0,-1 0 39,1 0 1,-5 0-20,0 0 0,0 1 219,5 4 1,4-4-156,0 4 1,5-3 179,-4-2 0,1 0-116,-2 0 1,-7 0 7,2 0 1,-4 0-42,0 0 0,2 0 32,-7 0 0,5 0-38,-5 0 1,6 0-22,-1 0 1,3 4 27,2 1 1,0 0-16,-1-5 1,-4 2 140,0 2 1,-6-2-127,1 3 1,-3-4-24,-2-1 40,1 0-44,-1 0 0,1 0 14,-1 0 1,5 0-45,1 0 1,0 0-11,-1 0 1,4 0 31,5 0 1,-4 0-20,0 0 1,-6 0 15,1 0 1,-3 5-7,-2 0 1,-1 1 35,-3-1 0,1-4-22,-6 4 0,5 1-101,-5-1 0,5 1 96,-5-1 1,6-3-3,-1 2 0,-1 3 66,6-2 0,-7-1 6,11-4 1,-6 0-17,6 0 1,2 5-43,-2 0 1,0-1 47,-4-4 1,-1 0-73,0 0 0,1 0 1,-1 0 1,-4 0 14,0 0 1,-2 0-12,1 0 0,0 0 16,-4 0 0,-4 0-8,4 0 0,2 2 9,-2 3 1,0-4-11,-5 4 1,5 1 34,0-1 1,5 0-46,-5-5 0,4 5 2,-4-1 1,5 1-52,-5-5 1,1 0-14,-1 0 1,-3 0 64,3 0 1,-3 0-8,-2 0 1,0 0 53,1 0 0,-1 0-61,0 0 1,-5 2 272,1 2-266,-1-2 12,-1 4 1,5-6 122,-4 0 1,-1 2-61,2 3 0,-5-4 12,4 4 1,-4-3-44,4-2 15,1 6 1,4-5-139,0 4 0,0-3 75,1-2 0,-6-2-209,1-3 1,-1 2-13,5-6 0,0 4-45,1-4 0,-1 5 114,0 0 1,-4 2-545,-1 2 342,1 0 1,4 2-608,0 2 995,-6-2 0,5 17 0,-6-3 0</inkml:trace>
  <inkml:trace contextRef="#ctx0" brushRef="#br1">10280 4720 8307,'-14'6'-526,"-1"-4"851,8 4 90,-6 0 612,11-4-821,-4 4 0,1-7-162,1-4 805,-1-3-587,5-6 0,1 1 115,4 4 0,-2-2-18,7 6 0,-6 0-28,6 5 0,-5 0 49,4 0-163,1 0 0,4 7-65,0 2 0,-1-1-151,-4 1 0,4-5-79,-4 0-46,4 4 217,1-6 0,2 4 21,3-6-18,-3 0-82,11 0 0,-7-6 45,4-4 0,3-1 12,-4 2 0,4-2-11,2 6 0,-1-5 19,1 6 0,-3-6 4,-2 6 1,1-1-175,-6 5 168,7 0-33,-11 0 1,11 0-141,-7 0 160,0 6-95,-5-4 1,0 4-3,0-6 0,5 0 99,0 0 0,0 0-5,-5 0 0,5-2-13,0-2 1,7 1 5,-3-7 1,-1 2 89,2-1-97,0 2-11,-2 1 0,3 4 139,-6-2-90,0-4-49,2 6 0,-6-4 18,4 6 0,-3 0-5,-2 0 1,-4 0-31,-1 0 1,1 0-16,4 0 0,-5 5 19,1-1 5,-1 1 4,6-5-3,-1 0 1,-5 0-212,1 0 219,-7 0-72,10 0 0,-10 0-126,6 0 0,-4 0 100,4 0 1,-4 0-150,5 0 1,-2-1-127,1-4-460,4 3-69,-5-4 425,6 6-364,0 0 1,-4 5-1654,-1-1 2457,-6 7 0,3-3 0,-6 7 0</inkml:trace>
  <inkml:trace contextRef="#ctx0" brushRef="#br1">10251 3511 8322,'0'-7'-1541,"0"0"1868,0 7 1116,0 0-1071,-6 0-58,5 0-12,-6 0-139,7 7-67,0 0 0,0 8-119,0-1 1,0 0 88,0 0 0,2 2-58,3 3-74,-4-3 107,5 11 1,-4-5 13,3 6 1,-4 2-11,4 3 1,-3-1 7,-2 6 1,0-5 47,0 5 1,1-5-32,4 5 1,-3-6 64,2 1-67,-2 3-11,-2-6 0,1 7 2,4-4 10,-3-3-93,4 4 0,-6-3 5,0 2 0,0-2 28,0 7 1,0-5-14,0 5 0,0-1 44,0 1 0,0-2 7,0-3 0,0-3 1,0 3-17,0-3-9,0-8 0,0 5-132,0-3 0,0-4-99,0-1 8,0-3 1,0-2-214,0 1 0,2-8 414,2-2 0,-2-3 0,4-2 0</inkml:trace>
  <inkml:trace contextRef="#ctx0" brushRef="#br1">10280 5928 8387,'-8'0'-404,"2"0"1897,-1 0-1165,6 0 0,-4 5-157,10 0 0,-2 6 57,6-2 1,1-1-146,4 2 1,2-6 20,3 6 0,-2-5 82,7 4 0,4-6-137,6 2 0,5-3 117,-1-2 1,3-2-9,2-3 1,-1 2-9,1-6 0,0-1-8,-1-4 0,-4 4-42,0 1 1,-6 4 51,1-4 0,2 6-224,-2-2 1,0 3 83,-5 2 1,1 2-423,-1 3 1,-6-2-114,-3 6 1,2-6-337,-2 2 1,0-2 316,-5 2 542,-6-3 0,5 4 0,-6-6 0</inkml:trace>
  <inkml:trace contextRef="#ctx0" brushRef="#br1">10280 7151 8217,'-6'8'-1800,"-2"-2"1828,-7-6 778,8 0-27,0 0-318,1 0 80,4 0-71,-4 0-235,12 0 1,2 0 0,6 0 1,-4 0-30,-1 0 0,1 0 13,4 0 1,2 0-30,3 0 1,-2 0 23,7 0 0,1 0-6,8 0 2,-3-6-137,11 4 0,-4-9 49,5 6 0,1-1 33,0 1 0,-2 2-35,-3-6 0,1 6 6,-6-2 1,5-2 13,-5 3 0,2-1 7,-2 5 2,4 0-52,5 0 0,1 2 61,0 2 0,-1-1-78,1 7 0,0-7-121,-1 2 0,-5 1 136,-4-1 0,-3 0-29,-2-5 1,-1 0-41,-3 0 1,1 1-141,-6 4 0,2-3 69,-2 2 0,-4-2-130,4-2 0,-3 1-878,-2 4 399,1-3 0,-1 4-1158,0-6 1243,-6 0 62,5 0 506,-12 0 0,5 6 0,-6 2 0</inkml:trace>
  <inkml:trace contextRef="#ctx0" brushRef="#br1">10251 8516 8356,'-14'-8'-847,"0"-5"890,0 5 1,4-6 486,1 0 162,6 6-29,-4-5 54,7 12-316,0-6 0,7 7-88,2 0 0,-1 2 89,2 3 1,-1-4-170,5 4 1,0-2 34,1 2 0,0-4-69,4 4 0,-1-3 1,5-2 0,3 0-90,7 0 0,-1 0 106,5 0 1,6 0-144,4 0 0,2 0 63,-1 0 0,-4 0-15,3 0 1,-2 0-4,-3 0 1,1 0-103,0 0 1,-2-5-106,-3 0 1,7 1-46,-2 4 1,3 0-51,-3 0 0,-7 0-181,-3 0 0,0 6-491,-4 3 0,-2-1-96,-8 2 1,-4-1 951,4 5 0,-3 1 0,-2-1 0</inkml:trace>
  <inkml:trace contextRef="#ctx0" brushRef="#br1">10237 9667 8184,'-8'2'-209,"4"2"0,2 0 800,2 5 1,0-4-117,0 4 0,2-6-29,2 2 1,4 2-157,6-3 0,1 1 15,-1-5 1,6 0 19,4 0 0,5-5 114,4 1 1,9-8-42,10 3 1,4 1-139,1-1 0,0 1-1079,-1-2 1064,1-2-124,0 10 1,-5-9-204,0 6 0,7-1 227,7 1 1,4 4-114,1-4 0,-6-1 21,-4 1 0,-2-5-172,-2 6 1,-7-6-44,-3 5 68,4-6 124,-7 10 0,10-6-413,-7 7 193,0 0-33</inkml:trace>
  <inkml:trace contextRef="#ctx0" brushRef="#br1">10152 11103 7995,'-8'-9'-760,"3"-1"1602,4 7-498,1-10 139,0 12 0,1-7 14,4 3 0,3 3-107,6-2 0,0 2-113,1 2 0,0 0 129,4 0 0,-1 0-141,5 0 1,1-1-1,5-4 1,1 2-32,3-7 0,5 1-8,9-5 0,4-1-137,5 1 0,1 0 102,0 0 1,-5 4-33,0 1 1,-6 1-58,2-2 1,2 2-186,2 4 1,4 2 70,0-3 1,-3 4-131,-1 1 0,-6 0-5,1 0 1,-4-5 64,-5 0 1,-8 1-1217,-7 4-453,-5 0-650,2 0 2401,-12 6 0,-2-5 0,-6 6 0</inkml:trace>
  <inkml:trace contextRef="#ctx0" brushRef="#br1">9029 12269 8137,'0'-14'-1667,"0"-1"1444,0 7 593,0-4 53,0 10 97,0-10-106,0 10 35,0-4 0,0 6 551,0 0-770,0 6 1,0 3-106,0 10-94,0-3 109,0 11 1,0-3 14,0 9 24,-7-3-111,6 11 0,-6 0 28,7 6 0,0 7 91,0-2 0,-1 10 88,-4 4 0,4 9-375,-4 0 0,2 0 212,-2-9 1,3-4-178,-2-10 212,2-3-22,2-7 1,0-5-457,0-4 173,0-3-45,0-8 1,0-2-563,0-5-48,0-1 155,0 0 0,2-6 500,2-3 158,-2-16 0,11-5 0,-6-13 0</inkml:trace>
  <inkml:trace contextRef="#ctx0" brushRef="#br1">7692 12326 8120,'-1'-8'-554,"-4"3"278,3-3-1,-4 7 995,6-6-274,0 7-44,0 0-417,0 7 1,0-3 138,0 10 0,0-2-3,0 6 1,2 3 306,2-2-295,-2 13-33,4-9 1,-1 18 145,0-3 0,1 5-79,-1 4 1,-4 5 132,4 10 1,-3-2-350,-2 6 1,0-6 207,0 2 0,0-4-55,0-1 0,0 0-11,0 0 1,4 0-19,1 0 0,0-7-215,-5-2 1,0-6-115,0-4 172,0-3-142,0-7 1,1-5-664,4-4 423,-3-10 1,6-3-260,-4-6 1,0-12 724,5-7 0,-6-19 0,4-6 0</inkml:trace>
  <inkml:trace contextRef="#ctx0" brushRef="#br1">6512 12326 8124,'-5'-10'-515,"1"1"139,-1 6 434,5-4 0,-2 7 568,-2 0-472,2 0 0,-4 7-34,6 2 1,0 4 133,0 1 0,0 6-90,0 4 0,0 3 68,0 1 1,0 2-110,0 4 0,0 3 9,0 11 0,0-1-28,0 10 0,0-3-103,0 7 0,0 3-82,0-3 0,0 1 146,0-5 0,0 0 214,0-1-172,0-5-44,0 4 1,0-9-23,0 6 78,0-6-105,0 3 0,0-11-91,0 0 1,0-2 61,0 2 1,0-3-187,0-7 0,0-6-187,0-3-347,0-3-713,0-8 1028,0-2 420,0-18 0,6-10 0,2-15 0</inkml:trace>
  <inkml:trace contextRef="#ctx0" brushRef="#br1">5233 12311 8093,'-8'0'-285,"-5"-6"207,11 5 72,-4-6 0,5 7-20,-4 0 59,3 0 4,-4 7 0,6-4 44,0 6 1,0 1-2,0 4 1,0 2 210,0 3-36,0-4-186,0 12 0,0 0 144,0 6 0,0 12-66,0-3 0,0 10-13,0 0 1,0 8-35,0 2 0,0 9-270,0-5 1,-5 7 247,0-7 0,1-6-24,4 2 0,0-7-168,0 7 0,1-4 189,4-1 0,-3-6-136,2-4-63,4-3 107,-6-1 1,4-7-2,-6-2 1,5-6 34,0-4 1,-1-4-17,-4-6 0,0 1 415,0-1-765,0-6-284,0-2 147,0-6 250,0-6 0,-4-2 236,-1-6 0,-6-13 0,3-3 0</inkml:trace>
  <inkml:trace contextRef="#ctx0" brushRef="#br1">3981 12340 8087,'0'-10'-976,"0"1"0,0 4 901,0-4 0,0 4-5,0-5 0,0 6 343,0-6 463,0 1 34,0 1-252,0-5-269,0 12-123,0 1 21,0 1 0,0 18 26,0 0 0,-4 6 6,-1 4 1,0 6-30,5 3 0,-1 9 60,-4 5 1,3 6-13,-2 9 1,0 4-300,2-31 1,0 0 0,0 39 283,-3-3 0,4-8-21,1 3 1,0-9-70,0-1 1,0-4-47,0-5 0,1-3 29,4-6 0,-3-7-147,2-2 0,0-6 52,0-4 1,-2-4-221,3-6 95,-4-6 508,-1-1 0,2-7-895,3 0 0,-4-7 154,4-2 387,-4-4 0,6-7 0,1-2 0</inkml:trace>
  <inkml:trace contextRef="#ctx0" brushRef="#br1">2844 12183 8120,'-9'0'0,"-1"0"0,5 0-186,-4 0 304,6 0 88,-10 0 1,10 0 677,-7 0 107,7 0-274,-9 0-378,10 0 0,-6 2-63,3 3 0,4-2-15,-4 6 0,2-5-39,-2 0 1,2 3-1,-6-3 0,4 1-97,-5-5 1,-1 0 90,-8 0 0,3 5-49,-2 0 1,0-1 23,-1-4 1,3 0-108,-3 0 163,-3 0-222,7 0 0,-11 0-105,7 0 0,-1 0 45,1 0 1,1 0-164,-5 0 0,-1 0 114,-4 0 0,-1-1-55,1-4 1,-2 2-12,-3-7 0,-4 6 123,-5-6 0,-6 7 21,1-2 0,1 4 14,8 1 0,-1 0 107,5 0 0,6 6-236,4 3 0,7-1-214,-2 2 1,5-1-697,4 6 1,-1-6-129,6 1-101,1-7 522,4 3 738,0-19 0,6-2 0,2-14 0</inkml:trace>
  <inkml:trace contextRef="#ctx0" brushRef="#br1">2816 11117 7247,'-10'-9'-10,"1"-1"0,5 6 487,0-6-47,2 7-211,2-10-653,0 12 239,0-12 0,0 10-179,0-7 446,0 7-14,0-3 64,0 6 473,0 0-155,-6 0 0,3 0 359,-7 0-344,7 0-157,-10 0 0,10 0-68,-6 0 0,4 0-83,-4 0 0,-1 0-152,-4 0 0,0 0 166,-1 0 1,1 0-137,0 0 0,0 2-25,0 2 119,-1-2-46,-5 4 0,2-4 134,-5 2-93,5-2-49,-9 4 1,10-6 136,-7 0-88,7 0-60,-4 0 0,1-1 48,-4-4 0,-3 2 35,-1-7 1,4 1-11,1-5 1,-3 6 31,-7 3 0,3-1 6,-3 1 0,-3 0 23,-2 5 0,1 0-60,-1 0 1,2 5-75,-2 0 73,3 6-88,7-10 1,0 6 32,-1-7 1,7 0-59,3 0 1,-2 0-194,3 0 1,-1 0-24,4 0 1,1 0-224,0 0 1,4-2-867,1-3 647,6 4-459,-4-5-375,7-1 1478,0-1 0,13-6 0,3 0 0</inkml:trace>
  <inkml:trace contextRef="#ctx0" brushRef="#br1">2744 9710 7161,'-7'0'2319,"-1"-5"-1348,3 0-692,3-6 1,-4 8-64,6-6 0,-2 5 243,-2 0-239,2 2-2,-11 2 1,6 0-63,-8 0 144,7 0-204,-4 6 1,4-2-100,-6 5 1,-2-6 116,-3 2 1,3 1-149,-3-1 0,-1 0 92,1-5 1,-7 1-14,3 4 1,-3-3-25,3 2 1,-4-2 57,3-2 0,-4 5 24,-5 0-18,3-1 0,-11 3 0,4-1 21,-5 3 0,-6-1-41,1-3 1,-1-3 1,6 2 1,-1-4-36,0-4 1,7 0-106,3-5 1,4-1 6,6-4 116,2 6-14,7-4 0,0 5 12,0-2-23,-1 3-149,7-1 1,1 6-534,2-4-655,3 3 47,-4 2 0,7 0 469,4 0 796,3 0 0,6 0 0,1 0 0</inkml:trace>
  <inkml:trace contextRef="#ctx0" brushRef="#br1">2787 8416 7421,'-9'8'378,"-1"-3"1,7-2-83,-2 2 0,2-4 176,-2 4-263,4-3 0,-7-2 109,3 0-139,4 0 1,-7 0 0,3 0 148,3 0-237,-4 0 1,1-2 197,1-3-151,-8 4 0,5-6-55,-8 7 0,0 0-17,-4 0 0,1 0 21,-5 0 0,4 2 9,-5 3 0,0-4-77,-4 4 1,-1-2 88,1 2 0,-1-4-99,1 4-81,0-3 91,-1-2 1,-6 5 14,-3-1 0,-1 1-27,1-5 1,-5 0-22,1 0 0,-1 2 47,-4 2 0,4-2-4,5 3 0,3-4 52,7-1 0,0 0-43,-1 0 0,7 0-64,3 0 65,3 0-72,-4-6 0,9 3 5,-4-7 0,4 7-127,-3-2 0,5-1-709,-1 1-170,7 1 223,-3 4 1,9 0 810,6 0 0,1 0 0,10 0 0</inkml:trace>
  <inkml:trace contextRef="#ctx0" brushRef="#br1">2858 7165 8159,'-14'0'-1174,"1"2"1674,4 2 5,-4-2-175,12 4 35,-12-6 1,7 2 266,-4 3 107,-2-4-543,4 6 0,-2-7 30,1 0 1,4 0-38,-4 0 0,4 0-107,-5 0 0,6 0 125,-6 0 1,1 0-184,-6 0 1,-4 0 23,0 0 71,-6 0 10,9 0 0,-10 0-138,2 0 0,-3 0 47,-1 0 0,-1 1-41,1 4 0,-6-4 60,1 4 1,-1-3-104,0-2 0,-2 0 75,-7 0 0,-1 0-29,-3 0 1,1 0 3,-6 0-645,6-7 753,-3 6 1,11-5 149,0 6 1,7 0-192,-3 0 0,4 1 24,2 4 0,4 3-55,1 6 0,0-1 2,0-4 1,1 2-55,3-6 773,9 0-642,-9-5-741,18 0 281,-6 0 194,7 0 1,4-7-1868,5-2 925,7-4 1089,12-7 0,7-2 0,1-7 0</inkml:trace>
  <inkml:trace contextRef="#ctx0" brushRef="#br1">2688 5843 8363,'14'0'0,"0"0"0</inkml:trace>
  <inkml:trace contextRef="#ctx0" brushRef="#br1">2773 5928 8341,'8'0'-1861,"-2"0"1418,0 0 609,-4 0 147,4 0 6,-6 0 2333,0 0-1890,-6 0-451,4-6 1,-9 3-146,7-7-66,-1 7 188,-1-3-256,4-1 218,-11 6-144,12-12 0,-12 12 20,4-4 0,-6 3-69,-4 2 1,2 0-103,-7 0 1,-1 0-42,-8 0 0,1 7 120,-6 2 1,5 4 22,-5 1 56,7 0-64,-10 0 1,4 1-78,-5-1 101,-1-6-102,0 4 0,-6-10 6,-3 3 1,-1-4 28,0-1 1,0-4-5,5-1 0,3-6 126,7 1 1,3-1 163,6 2 0,1 1 473,0 3-406,5 4 101,3-6-415,-1 7 90,6 0-175,-6 0 0,13 2-698,3 3-64,-2-4 1,5 5 0,2-6 164,9 0 1,6-6-360,4-3 1,7-10 995,8-5 0,-1-3 0,-5-1 0</inkml:trace>
  <inkml:trace contextRef="#ctx0" brushRef="#br1">2716 4748 8349,'-6'-14'0,"-2"0"0</inkml:trace>
  <inkml:trace contextRef="#ctx0" brushRef="#br1">2759 4677 8349,'8'-6'-2228,"4"4"2124,-10-4 339,4 6-309,-6 0 283,0 0 724,-6 0-283,-2 0 0,-2 0 502,1 0 1,4 0-651,-4 0 1,4 2-173,-4 2 1,4-2-215,-5 3-163,1-4 132,1-1 0,-5 0-139,4 0 81,-4 0 19,5 7 0,-4-6-160,2 4 0,-7-4 92,-2-1 0,0 0 79,5 0 0,-5 2 6,0 3 0,-5-4 10,5 4 1,-6-3-33,1-2 40,4 0-67,-7 0 0,3 0-66,-9 0 0,3 1 43,-3 4 0,-8-3-25,-2 2 1,-4-2 76,-1-2 0,4 0-15,-4 0 0,1 0 47,4 0 1,-1 0 7,11 0 1,-3 0 152,7 0 9,-2 0-178,9 0 0,-2-5-3,0 0 49,7 1-126,-4 4 0,7-5 18,0 0 1,1-1-20,4 1-17,2 4 1,9-12-389,3 3 1,9 1 418,10-5 0,9-4 0,3-10 0</inkml:trace>
  <inkml:trace contextRef="#ctx0" brushRef="#br1">3967 3696 8210,'-9'0'0,"-1"0"-749,7 0 1133,-3 0-160,-1 0 257,6 0-296,-5 0 23,6 0 81,0 7-23,0 0-278,0 8 177,0 5 42,0-4-42,0 11-192,6-5 143,-5 6 1,6 6-26,-7-1 1,1 6-40,4-1 0,-3 3-74,2 2 141,-2 0-65,-2-1 0,0 1 27,0-1 0,0 3-37,0 2 1,0 2 4,0 3 0,0 2 67,0-7 1,0 1 2,0-6 1,0-1-189,0-3 138,0-3 1,0-6 47,0-1-233,0-6 190,0 5-79,6-11-114,-4 11 0,9-12 74,-6 4-326,-1-9-79,-4-4 6,0-6 0,5-8 444,0-6 0,12-13 0,-1-9 0</inkml:trace>
  <inkml:trace contextRef="#ctx0" brushRef="#br1">5261 3668 8125,'-14'0'0,"4"0"-456,1 0 253,6 0 32,-4 0 530,7 0-31,0-6-171,0 4 28,0-4 62,0-1 32,0 6-132,0-6-68,0 7 1,0 7 211,0 2-196,0 10-17,0-3 0,0 11 264,0-4-226,0 11 10,0 2 0,0 8 22,0 4 0,0-4-55,0 3 0,2-1 18,3 1 0,-4-2 2,4 2 0,1 2-2,-1-2 0,0 7-22,-5-2 0,0 4-20,0 0 0,0-7-149,0-6-379,0 0 471,0-13 0,0 4-96,0-5 0,0-7 27,0-3-302,0-10 200,0 4-117,0-11 1,1-2-941,4-10 960,3-2 256,6-3 0,0 1 0,1 0 0</inkml:trace>
  <inkml:trace contextRef="#ctx0" brushRef="#br1">6413 3568 7831,'0'15'627,"0"-1"-175,0 0-271,0 0 1,-5 5 25,0 0 1,0 0-44,5-5 1,0 0-114,0 1 1,5-1 46,0 0-101,6 7 137,-3-6 1,1 12 51,1-3-15,-7 9-127,10 4 1,-12 5 28,4 1 0,-3-1-1,-2 1 1,0 0-23,0-1 1,1 6 7,4-1 1,-4 1 6,4-6 1,-3-4-215,-2 0 237,0 0-60,0-2 0,4-3 20,1-9 0,0 1-52,-5-6 1,0 0 4,0-4-260,0-1-114,0 0 1,0-5-41,0 1 0,2-7-1050,2 2 1463,-2-4 0,10-1 0,-4 0 0</inkml:trace>
  <inkml:trace contextRef="#ctx0" brushRef="#br1">7735 3497 8176,'0'-8'-907,"6"2"1093,-4 6 218,4 0 0,-6 6-123,0 4 1,0 2-10,0 3 0,0-1-108,0 0 1,0 0-24,0 1 1,0 0 146,0 4-32,0-3-103,0 11 1,2-3 40,2 9 13,-2 3-136,4 7 1,-1 6-106,0 3 1,0 3 88,-5 2 0,0 0-85,0 0 1,4 0 96,1-1 1,0 1-157,-5 0 0,0 3 196,0-3 0,0 2-14,0-12 0,0 0 137,0-4-148,0-7-7,0 5 0,0-15-225,0 2-59,0-9 16,0 2 1,0-12-851,0 1 647,0-7 0,1 3-465,4-6 924,-3 0 1,10-6 0,-4-2-1</inkml:trace>
  <inkml:trace contextRef="#ctx0" brushRef="#br1">8986 3625 7628,'0'-9'-706,"0"-1"949,0 7-173,0-3 1,0-1-19,0-2 65,0 3-21,0-7 0,5 10 100,0-7-98,-1 7 123,-4-3 61,0 0-77,0 4-96,0-4 1,0 7 277,0 4-66,0 3-231,0 6 0,0-4 357,0-1-273,0 1-67,0 4 0,0 0 37,0 0 0,0 0-20,0 1 0,0 4 9,0 0 0,0 4-32,0-4 1,0 6-13,0-1 0,0 3-38,0 1 0,0 6-8,0-1 0,0 6 24,0-1 39,0 3-33,0 2-604,0 0 624,0-1-15,0 1 13,0-1 194,0 1-165,0 6 0,0-3 19,0 6 25,0 0-76,7-1 0,-6-4-78,4-9 1,-2 2-175,2-7 1,-4-5-74,4-4 549,3-7-246,-6 4-375,4-7 156,-6 0 0,0-4 26,0-1-427,0-6 127,0 10 43,0-12-989,0 6 1373,0-7 0,0 0 0,0 0 0</inkml:trace>
  <inkml:trace contextRef="#ctx0" brushRef="#br1">2147 4151 8301,'-14'-14'0,"0"1"158,0 4 269,-1-4-184,1 5 232,6 0 127,-4 2-217,10 6-82,-4 0-111,-1 0 1,6 6-187,-4 4 52,4 3-54,1 7 0,0 2-31,0 7 87,0-1 1,4 5-253,1 0 128,0 7 0,0-4 137,-1 7-375,7 0 195,-9-1 0,9-7 63,-6-7-164,6 1 214,-3-13 0,1 3-304,1-10 258,-7-3-32,9-6 53,-4-6 1,7-15-15,-1-12 1,-5-8 0,1-6 1,-1-2-10,5-3-158,-6-4 89,5 12 1,-11-5 83,2 7 1,-2 10-6,-2 4 1,-2 9-300,-2 0 286,-4 9 1,-7 5-556,1 10 280,0 3-42,0 13 265,6-6 96,2 12 0,-1-5 0,-1 7 0</inkml:trace>
  <inkml:trace contextRef="#ctx0" brushRef="#br1">3484 3981 8162,'-14'1'-454,"-1"4"1,1-4 90,0 4 449,6-3 1,-5 3 415,4-1 1,1 6 189,-1-5-495,-1 6 0,2-4 0,-3 9 30,6 3 1,-4-1-41,4 5 0,-6 3 25,2 7 1,1-3-84,-2 3 0,2 3-155,-1 2 1,1-2 164,3 2 1,4-4-75,-4 3 1,5-11-130,5-3-78,3 1 156,6-8 1,0-2-5,0-9 0,5-4-16,0-1 0,2-7-117,-2-8 1,-4-7 83,4-11 0,-3-5-159,-2-9 1,1 1-176,-1-6-531,-6 6 760,4-3 1,-10 11 29,3 0 245,-4 7-139,-7 2 0,-2 4-6,-6 6 1,0 5-86,-1 4 1,1 7 15,0-2 1,1 5 206,4 5 0,-2 3-997,6 6 937,0-6 0,18 11 0,3-3 0</inkml:trace>
  <inkml:trace contextRef="#ctx0" brushRef="#br1">4323 3938 8182,'-15'0'209,"6"2"907,-1 2-164,7 4-354,-9 6-355,10 7 1,-9 1-116,6 6 0,1 6-16,4-1 1,0 2-207,0-2 0,0-3 139,0 3 0,6-3-121,3-2 1,6-4 5,4 0 48,-4-13 6,12 8 1,-6-13 22,2 4 1,3-4-58,-7-6 1,1-6 59,-1-4 1,-8-9-36,3-5 0,-4-7-120,-1-2 1,-2-5-200,-7 5 151,0-1 86,0 0 1,-7 4-141,-2-4-31,-16 4 84,1 8 1,-11 2-548,7 6 435,-1 6-115,1 1 0,1 7 421,3 0 0,-3 7 0,5 1 0</inkml:trace>
  <inkml:trace contextRef="#ctx0" brushRef="#br1">5688 4023 8124,'0'14'0,"-5"1"0,0-1-22,0 6 211,-1 3 37,4 5 1,-4 5 79,6 0 0,0 5-116,0-5 1,2 7-46,2-2 1,4-3 22,7-2 1,3-3-67,1-2 1,7-10-286,-3-4 118,4-9-83,2-5 0,-1-16-237,1-13 301,-7-5-108,5-15 0,-12 3-158,4-6 0,-8 3 108,-1 1 0,-7-4 73,2 9 0,-5 2 83,-5 4 0,-3 5 87,-6-1 0,-5 9 97,0 5-165,-13 3 0,9 8-46,-10 4 203,2 2 45,3 8-177,6 9 1,1 5-626,7 4 667,6 3 0,2-5 0,6 6 0</inkml:trace>
  <inkml:trace contextRef="#ctx0" brushRef="#br1">6996 3910 7997,'-10'0'322,"1"0"18,5 0-548,-8 6 217,10 8 66,-4 2 1,1 11-195,0-4 61,1 4 99,4 2 1,0 1 142,0 3 0,0-8 70,0 4 1,1-4 159,4 3 0,3 1-206,6-1 0,5-6-83,0-3 1,0-3-198,-5-2 78,0-6 78,7-2 1,-5-7-205,3-4 1,-3-9 1,-2-10 0,-2-4 27,-2-5 0,1-4-159,-6-5 0,-1-1-187,-4 0 1,0 1 33,0-1 1,-1 5-215,-4 0 1,-4 11-172,-10-1 788,3 9 0,-5-2 0,7 14 0,-6 0 0,-3 7 0</inkml:trace>
  <inkml:trace contextRef="#ctx0" brushRef="#br1">8346 3981 8101,'-14'0'63,"6"0"1,2 6 81,6 3 0,1 6 247,4 4 0,-3 3-157,2 6 1,3 1-78,-2-1 1,4 0 4,-4 1 1,6-5 6,-2-1 1,1-4-52,4 5 0,-8-7-16,9 2 0,-3-9-58,7-6 1,-3-2 55,3-2 1,-3-2-218,-2-2 75,0-4-20,-6-13 1,5 2-63,-4-9 0,-3 3 3,-1-9 1,-3-2-248,-2-2 1,0-1 100,0 1 0,-11-2-36,-4 7 1,-3 0-566,-1 5 328,3 5 291,-5 3 0,7 7-452,0 4 700,0 2 0,6 7 0,-5 0 0,5 0 0</inkml:trace>
  <inkml:trace contextRef="#ctx0" brushRef="#br1">9626 3995 7985,'-10'1'-226,"1"4"1,6-2-381,-2 7 1,3 4 1016,2 5 1,0 6-161,0-1 1,0 8 547,0 1-402,0 6-93,0-9 1,5 10 178,0-7 1,6 5-262,-2-5 0,4-6-34,1-8 0,1-5-107,-1-5 0,5-4-132,0-10 1,0-7-98,-5-7 83,0-13 43,-6 9 1,3-19-189,-6 5 1,-1-5-7,-4 0 1,0-1-106,0 1 0,-6-1-49,-3 0 0,-9 7-272,-1 3 1,-1 4 205,1 6 0,3 4 59,-3 9 0,3 4 377,2 6 0,0 6 0,0 2 0</inkml:trace>
  <inkml:trace contextRef="#ctx0" brushRef="#br1">10607 4066 7953,'-10'0'0,"1"0"-240,6 0 120,-4 0 0,7 11 210,0 3 0,0 10 188,0 0 1,0 2-138,0 3 1,7-1 18,2 1 1,4-1 19,1 1 0,5-3-78,0-2 1,2-5-47,-3-9 1,0-4 9,6-6 1,-7-2-5,2-2 1,0-11-32,-5-8 0,3-4-7,-7-2 1,-2-1-6,1-3 0,-6 3-86,2-3 0,-5 9-181,-5 5 130,-2-3-41,-8 13 0,0-9-68,-4 14 0,-4-1-168,-5 5 0,-5 3-914,0 7 1309,0-1 0,4 24 0,1-3 0</inkml:trace>
  <inkml:trace contextRef="#ctx0" brushRef="#br1">10806 5161 7986,'-10'4'0,"1"1"0,1 6 71,-1-1-8,2 2 1,3 9 207,-1 2 0,0 3 28,5-3 1,-5 4-209,1-3 1,-1 1 42,5-1 0,5 1 61,-1-6 1,7 0-41,-1-5 1,2-1-10,3-4 0,-1-2-39,0-7 1,2-7-222,3-2 0,-3-5 135,3-5 1,-4-5-82,0-9 0,-3 3-325,-2-3 0,-4-2 210,-6 2 1,0-2-115,0 2 1,-1 8-13,-4-4 1,-3 5-11,-6 1 0,-7 9-37,-3 9 0,2 3-169,-1 2 0,-1 13 517,-5 6 0,1 6 0,0 4 0</inkml:trace>
  <inkml:trace contextRef="#ctx0" brushRef="#br1">10905 6611 7969,'-9'4'-275,"-1"1"184,1 6 372,-5-3 0,6 2-115,3-1 1,4 1-50,1 4 1,0 0-4,0 0 0,0 0 200,0 1 0,1 5-60,4 4 1,-2-2-41,7 2 0,-1-7-110,5 2 0,5-5-114,0-4 1,5 1 84,-5-7 0,4-5-218,-4-9 0,5-9-105,-5-4 53,0-4 232,-11-2 0,3 1-127,-6 0 0,-1-1-16,-4 1 1,-6-1-48,-3 1 0,-4 6 35,-1 3 1,-5 3-129,0 2 1,-6 1 36,1 4 0,2 4-121,-2 10 0,7 4-110,-2 10 0,3 3 137,2 7 1,0 1 302,-1 3 0,7-3 0,2 5 0</inkml:trace>
  <inkml:trace contextRef="#ctx0" brushRef="#br1">10891 7606 8103,'-14'14'0,"0"5"0,0 0 0,1 6-171,3-1 0,-1 4 279,7 5 0,-6-3 312,5 4 0,1-3-142,4 2 0,0-3-36,0 4 1,1-6 58,4-4 1,-2 1-109,7-6 1,-1-2-99,5-7 0,1-5 20,-1-10 1,0-5-179,0-9 1,0-7 75,1-8 0,-1 0-135,0 0 0,-1 3 77,-4-7 1,-2 8-154,-7 1 1,0 6-111,0 4 0,-7 5 22,-2-1 1,-4 3-257,-1 7 237,0 0-69,-1 5 1,-4 7-185,1 2 0,-1 5-27,4 5 585,7-3 0,-4 11 0,4-5 0</inkml:trace>
  <inkml:trace contextRef="#ctx0" brushRef="#br1">10849 8985 7682,'-10'1'-252,"1"4"1,5 5 798,0 9 0,1-4-402,-2 4-24,3 3 0,-6 1 24,4 5 1,2-1-7,-3-4 1,4 9 28,1-3 1,0-3 9,0-2 1,6-7-57,4 2 0,2-4-91,2-6-94,1-3 1,-1-17-2,0-3 0,0-16-49,0-3 1,-4-7 77,-1-2 1,-5-1-179,0 1 1,-2 0 113,-2 5 0,0 2-93,0 6 1,-6 9-204,-4 6 167,-3 6 78,-7 8 1,3 3 20,-7 6 1,0 12-95,-4 12 0,1 7-127,3-3 1,4 6 349,5 4 0,1 4 0,0 6 0</inkml:trace>
  <inkml:trace contextRef="#ctx0" brushRef="#br1">10891 10065 8004,'-6'-14'-334,"-2"6"0,-5 3 40,4 10 206,-4 3 0,7 6 158,-4 0 1,-2 2 65,2 3 0,2 3 196,-1 7 0,6-6-77,-2 1 1,3 0 67,2 4 1,0 1-127,0-1 1,2 1-28,3-1 1,-2-6-11,6-3 1,1-5-198,4-4 0,0-4 85,1-6 0,-1-8-119,0-6 0,0-7-167,0-7 175,1-7 10,-1 5 0,-5-9-65,1 6-43,-7-7 106,3 10 1,-6-3 3,0 9 0,-1-1-55,-4 6 1,-4 5-163,-10 4 0,1 7 41,-6-2 1,7 10-152,-2 5 0,2 9-125,-2 4 0,5-1 503,-1 2 0,1 0 0,6 10 0,-6 3 0</inkml:trace>
  <inkml:trace contextRef="#ctx0" brushRef="#br1">10891 11274 7990,'-14'0'106,"5"1"116,-1 4 1,5 3-175,-4 6 26,6 0 1,-8 2 11,6 3 0,0 3-175,5 7 1,0-1 141,0 0 0,0 6 29,0-1 0,2 0 83,2-5 0,3-1-19,2-3 1,4-10-164,-4-9 0,9-5-43,1-5 1,0-9 37,-5-10 1,0-7 50,0-3 1,1-5-120,-1 1 1,-6 2 18,-4-2 1,-2 5-186,-2-5 0,0 8 43,0 1 1,-6 7 43,-4 8 0,-7 1-213,-2 4 0,-2 3-7,2 6 0,4 11 389,-4 3 0,3 8 0,2-3 0,-1 12 0,1-1 0</inkml:trace>
  <inkml:trace contextRef="#ctx0" brushRef="#br1">10877 12638 8028,'-9'-4'-530,"-1"-1"1009,1-6 798,-6 9-928,7-4 0,1 12-165,2 4 0,3 4-340,-2 5 0,2 5 135,2 9 1,0 3 171,0 7 1,0-2-11,0-3 1,2-2 18,2-3 0,4-9-64,6 0 0,1-7-121,-1-3 0,0-6 39,0-3 1,2-10-128,3-4 1,-3-10-66,3-5 1,-3-9 73,-2-5 1,-6 0-41,-4-5 1,-2 9-63,-2-9 0,0 10-183,0 0 1,-8 4 179,-6 5 1,-2 6 118,-8 8 0,1 4-567,-6 6-343,1 0 1000,-1 6 0,-5 8 0,-3 8 0</inkml:trace>
  <inkml:trace contextRef="#ctx0" brushRef="#br1">9654 12766 7975,'0'-14'0,"-1"6"-617,-4 3 1,3 4 0,-9 7 472,7 4 1,-7 4 143,1 5 0,-3-2 0,-1 7 0,0 0 0,0 4 0,-2 1 0,-3-1 0,8 0 174,-3 1 1,4-5 253,1-1 1,2-1 141,7 2 0,0 1 533,0-6 1,7 5-912,2-5 1,9-2-5,1-7 1,6-4-159,-1-6 0,-2-3-119,1-7 0,-4-5-122,5-14 1,-5-6 85,5-2 0,-7-6-64,2-5 0,-10 4 6,-4-3 0,-3 3-32,-2 1 1,-2 8 10,-3 7 1,-2 6 99,-8 7 0,-5 8-229,-4 2 264,-3 10-125,-7 9 1,2 6-192,-6 4 1,5 8 59,-5-4 1,6-1 324,-1-3 0,-3-1 0,-1 6 0</inkml:trace>
  <inkml:trace contextRef="#ctx0" brushRef="#br1">8233 12894 7975,'-10'-8'0,"1"4"-342,5 2 310,-8 2 1,9 6 62,-7 4 0,5 3-107,-4 1 0,4 0 296,-4 0-106,-1 0 94,-4 7 1,5 1 230,-1 6 1,7-1-160,-2-3 0,4 3 25,1-3 0,1-2-200,4 1 1,3-5-78,6 1 1,2-8 10,3-2 1,-2-6-192,7 2 1,-5-10 74,4-4 0,-5-10 22,1-5 0,-3-3-151,-2-1 78,-6-7 28,4-1 0,-10-7-34,3 1 1,-4 5 39,-1 4 0,-1 3-5,-4 2 1,-5 7 14,-9 7 0,-4 6-105,-10 8 0,-2 3-169,-3 7 0,-3 1 74,3 12 0,5 1-448,4 5 732,1-7 0,6-2 0,-7-6 0</inkml:trace>
  <inkml:trace contextRef="#ctx0" brushRef="#br1">6996 12909 7242,'0'9'363,"0"0"0,0 3-138,0 6 1,-5 0 24,0 6 1,0 4 147,5 5 0,-4 0-8,-1-4 1,2-1-126,7 1 0,0-3-367,5-2 171,1-3-173,4-13 1,0 3-82,0-7 1,0 0 134,1-9 1,-1-9-79,0-10 0,-1-9 77,-4-5 1,2-3-139,-6-2 0,4 2-7,-4 3 0,0-6 123,-5 6 1,0 0 46,0 10 0,-2 6-62,-2 3 1,-4 9 1,-6 5 1,-7 5-53,-3 5 0,-3 9-159,-1 10 1,-5 3 39,0 1 0,-1-1-146,6-3 0,6-4-127,3-5 530,-3-8 0,6 6 0,-4-5 0</inkml:trace>
  <inkml:trace contextRef="#ctx0" brushRef="#br1">5716 13036 8057,'0'-9'-944,"0"0"0,-2 5 840,-2 0 251,2 2 64,-11 2 0,10 0 258,-6 0 0,4 0-41,-4 0 0,4 0-149,-5 0 0,6 6-125,-6 4 0,7 2-15,-2 3 1,-1 0 19,1 4 1,0 4 9,5 5 1,0 0-185,0 1 1,0 4 116,0 0 0,7-1-138,2-9 0,9 3 8,1-7 0,6-5-53,-1-5 0,1-7-32,-1-2 0,2-14 15,-2-15 1,-3-1-75,-2-8 1,-4 5 55,0-5 0,-8 0-63,-2-4 1,-3 5 46,-2 4 0,-8 5 1,-6 4 0,-7 5-1,-7 10 1,-2 2 37,-3 7 0,-4 2-203,-5 3 212,-1 3-98,7 12 0,2-4-225,11 3 1,2-3 407,7-2 0,-7 0 0,-1 0 0</inkml:trace>
  <inkml:trace contextRef="#ctx0" brushRef="#br1">4465 12909 8067,'-14'6'-158,"-1"2"257,1 6 0,2 0 152,2 0 0,-3 2-75,4 3 0,1 3 14,-1 7 1,5-2-11,0-4 0,2 4-25,2-3 0,2 3-8,2 1 1,4-1 76,7-3 0,0-1-220,4-8 0,2 0-64,2-10 0,3-2-74,-7-8 1,1-9 59,-1-9 0,-5-11-166,1-4 1,-3-3 145,-7-1 0,5-6-138,-6 1 0,1-5-82,-5 4 0,-6 7 47,-4 8 1,-4 5 185,-5 4 0,-5 10-41,-9 9 0,2 7 2,-7 7 1,4 9-20,-3 15 0,5-2-6,-1 7 0,9-6-11,5 1 156,3-9 0,2 3 0,0-5 0</inkml:trace>
  <inkml:trace contextRef="#ctx0" brushRef="#br1">3299 12909 8067,'-22'18'0,"3"1"0,3 2-108,2-2 206,0-3 0,6 4 197,3-6 1,3 5 245,2 0 1,7 0-556,2-4 0,5-3-13,5-2 1,4-4-7,5-6 0,0 0 50,1 0 0,-5-11-204,-1-3 1,-5-12 136,1-2 1,-4-7-129,0-7 0,-8-1-161,-2 0 79,-3 1 210,-2-1 1,-2 2 9,-3 3 1,-4 10 33,-10 9 1,-3 9 6,-7 5 0,-4 5 1,0 5 0,-6 9 96,1 10 0,-2 4-175,2 6 0,5-3-9,9 7 0,4-13-726,6-1 383,6-6 429,-5-4 0,5 0 0,-6 0 0</inkml:trace>
  <inkml:trace contextRef="#ctx0" brushRef="#br1">1835 12752 8098,'0'-8'-789,"0"3"480,0 10 1,4 5 243,1 9 1,1-2-3,-1 7 1,-3-1 155,2 6 0,-2 4 90,-2 0 0,0 5 391,0-5 0,0 0-210,0-4 0,0-2 90,0-4 1,6-2-356,4-7 1,2-1 67,3-4 1,-1-2-252,0-7 0,5-13-35,0-6 0,0-13-167,-5-5 0,0-8 98,1-7 1,-3 0-113,-2-10 0,-4 7 230,-6 8 0,0 1-3,0 13 0,-11 4 212,-3 6-215,-10 12 36,2-2 0,-7 13 125,1 0 1,1 6-162,3 4 1,-1 9-157,6 4 1,0 0-12,5 0 0,1-5 247,4 1 0,3-4 0,6 0 0</inkml:trace>
  <inkml:trace contextRef="#ctx0" brushRef="#br1">2147 11458 8134,'-14'0'0,"0"0"-793,6 0 440,-5 0 26,12 0 81,-12 0 1,10 0 270,-7 0 1,6-1 54,-6-4 0,6 4 160,-6-4 298,7 3-72,-10 2 0,12 8-151,-4 6 1,-1 2-59,1 8 0,0 4-138,5 5 1,0 1-119,0-6 0,6 0 110,4 1 1,3-7-244,1-3 0,0-10 144,0-4 0,0-3-112,1-2 1,-1-8-129,0-6 40,0-7 148,-6-14 1,5 1-134,-4-4 0,-2-3 139,-3 3 1,-2 5-11,-2 4 0,0 2-5,0 8 0,-6 0 0,-4 5 0,-2 6-33,-3 3 1,-4 4-80,0 1 1,-1 5-330,1-1 219,9 7-89,-9-9-92,12 4 452,-1-6 0,1-6 0,7-15 0,0-9 0</inkml:trace>
  <inkml:trace contextRef="#ctx0" brushRef="#br1">2076 10179 8342,'-14'0'-12,"0"0"1,0 6 42,-1 4 0,1-2 186,0 1 0,1 2 0,4 8 0,-2-3-144,6 3 1,-1 1 128,1-1 0,3 0-244,-2-4 1,8-6 3,6 1 1,2-3 153,3 3 0,0-2 2,4-3 1,-1-4-177,6 4 0,-2-4 21,1-1 1,3-6-101,-7-3 0,1-4-203,-1-1 55,-9-7 283,9 5 0,-16-9-40,6 6 0,-6-4 11,2 4 0,-5 0-1,-5 4 0,-3 7-87,-6 4 0,-6 2 17,-4 2 1,-4 0-16,-6 0 1,3 6-9,-7 4 0,8 6-284,1-2 346,7 3-9,8-9 0,6 2 72,3-1 0,-2-6 0,-1 4 0</inkml:trace>
  <inkml:trace contextRef="#ctx0" brushRef="#br1">2048 9155 8399,'-10'0'167,"1"0"1,6 7 634,-2 2-608,-3 4 0,6 7-162,-2 4 0,-3 3 62,3 1 0,-1 1-148,5-1 1,0 1 235,0-1 1,6-1 14,4-3 1,7-4-182,2-6 0,6-6 40,-1-3 0,-2-5-328,2-5 0,-7-4 74,2-10 1,-3-8 1,-2-6 0,-1-8 152,-4-2 0,2 2-34,-6-2 1,0 2-11,-5 8 1,-5 0-126,0 5 0,-7 5-134,-2 4 10,-1 10 200,-12 3 1,1 6-498,-8 0 500,-5 12 86,9-2 1,-3 10-57,9-5 0,3 3-121,7 1 1,6 0 224,4-4 0,2-1 0,2 0 0</inkml:trace>
  <inkml:trace contextRef="#ctx0" brushRef="#br1">2233 7833 8218,'-10'-6'-1132,"1"-4"246,6 4 784,-4-7 1,7 6 101,0-8 0,0 6 0,0-1 0,0 1 0,0-5-65,0 0 0,0-1 319,0 1 1,-5 5 967,1-1-519,-7 7-331,3-3 0,-6 9-109,-1 6 1,1 7 32,0 13 0,1 4-136,4 0 1,-2 2 65,6-2 0,0-3-128,5 3 1,7-3 42,2-2 1,4-5-260,1-5 1,2-3-78,3-6 0,-2-4-50,7-10 0,-7-4 195,2-10-112,-3-3 174,-2-7 1,-1-6-116,-4-2 0,-1 0-8,-3-1 0,-4 7-105,4-2 0,-8 4 82,-2 5 1,-7 4-168,-3 6 1,0 6-1,-9 3 1,5 3 11,-5 2 0,5 7 57,-4 2 1,7 4 231,2 1 0,-1 0 0,7 1 0</inkml:trace>
  <inkml:trace contextRef="#ctx0" brushRef="#br1">2190 6582 8262,'-14'0'381,"0"0"-128,-1 0 0,1 7 172,0 2-109,0 10-204,-1 3 0,1 7-103,0-1 1,1 7 213,4 3 0,-2-4-7,6 0 0,0-6-219,5-4-102,0-4 254,7-6 0,1-1-395,6-3 136,0-4-27,7-6 0,-6-8 140,4-6 1,-3-2-16,-2-8 0,1 1-159,-1-6 0,-5 1 87,1-1 0,-7 2-81,2 4 0,-4-3-8,-1 7 140,0 7 2,-6-1 1,-2 12-229,-6-4 217,0 3-239,-7 2-200,5 0 160,-4 0-140,12-6-21,1-2 1,7-12 127,0-4 354,7-3 0,7-8 0,8-1 0</inkml:trace>
  <inkml:trace contextRef="#ctx0" brushRef="#br1">2119 5274 8481,'0'-8'104,"-6"2"54,-2 6 1,-7 8 7,1 6 1,-2 7 12,-3 7 0,4 2-157,-4 3 1,4-1 113,6 6 1,-2-7-15,6 3 1,0 0 179,5 0-103,0-8-25,0 1 0,7-11-140,2 3-51,4-10-47,7 4 1,-4-11-14,3 2 0,2-8 58,-2-6 0,6-10-123,-1-9 0,-4 1 31,-1-5 0,2-2-221,-2 2 1,-5-2-6,-5 2 232,-5 3 44,8-5 0,-10 8 233,2 3-253,-8-2 124,-4 10 1,-14 0-14,-7 7 0,-1 5-88,-8 0 1,0 4 18,-4 4 1,7 0-75,7 5 0,4 1 113,5 4 0,3 0 0,-4 0 0</inkml:trace>
  <inkml:trace contextRef="#ctx0" brushRef="#br0">20872 2801 8259,'0'-15'-81,"0"1"-115,0 0 746,0 6 1183,6 2-846,2 6-360,0 0-111,5 0 2,-12 0-158,6 0-46,-7 0-103,-7 6 1,-8 8-38,-14 10 0,-7 9 10,-12 5 0,4 0-267,-3 5 1,3-4-57,1 9 0,5-4 98,0-2 1,7 1 26,-3 0 1,11-7 109,4-3 0,8-8-96,1-1 1,7-6 26,-2 0 1,10-3-2,4-6 0,9-2 23,1-7 1,6 4 5,-1 1 0,3 0 98,1-5 0,-4 0-170,-1 0 0,-4 0 131,5 0-77,-6 0 16,-4 6 1,-3 2 131,-6 6 42,-1 7-90,-4 1 1,-1 8 139,-4 3 0,-3-3-152,-6 3 0,0-3 20,-1-1 0,6-3-33,-1-2 14,7-3-147,-9-7 0,10-5-220,-3 1 79,4-7 193,1 10 68,0-5 1,4 6-26,1 0 0,5 7 24,-6 2 0,1 9 15,-5 1 0,0 6 23,0-1 0,0 3 26,0 2 1,2 0-42,2-1 0,-2 1 129,3 0 1,-4-5 802,-1 0-543,0-1-274,7 0 1,-6 2-23,4-6 0,1-6-388,-1-8-254,6-3 1,-3-3 180,6-4 1,0-15-114,1-13 0,4-13-1397,0-6 921,6-3 659,-9-14 0,11-3 1,-5-14-1</inkml:trace>
  <inkml:trace contextRef="#ctx0" brushRef="#br0">21000 2658 8121,'-8'-22'0,"2"-4"-267,6 2 0,0 3 369,0-6 1,6 10 198,4-7 1,2 5-214,2-4 0,5 4-62,0-5 1,2 8 118,-2 2 0,-3 1-8,3 9 1,-4-1 215,0 5-251,-7 6-14,4 8 1,-10 9 95,3 5 1,-4 7-39,-1 3 1,0 4 8,0 6 1,0-4 20,0 3 1,0 2-11,0-1 1,0-3-83,0-7 0,0 3-151,0-3 0,0-3-466,0-2 313,0 4 155,0-14 1,-5 10-920,1-9 506,-1-3-209,5 6-372,0-12 191,-6 6 868,4-13 0,-4-8 0,6-14 0,0-9 0</inkml:trace>
  <inkml:trace contextRef="#ctx0" brushRef="#br0">21185 3128 8121,'8'-7'-1401,"-2"6"1351,0-6 240,-4 7 1,6 0-63,-3 0 0,-2 0 142,6 0-55,-6 0-215,10 0 0,-11 0 0,4 0 0</inkml:trace>
  <inkml:trace contextRef="#ctx0" brushRef="#br0">21057 3213 8127,'-10'0'101,"1"0"123,6 0 482,-4 0 114,7 0 1,2 0-438,3 0 1,-2 0-172,6 0 1,6-6-64,4-4 1,6-3-189,-1-1 0,2 5-41,3-1 43,-1 1 186,1 1 1,1 2-639,3 6 204,-9 0-178,9 0 1,-16 0-522,7 0 0,-7 6 984,2 3 0,-9 4 0,-4 1 0</inkml:trace>
  <inkml:trace contextRef="#ctx0" brushRef="#br0">21697 3156 8138,'-8'6'966,"1"2"1,7 6-521,0 1 0,0-6-481,0 1 1,0-1 34,0 5 0,7 7 0,1 1 0</inkml:trace>
  <inkml:trace contextRef="#ctx0" brushRef="#br0">22450 2658 8224,'0'-7'-1442,"0"0"1507,0 7 1041,0 0-854,0 7 0,0 2-138,0 10 1,0-2 161,0 7 1,0-2-37,0 2 1,0 3-51,0-4 1,0 3-5,0-3-288,0 4 210,0-11 0,0 6-6,0-3 1,-4-8-106,-1 3 1,-2-4 47,3-1 0,1 2 130,-7-6-233,7 0 121,-10-5-75,12 0 9,-6 0 0,7-2-56,0-2 0,0-6-182,0-9 1,2 2 7,3-7 0,3-6-237,6-8 1,0-3-176,0-2 285,0 1 108,7-7 0,-5 5-79,3-4 1,1 12 348,-1 7 0,0 3 357,-5 7 0,1 6 161,-1 8-45,-6 4 1,3 9-169,-6 6 0,-1 8 35,-4 11 1,-4 2 150,-1 3 0,-5 8-35,6-4 1,-1 2-410,5-6 1,0 3-183,0-3 1,0-5-219,0-4 0,1-2-68,4-8 0,2 0-1081,2-5 655,4-6-90,-5 4 919,-1-10 0,0-2 0,-7-8 0</inkml:trace>
  <inkml:trace contextRef="#ctx0" brushRef="#br0">22678 2872 8224,'14'0'0,"0"0"0,0 0-186,1 0 1,4 0 149,0 0 0,6-2 272,-2-3 1,4 4-284,2-4 1,-1 4 46,1 1 0,-1-7 0,1-1 0</inkml:trace>
  <inkml:trace contextRef="#ctx0" brushRef="#br0">23673 2445 8140,'0'-20'0,"0"4"18,0-3 0,-5 2 12,1-2 0,-3 3 1056,2-3-460,-2 9-301,-1-2 0,-5 4-180,4-6 82,-4 6-105,-1 1 1,4 3-144,1-1 123,-1 0 0,-2 7-138,2 3-202,-3 2 180,12 14 32,-5-5 0,1 6-184,0-3 99,0-3 10,5 10 0,0-3 81,0 5 0,0 0-27,0 1 1,0 1 6,0 3 0,0 3 17,0 7 1,0 0 15,0-1 1,0 1-177,0 0 0,0-4 102,0 4 0,-1-5-141,-4 4 1,-1-1 35,-4-7 0,-2-3-80,2-7 0,2-4-308,-1-5-249,-1-1 823,-4-6 0,-6-8 0,-3-8 0</inkml:trace>
  <inkml:trace contextRef="#ctx0" brushRef="#br0">23147 2858 8140,'14'-13'508,"0"3"1,1 4-111,-1 6 1,5 0-91,0 0 1,8-2-129,1-2 1,0 2-66,6-3 0,0 4-174,0 1 0,3-2 324,-3-2-265,-1 2 0,-5-11 0,1 5 0</inkml:trace>
  <inkml:trace contextRef="#ctx0" brushRef="#br0">23929 2744 8100,'16'-10'-63,"3"1"1,3 1 341,6-2 0,1-2 452,-1 2 1,5-2-399,0-3 1,-4 6-290,-5 0 0,-7 5-335,2 0 1,-8 2 192,-2 2-1333,-5 0 707,2 0 347,-6 0 377,0 0 0,0 6 0,0 2 0</inkml:trace>
  <inkml:trace contextRef="#ctx0" brushRef="#br0">24156 2459 8100,'0'-7'-453,"0"0"377,0 7 1,0 2 782,0 3 0,0 2-210,0 8 1,0 5-242,0 4 0,0 6-24,0 8 1,0 0 29,0 9 0,0-7-166,0-2 0,0-2-224,0 2 0,0-3-60,0-7 1,5-6 137,0-3 1,0-3-567,-5-2 0,0-5-67,0 1-387,0-7 1070,6 3 0,-4-12 0,4-2 0</inkml:trace>
  <inkml:trace contextRef="#ctx0" brushRef="#br0">24554 2374 8139,'0'-8'-490,"0"2"1168,0 6 1,0 2-199,0 2 1,0 4-158,0 6 1,0 1-32,0-1 0,2 5 99,3 0 1,-4 6-102,4-1 1,-2 4 15,2 5 0,-3 2 15,2 3 1,-2 5-16,-2-1 1,0 1 26,0 4 1,-5-1-89,0 1 1,-1-1-91,1 6 0,2-6-140,-6 2 1,6-4-305,-2-2 1,3-5 138,2-4 0,0-5-530,0-4 287,0-3 1,2-13-1161,3-4-881,-4-2 2434,5-8 0,1-2 0,1-7 0</inkml:trace>
  <inkml:trace contextRef="#ctx0" brushRef="#br0">26090 2260 7975,'0'-7'549,"0"0"74,0 7 0,0 3-400,0 7-190,0-1 0,-5 13 144,1-3 1,-3-1 22,2 5 0,2-5-301,-6 1 0,6-3 71,-2-2-657,-3 0 0,5-1 339,-7-4 1,7-1 64,-2-3 0,-1-2 45,1 6 1,1-4 155,4 5 0,-5-6 35,0 6 1,0-1 133,5 6 1,0-6-109,0 0 1,5 1-4,0 4 0,4-4 353,-4-1 0,6 1 89,-1 4 1,-2 2 178,1 3 0,-6-2-301,2 7 0,-3-5-16,-2 4 0,0 1 8,0 4 0,-7 1 83,-2-1 0,1-4-285,-2 0 0,7-7-40,-2 2 1,-1-8-755,1-1 560,1-7 0,5 1-199,4-8 0,1-11-157,4-8 0,2-10-400,-2-5 0,3-5 288,1-4 0,-5-2 616,1-3 0,-1-4 0,5 6 0</inkml:trace>
  <inkml:trace contextRef="#ctx0" brushRef="#br0">26175 2246 7975,'7'-14'0,"-4"6"406,6 3 177,-6 4 0,4 9-180,-7 6 1,0 2-133,0 7 1,-7 1-306,-2 4 1,-8 1 4,-2-1 1,-2 1 3,2-1 1,3-4 54,-3 0 1,8-12-494,2 2-45,6-2-28,-4-5 0,7-8-211,0-13 0,5-2 309,0-8 1,9 7 181,-4-2 1,8 3 255,-8 2 0,12 0 0,-12 1 149,9 3 125,-4 4 9,0 12 1,-3 4 365,-2 9 0,-2-2 228,-4 7 0,-2 4-322,3 6 0,-4 5-89,-1-1 1,0 8-189,0 1 1,0 1-102,0-6 0,0 1-99,0 0 1,5-9-214,0-5 1,4-2-70,-4-9 0,4-3-387,-4-6 0,6-6-232,-1 2 0,-2-14 350,1-6 1,-6-8-56,2-1 0,-4-4 36,-1-6 0,0-2 492,0-7 0,0-6 0,-6-1 0,-2-7 0</inkml:trace>
  <inkml:trace contextRef="#ctx0" brushRef="#br0">26332 2175 7975,'14'0'-114,"0"0"1,0 0 372,1 0 0,-6 0 422,1 0 0,-7 6-343,1 4 1,-2-2-153,-2 1 0,0 1-161,0 4 1,-8 0 134,-6 0 1,-2 1-573,-8-1 0,2 0 85,-1 0 0,-3 4-73,7-4 0,0 3 234,5-7 1,6 2-29,4 3 0,2-6 123,2 1 1,2-7 118,2 1 1,6 3 50,9-3 1,1 1-81,4-5 0,4 0 126,1 0 1,-1-6-18,5-4 0,-3 3-83,-1-3 1,-7 5 107,-3-4-16,3 6 12,-6-4-73,-2 7 1,-19 8-26,-9 6 1,-14 2-5,-1 8 0,-4-5-10,0 5 0,3-2 57,-3 1 0,9-2 92,5-7 1,5 0-158,4 1 1,4-6-87,6 1 1,8-7 59,6 1 1,2-2-129,8-2 0,-1-6-245,6-4 1,-1-2 138,1-3 1,-6 1-242,1 0 0,-8 4 109,-2 1 0,-1 0-82,-9-6 0,1 6 256,-5-1 1,-5 6 188,1-6 0,-7 7 0,1-2 0,-4 4 0,-5 1 0,8-5 79,-3 0 1,7 0-163,-2 5 577,6 0 1,-4 7-106,7 2 0,0 4 58,0 1 0,0 7-220,0 2 0,0 6-185,0 4 0,0 2 101,0 3 0,0 1-116,0-6 0,-6 5-258,-3-5 0,-2 4 37,1-9 1,-3 2-371,4-11 421,-4 0 1,-1-11 82,0-3 0,4-5 13,1-5 1,6-3 6,-2-6 1,-1-7 44,1-2 0,0 0-43,5 0 1,2 4 208,3-5 1,1 7-108,3-2 1,4 3 512,-4 2-330,4 6 1,1 2-19,1 6 0,-6 6-126,1 3 0,-7 4 33,1 1 1,3 5 4,-3 0 0,1 5-53,-5-5 1,0 4 132,0-4 1,0 0-105,0-4 0,0-1-113,0 0 1,2-6 1,3-3-172,2-4 0,8-2 79,-1-4 1,0-3-124,0-6 0,2-5-133,3 0 1,-3-6-325,3 1 0,-3-3-117,-2-1 1,0-2 783,0-4 0,0-2 0,1-7 0</inkml:trace>
  <inkml:trace contextRef="#ctx0" brushRef="#br0">26829 2061 7975,'8'-14'823,"-1"0"-379,-7 6 0,0 3-20,0 10 1,-2 9-235,-3 10 1,-3 3-170,-6 1 1,0-1-66,0-3 0,1 1-410,4-6 1,1 5 0,3-5 1,3 0 251,-2-5 1,-3-5-478,3 1 211,-1-1 60,5-1 281,0-2 341,0-6 0,1 0 167,4 0 51,3 0 0,11-6-164,0-3 1,6-4-43,-1-1 0,3 0-277,1-1 0,-1 3-13,-3 2 0,-4-2-373,-6 2 1,-1 2-138,-3-1 78,-4 6 1,-8-4 160,-2 7 1,-6 2 103,-9 3 0,3-2 363,-3 6 1,2 1-156,-2 4 1,8 5 196,-3 0 0,4 5 152,1-5 1,-2 6 290,6-1 1,0 4-183,5 5 1,-1-1 147,-4 6 0,3 0-292,-2 4 1,1 6-113,-2-1 0,2 5-532,-7-5 0,7-4 232,-2-5 0,-1-3-226,1-2 0,-1-1-68,1-14 1,4 1-292,-4-4 1,2-7 237,-2-4 0,3-4 467,-2-4 0,2-4 0,2-19 0,0-3 0</inkml:trace>
  <inkml:trace contextRef="#ctx0" brushRef="#br0">26744 2630 7975,'8'-20'0,"5"4"140,-4-3 1,5 3 322,5 2 1,-1 0-247,5-1 0,1 1-141,4 0 0,-1-2-18,-3-3 0,1 3 101,-6-3 1,0 4-659,-5 0 1,-1 1 74,-4 0 1,-2 0-182,-7-1 1,-2 8 265,-3 2 0,-7-1 339,-7 1 0,-6 0 0,2 5 0</inkml:trace>
  <inkml:trace contextRef="#ctx0" brushRef="#br0">26929 2303 7975,'0'8'-369,"0"5"0,0-6 1033,0 8 0,1-6-248,4 1 1,-3-1-29,2 5 0,-2 2-177,-2 3 0,-2-2-1,-2 7 1,-9 0-53,-6 4 1,0-4 65,5 0 0,0-2-279,0 2 0,4-4 108,1-6 0,5-4-1011,0-1 550,2-6 1,4 2-116,2-10 0,6-4 248,9-10 0,-3-2-41,3-2 0,1 2-21,-1 7 0,5 0 80,-5 0 1,1-1 301,-1 1 1,-3 1 153,3 4 1,-5 1 581,-4 3-410,2 4 1,-10-4 203,3 10 0,-4-2-262,-1 6 0,-6 6 59,-4 4 1,-2 4-121,-2-4 1,-5 5 6,0-5 1,-5 6-303,5-1 1,0-4-58,5-1 0,1 2-62,4-2 0,-2 0-140,6-5-198,0 0 330,5-6 0,2-2-45,3-6 0,2-6-58,8-3 1,-1-6 45,0-4 0,5 2-77,0-7 0,5 7 113,-5-2 1,1-1 49,-1 1 0,-3 0 14,3 4 0,1 7 32,-1 4 387,0 2 1,-6 4-161,-4 2 1,-2 4 461,-7 7 1,0 8-276,0 1 1,-7 11 210,-2-7 0,-4 4-284,-1-4 1,-5-1-259,0-3 0,-4 3 30,4-4 0,-5-2-184,5-2 1,-6 0-201,1-5 1,2 2-471,-2-12 1,7 1-126,-2-5 1,3-1 503,2-4 1,0-3 456,-1-6 0,6 0 0,-1-1 0,7 1 0,-2 0 0,4 0 0,1 0 0,0-1 0,6 7 166,4 4 1,7 2 381,2 2 0,8 0 354,1 0 1,2 5-386,8 0 0,-5 6-304,5-2 1,-4-1-329,3 1 1,-5-4-465,1 5 0,-4-6 579,-6 6 0,4-1 0,-5 6 0</inkml:trace>
  <inkml:trace contextRef="#ctx0" brushRef="#br0">27697 2175 7922,'22'-14'0,"-2"6"-251,-6 3 0,1 4 321,-1 1 0,0 1 516,0 4 0,-4 8-285,-1 6 1,-6 11-155,2-2 1,-3 5 0,-2 0 1,0 4-99,0 5 1,0 1 65,0 0 0,-5 4 45,0 0 1,-6 6-112,2-6 0,-4-4-103,-1-5 1,4-8-286,1-2 1,4-6-41,-4-8 1,-1-6-249,-4-3 0,0-5-606,0-5 1232,-1-3 0,-5-12 0,-2-2 0</inkml:trace>
  <inkml:trace contextRef="#ctx0" brushRef="#br0">27583 2587 7922,'6'16'70,"4"3"0,-2 2 68,1 2 1,-1 4 425,1-3 0,4 3-143,-3 1 0,-3-1 15,3-3 0,-5 1-111,4-6 1,-1 0-42,1-5 0,4-1-48,-3-4 0,2-2-14,2-7 0,1-2-275,-1-3 0,6-4 114,4-10 0,-2-5-432,2-9 1,0 1 111,4-6 259,7-6 0,1-6 0,7-7 0</inkml:trace>
  <inkml:trace contextRef="#ctx0" brushRef="#br0">29062 2502 8190,'-8'0'136,"1"0"-127,7 0 0,2 5 635,3 0 0,4 6-200,10-2 0,-2-3-538,7-1 0,1-3-309,9-2 0,2-2-318,7-3 1,-6 2 393,1-6 327,-6-1 0,3-4 0,-7 0 0</inkml:trace>
  <inkml:trace contextRef="#ctx0" brushRef="#br0">29289 2417 8190,'0'8'0,"8"-2"0,6-6 0,7 0 0,7 0 0,2 0 0,3 0 0,4 0 0,5 0 0,-1 0 0,-3 0 0,2 0 0,-7 0 0,-1 0 260,-9 0 0,-2 0 321,-7 0 0,-6 6-453,-3 4 0,-5 2-146,-5 3 0,-3-1-192,-6 0 0,-7 0-294,-2 1 1,-3-3 117,3-2 0,2-2-496,7-4 446,0-2 436,6 4 0,1 0 0,7 2 0</inkml:trace>
  <inkml:trace contextRef="#ctx0" brushRef="#br0">30185 2047 8010,'8'0'491,"3"6"-309,-7 4 1,1 4 59,-5 5 0,0 3-165,0 7 1,-8-1-55,-6 1 1,-7 4-178,-7 0 1,0 0 122,-1-5 1,-4 6-161,0-1 0,0-5 105,4-4 1,7-7 79,3 2 1,3-8-1469,2-1 1474,6-7 0,-4 3 0,4-6 0</inkml:trace>
  <inkml:trace contextRef="#ctx0" brushRef="#br0">30085 2346 8010,'14'14'0,"1"5"-257,-1 0 1,-5 8 266,1 1 0,-7 2 476,2 8 1,-4-3-360,-1 7 0,0-8-216,0 4 0,0-2-190,0-3 0,0-6 136,0-8 0,-4-3-248,-1-2 269,0-6 0,5-8 122,0-10 0,0-15 0,0-5 0</inkml:trace>
  <inkml:trace contextRef="#ctx0" brushRef="#br0">30270 1948 8010,'6'20'-143,"-3"-2"48,7 5 0,-7 1 343,2 4 0,-4 1-126,-1-1 0,0 1-139,0-1 0,0-6 4,0-3 1,0-3-290,0-2 227,0 0-19,-6-6 35,-2-1 0,-1-9-134,-1-3 1,7-4-39,-2-10 0,5 1 104,5-5 0,-2 1-107,7-2 1,-2-1 64,1 6 1,4 0 263,-4 5 0,4 1 18,1 3 0,0 4 148,1 6 1,-6 0-47,0 0 0,-1 8 115,2 6 1,-4 0-85,-6 5 0,0 4-3,0 0 1,-1-1-316,-4 2 1,-3-2 134,-6 2 1,-5 3-564,0-4 0,-6 0 97,1 0 1,2-5-70,-2 1 0,7-4 472,-2 0 0,3-1 0,2 0-355,6 0 355,-5-6 0,13 3 372,0-6 1,8 0-204,11-5 1,-2-5 254,7 0 1,0-6-206,4 2 1,-4-4-119,0-1 0,-1-2-74,6-3 1,-1 3-208,1-3 0,-3 3 18,-2 2 0,-3 2 39,-7 2-194,-6-2 1,-3 10 45,-10-3 1,-3 4 56,-6 1 0,-5 0 214,0 0 0,0 0 0,5 0 0,-1 0 0,1 0 0,5 0 0,-1 0 0,7 0 0,-3 0 82,6 0 1,1 0 218,4 0 0,-2 3 120,7 6 1,-6 2-74,6 13 1,-7 4 75,2 6 0,-4 5-119,-1-1 1,0 3 6,0 2 0,0-2-28,0-3 1,-4 3-34,-1-3 0,0-4-593,5 0 1,-5-6 87,1-4 0,-1-8-476,5-7 407,0-6 0,-5-4-147,0-14 0,1-5 108,4-9 0,0-5-50,0-4 0,0-2 412,0 2 0,0-9 0,-7 9 0,0-11 0</inkml:trace>
  <inkml:trace contextRef="#ctx0" brushRef="#br0">30370 2374 7684,'0'16'-489,"0"3"1,-5 3 488,0 6 0,-6 2 910,2 4 1,-4-4-351,-1 3 1,-1-3-668,1-2 0,-2-1-4,-3-3-402,4 3 297,-6-12 1,12-2 52,-1-13 0,9-8-188,1-11 0,6-8-203,8-6 1,5-2 553,0 2 0,5 8 0,-5-3 0,1 9 26,-1 0 1,2 9 268,2 5 1,3 4 165,-7 1 1,6 1-254,-1 4 1,-2 3-10,1 6 1,0 1 94,0-1-294,4 0 0,-5-6 0,7-2 0</inkml:trace>
  <inkml:trace contextRef="#ctx0" brushRef="#br0">30455 2317 8010,'14'0'163,"2"-1"25,3-4 0,3 2-92,6-7 1,1 6 12,-1-6 1,7 5-136,3-4 1,1-2 12,-1-8 0,-3 3-174,-6-3 1,-3 2-217,-2-2 1,-3 3 232,-7-3 1,-6 3-57,-4 2 1,-2 5-47,-2-1 1,-2 2-195,-2-1 466,-4-4 0,-13 5 0,-1-6 0</inkml:trace>
  <inkml:trace contextRef="#ctx0" brushRef="#br0">30810 2033 8010,'-8'14'-390,"2"0"448,6 1 1,0 0 111,0 4 1,0 3 44,0 7 1,0-1 14,0 1 0,0 4-66,0 0 1,5 5-177,0-5 1,-1 2 138,-4-2 0,0-3-135,0 3 1,0-4-66,0-6 0,0 3 85,0-7 0,0 0-42,0-5 0,-1-2 61,-4-2 0,2-4-144,-7-6 0,1 0 24,-5 0-66,-1-6 0,1-2 122,0-6 1,1 4-97,4 1 1,-2 4 89,6-4 0,-1 1-3,1-2 1,3-4-231,-2 0 1,7 0-85,2-5 1,10-3-447,0-2 802,2-3 0,4-1 0,1-1 0</inkml:trace>
  <inkml:trace contextRef="#ctx0" brushRef="#br0">30896 2260 8010,'9'-14'-203,"1"0"0,-1 0-253,5 0 0,0-5 409,1 0 1,-1 0 73,0 4 0,-1-3-48,-4-1 0,4 0-59,-4 4 1,4 1-173,1 0 0,-4 0 176,-1 0 1,-4 4 18,4 1 75,-5-1-27,8-4 0,-9 6 335,7 3 0,-5 4 73,4 1 4,-6 0 0,8 1-93,-6 4 1,4 3 69,-4 6 1,0 5-285,-5 0 1,-6 5-128,-4-5 1,-4 4 124,-5-4 0,2 5-125,-7-5 0,2 5-91,-2-5 0,-1 4 29,6-4 0,0 0-43,5-5 0,4-4 87,1-1-5,6-5 68,-4 8 0,9-10 6,3 2 0,2-8-17,8-6 1,0 2 0,4-1 1,2-1-125,3-4 0,3 0 116,-4 0 1,-1 0-259,2-1 134,-7 7 48,4 2 0,-15 9 53,-6 7 0,-12-1-7,-12 10 0,-3 8 60,-1 1 1,1 4 147,3-4 0,-1 1 162,6-1 1,0-4-104,5 0 1,6-7-131,3 2 0,3-8-57,2-1 0,2-7-66,3 2 1,3-10 52,6-5 1,6-7-15,4-2 0,3-5-111,1 5 0,6-4 71,-1 4 0,0-5-96,-5 5 0,-1 0 44,-3 5 1,1 0-361,-6-1 0,-5 6-85,-4-1-250,-7 7 500,3-3 1,-12 6-69,-3 0 376,-4 6 1,-1 2 24,-1 6 1,6 5 248,0 0 0,5 2-168,0-2 1,2 1 230,2 4 0,0 4-94,0 1 0,0 1 3,0 8 1,2 0-160,2 4 1,-2 6-38,3-1 0,-2-6 165,2-8 0,-4-3 143,4-1 0,-4-2-334,-1-4 1,-1-2 50,-4-7 0,0-1 166,-9-4 0,2-1-212,-12-3 0,-5-4-175,-4 4 1,-5-3-106,5-2 1,-5 0-378,5 0 0,1-7 168,9-2 0,4-4 154,9-1 0,4-5 418,6 0 1,0-4-132,0 4 0,8-7 309,6 3 1,4-6-179,10-4 1,-1 3-77,11-3 1,4 8-77,6 1 0,5 0 0,-2-4 0</inkml:trace>
  <inkml:trace contextRef="#ctx0" brushRef="#br0">31621 2033 7815,'8'0'-486,"3"2"815,-7 2 0,1 6-298,-5 9-74,0 3 0,-1 6 63,-4 1 0,-3 4-6,-6 0 1,-1 0-12,1-4 0,2-7-117,2-3 0,-1-4-257,6 0 144,1-1-281,-3-6 270,6-2 0,-6-7 131,7-4 1,5 2 83,0-7 1,1 7 161,-1-2 1,-2 4 6,7 1 0,-7 6 256,1 4 0,0 8-37,0 6 0,-2 1-116,3-1 0,-4 3-214,-1-3 0,0 1 49,0-1 1,0 1-24,0-6 1,0 0 0,0-5 1,0-4-251,0-1 159,0 0 1,0 6-75,0-1 1,0-5-91,0 1 196,0-1-227,0 6 210,0-8-347,0 0 0,2-10-12,3-7 373,2-6 0,8-25 0,-1-3 0</inkml:trace>
  <inkml:trace contextRef="#ctx0" brushRef="#br0">31891 1962 8051,'6'-8'-193,"4"3"-85,-4 4 0,5 2 405,-6 4 1,-1 4-14,-4 10 0,-6 8-203,-3 6 1,-9 5-11,-1-4 0,-4-1-149,4-5 0,0-4-23,5-1-100,-1-5 258,1 2 33,6-12 0,2-3 112,6-10-127,6-3 0,2-4 220,6 2 1,-4-1 76,-1 7 0,-4 0 170,4 9 0,-5 0-108,0 9 0,-2 3 127,-2 12 0,0 1-219,0 3 1,0-1-87,0 6 1,-2-2-49,-2 2 1,2 3 109,-3-3 0,4-2-251,1 2 1,1-11-82,4 1 0,-2-10-139,7-4 125,-7 0 0,8-14-120,-6 0 0,1-8 96,-1-11 0,-4 0-193,4-9 1,-3 3 242,-2-9 1,0 3 171,0-2 0,0-4 0,0-5 0,4 2 0,1-2 0,0 2 0,1-22 0,2 4 0</inkml:trace>
  <inkml:trace contextRef="#ctx0" brushRef="#br0">31990 1877 8047,'21'-23'0,"-5"3"0,3 6 0,-4 6 359,0 3 1,-1 3-119,0 2 0,-4 4-139,-1 5 0,-6 2-38,2 13 1,-3 0-304,-2 4 0,-2 0 47,-3 1 1,2-1-178,-6 1 0,-1-6 154,-4 1 1,0-7 60,-1 2 1,1-4-75,0-6 0,0-3 167,0-6 0,4 0 90,1 0 1,5-1-75,0-4 0,2-3 152,2-6 1,6 0-99,4 0 0,3-1 22,1 1 0,6 5 96,4-1 0,-2 5-115,2-4 1,-5 4 132,4-4 1,0 6-122,0-2 0,3-1-12,-7 1-23,-7 0 0,-6 7-93,-6 2 0,-7 4 78,-8 7 1,0 0-15,-9 4 0,-1-1-28,-9 5 1,4-4 33,-3 5 1,3-5 115,2 5 0,1-7-63,3 2 1,4-3 215,5-2-243,8 0 1,8-1 12,13-4 0,7-2-39,7-7 1,1-7-6,-1-2 1,5-4-96,1-1 0,-1 0 116,-5 0 1,1-5-108,-1 0 1,-1 0 24,-3 4 1,-5 1-138,-10 0 1,-3 5 131,-6-1 105,-6 7 0,-8-3 0,-8 6 0</inkml:trace>
  <inkml:trace contextRef="#ctx0" brushRef="#br0">32118 2189 8047,'10'15'0,"-1"-1"0,-1 0-48,2 0 1,1 5 151,-7 0 1,6 6-109,-5-1 1,-1 3 126,-4 1 1,0-1-371,0-3 0,0 3 18,0-4 1,-4-2-429,-1-2 348,-6-3-35,3-2 208,-6-6 1,1-8 135,4-10 0,-2-4 0,6-5 0,-6 3 0,1-3 0,2 2 52,-1-2 1,6 3-36,-2-3 0,3 8 241,2 2-127,0 6 1,2-4 121,3 7 0,-2 2-47,6 3 1,-4 3 62,5 6 1,-6 0-218,6 0 1,-5 0 71,4 1 1,-6-6-162,2 1 126,3-1 71,-7 5-51,6 1 0,-7-6-5,0 0 1,-2 1 25,-3 4 0,2 0 168,-6 1 1,1-1-91,-2 0 1,4 0-61,6 0 0,0-4-374,0-1 1,6-5 15,4 0 1,3-4 14,1-4 0,5-6-37,0-9 1,6 0-244,-1-9 0,2 2 14,3-7 0,-1 8 121,1 1 0,-7 2 118,-3-1 1,-3-3 221,-2 7 0,-6 0 0,-3 5 0,-4-5 0,-1 0 0,6-6 0,2 3 0</inkml:trace>
  <inkml:trace contextRef="#ctx0" brushRef="#br0">32644 1805 8047,'10'-9'0,"-1"0"0,-4 1 135,5-2 1,-3 2 638,3 4-642,3 2 0,-12 2-208,4 9 0,-4 6-402,-1 4 0,-7-2 219,-8 7 0,-4-1 14,-4 6 1,-4-1 124,3 1 0,-3-6 24,-1 1 1,-1-5 19,1 5 1,4-7 168,1 2 0,10-10 225,-1-4-203,3-3 0,4-4 64,7-3 1,7-2-37,7-8 0,6 6 121,4-1 1,3 1-168,1-5 1,1 0-36,-1-1 0,5 1-64,1 0 0,-1-5-176,-5 0 0,-6 0 9,-3 5 0,-3 4-555,-2 1 97,-6 6 353,-1-4 1,-9 7 84,-3 0 1,-3 2 188,-6 3 0,-2 1 0,-3 3 0,4 4 0,-4-3 0,3 2 0,2 2 0,-1 5 0,1 0 0,5 0 0,-1-4 0,5-1-81,-4 0 1,6 0 80,-2 0 0,4 1 487,1-1 0,0 0-62,0 0 0,0 0 78,0 1 0,0 5-133,0 4 1,0 7-87,0 3 1,-7 4-118,-2-5 1,-10 6-3,-5-1 0,-3 3-187,-1 2 1,-1-2 29,1-3 1,4 1-212,1-5 1,7-1-91,1-5 1,3-11-468,7-2 391,0-11 0,5 1-163,0-10 0,0-2 80,0-8 0,0-5 452,0-4 0,2 2 0,3-2 0,-2 1 0,6-6 0,1 1 0,4-1 0,0 2 13,0 4 1,5 1 56,0 3 0,7 4 134,-3 1 1,6 0 193,4 5 0,-1-9-88,5-1 0,0-1-93,1 1 0,3 1-225,-3-5 0,3-1 99,1-4 1,1 1-334,0 3 1,-5-1-28,0 6 1,-13 0-158,-1 5 0,-13 4 162,-7 1 0,-4 5 21,-4 0 0,-11 2 243,-8 2 0,-4 5 0,-2 0 0,3-1 0,2-4 0,-1 0 0,6 0 0,0-1 0,4-4 0,6-3 52,-1-6 1,6 1-8,-6 4 1,7-4 15,-2 4 1,4 1 335,1-2-47,0 7 8,0-3 0,0 7 61,0 4 1,0 5-79,0 9 0,0 3-109,0 6 1,0 5-99,0 1 0,0 3-162,0-3 1,0-1 73,0-5 0,-2 1-106,-3-1 1,4-1-694,-4-3 0,4-4 412,1-6 1,0 1 340,0-1 0,-7-6 0,-1-2 0</inkml:trace>
  <inkml:trace contextRef="#ctx0" brushRef="#br0">32744 2360 8047,'0'-14'0,"0"-1"-110,0 1 204,0-6 0,0 4-100,0-3 44,6 10 0,-3 2-60,7 7 0,-5 0 110,4 0 0,-6 2-28,2 3 0,-3 2 58,-2 8 1,0-1 14,0 0 1,0 0-569,0 0 0,-5 5 204,0 0 0,-6 0 151,2-4 0,-3-1 49,3 0 0,-4 0 207,4 0 0,-2-4 14,1-1 80,4-5-23,0 2 1,4-6 0,2 0-128,10 0 1,2-2-52,2-2 0,1 0-336,-1-5 0,5-1 147,0-4 1,6-5-71,-1 0 1,-2 0 38,2 5 1,-2 0 92,1 0 1,-2 6 162,-7 3 217,0 3 1,-6 6 102,-3 5 1,-10 2-169,-4 13 0,-10 0-11,-5 4 1,-3 2-74,-1 3 1,1 2-145,3 3 1,-3 1-18,4-5 0,1-1-306,-2-5 0,2-1 24,-2-3 0,-3-4-254,4-6 1,0-4-66,0-1 1,5-5 181,-1 0 1,4-8 98,0-6 1,3-3 307,2-1 0,-1-5 0,7 0 0,-1-4 43,5 4 0,6 0 83,4 4 0,2 3 89,2 2 0,7-1 260,3 7 0,3-1-57,1 5 1,-4 6-43,-1 4 0,1-1-31,4 5 1,1-7-140,-1 7 1,7-3-144,3 3 1,16-6 238,7-3-614,14-4 1,4-7-1,-37 2 1,1 0 0</inkml:trace>
  <inkml:trace contextRef="#ctx0" brushRef="#br0">21242 3966 8110,'0'-14'907,"0"0"-220,0 6-568,0 2 0,6 6-28,4 0 0,2 1 49,2 4 0,2 3-146,3 6 0,-1 5 73,5 0-76,-5 0 62,2 2 1,-7 1-136,-4 6 1,-2 1 145,-7-1 1,-2 5-184,-3 0 0,-9 7 85,-10-2 1,-3 3 45,-1 1 0,0 1 40,-1 0 1,2-7 10,4-3 0,-3-9 187,7-5-192,0-3 26,5-8 257,0-2-251,6-6-147,2 0 1,7-8-150,4-6 1,5 0-131,9-5 0,-2-2-419,7 2 1,-1-1 335,6 1 419,-1 3 0,1-5 0,-1 7 0</inkml:trace>
  <inkml:trace contextRef="#ctx0" brushRef="#br0">21611 4308 8110,'13'9'-60,"-3"1"1,2-6-297,-2 6 356,2-1 0,-4 12 0,-2 1 0</inkml:trace>
  <inkml:trace contextRef="#ctx0" brushRef="#br0">21199 4663 8179,'-9'-2'0,"-1"-2"237,7 2 210,-3-11 0,7 7-329,4-3 0,4-4 126,10 4 1,5-4-212,9-1 0,0-1-254,10 1 1,1 2-735,8 2 731,4 4 1,-6 0 0,7-2 0</inkml:trace>
  <inkml:trace contextRef="#ctx0" brushRef="#br0">22209 4208 8042,'7'-6'0,"12"-7"-257,0-6 0,7-6-405,2 1 1,2-1 905,3 1 0,-1-3-105,6 4 1,-2-3 44,2 3 0,2-1-31,-7 10 0,0 3 115,-5 11 0,-6 0-122,-3 0 1,-9 6-35,-5 4 1,-4 10-67,-1 8 1,-8 3 37,-6 6 0,0 0-125,-5 1 117,-3 3-8,6-5 0,-3 0 11,10-2-10,-4 2 40,5-6 0,-5 0 19,4-6 1,-4-9-60,4 0 1,1-3-1,-2-7 1,6 0 24,-6-5 0,5-2 42,-4-3 0,1-7 50,-1-7 0,2-6 46,7 1 1,0-9 80,0-5-313,0-3 0,0-15 0,0-2 0</inkml:trace>
  <inkml:trace contextRef="#ctx0" brushRef="#br0">22550 3668 8042,'0'14'0,"-7"8"84,-2 7 0,-4 1 211,-1 8 0,0 4-81,0 6 0,-1 4 121,1-5 1,0 7-183,0-2 0,0-2 50,-1 3 0,1-9-317,0-2 0,4-2-248,1-12 0,6-2-1003,-2-12 1365,4-6 0,1-15 0,0-8 0</inkml:trace>
  <inkml:trace contextRef="#ctx0" brushRef="#br0">22180 3767 8236,'14'2'-278,"1"3"0,-1-4 332,0 6 0,-1-1 166,-4 3 0,-3-1-424,-6 2 0,0-1-395,0 5 0,0-4 599,0-1 0,-6 1 0,-2 4 0</inkml:trace>
  <inkml:trace contextRef="#ctx0" brushRef="#br0">22038 4009 8232,'14'2'-298,"0"2"0,1-2 916,-1 3-255,0-4-147,0 6 1,-1-4-632,-4 6 0,2 1 93,-6 4 1,0 0-89,-5 0 0,-2 1 300,-2-1 1,0 0 48,-5 0 0,4 0 26,-4 1 1,4-3-29,-4-2 371,5 2-250,-2-4 1,6 2 444,0-1-240,6-6-5,2 10 1,6-10 153,1 7 0,4-1-201,0 5 1,0 1-37,-5-1 0,-2 0-49,-2 0 1,1 5-162,-6 0 0,-2 2 131,-8-2 22,4-4-41,-18 6 0,8-7-87,-13 0-72,6-6 97,-8 5 0,-1-11-101,-6 2 1,-1-2 101,6-2 1,4-2-2,1-2 0,5 0 88,-1-5 0,3 1 100,2-2 253,6-2-343,2 10 0,14-4-226,6 6 196,7 6-174,13-4 0,4 9-241,10-6 1,1 4 123,3-4 1,3 0-183,-3-5 1,2-2 389,-2-3 0,3-9 0,-4-8 0</inkml:trace>
  <inkml:trace contextRef="#ctx0" brushRef="#br0">23076 3668 8082,'0'-8'99,"0"14"1,-2 5 539,-2 13-363,-4 6 1,-8 6-231,-3 7 1,1-2-316,-5-3 1,5-3 183,-1-7 0,4-1-5,0-3 62,1 3-91,0-12-312,6 6 234,2-13 1,7-8-45,4-10 1,-2-1 184,7 2 11,-1-4 0,5 12 177,1-4 1,-6 3-79,1 2 1,-7 7 79,2 2 1,1 5 152,-1 5 1,-1 2 124,-4 2 1,0 4-87,0-3 1,-1-2 122,-4 2 1,3-2-151,-2 2 1,1 1-50,-2-6 1,3 0-240,-3-5 1,2 2 121,-1 3 1,2-3-48,-3 3 91,4-4-158,1 0 0,0-1-74,0 0 0,0-5-213,0 1-53,0-7 1,6 3-68,3-6 1,4-12-280,1-7 0,2-8-310,3-6 433,-3-10 270,11-1 1,-11-5-734,2 6 34,-2 7 973,-2-11 0,-1 12 0,0-9 0,1 3 0,3 3 0</inkml:trace>
  <inkml:trace contextRef="#ctx0" brushRef="#br0">23218 3654 8015,'8'-15'315,"5"8"1,-10 0-103,6 7 0,-6 7-39,2 2 0,-10 5-45,-4 5 0,-9 3-224,0 7 0,-6 1 194,5 3 1,-2-5-40,2 1 0,8-2 49,-3-8 47,3 6-39,3-9 1,0 3-90,4-10-115,2 4-75,-4-12 63,6 12 1,1-12 117,4 4 1,-2-3-21,7-2 0,1 0 5,8 0 0,-2 0-26,7 0 0,-1-7-325,6-2 0,-2-4 103,-4-1 0,3 2-598,-7 2 367,0-9 139,-5 16 0,-6-16 336,-4 10 0,-2-4 0,-2-1 0</inkml:trace>
  <inkml:trace contextRef="#ctx0" brushRef="#br0">23161 3810 8015,'-6'8'15,"4"-2"1,-4-4 101,6 3 1,6-4 43,4 4 0,4-4-140,5-1 0,1-6 75,4-3 1,8-4-119,-4-1 1,4 0-315,-4-1 215,1 7 92,-7-4 0,3 5-90,-6-2 76,0 3 30,-5 6 1,-8 6 50,-6 3 0,-12 7 11,-12 8 0,-4 0-32,-5 9 1,3 2 6,-4-2 1,-2 5-171,-2-5-548,10 0 710,-6-5 0,14-4-272,-4 0-21,4-7 272,12 4 0,1-12-55,7 1 82,-6-7 0,6 3 9,0-6 0,6-1 250,9-4 0,1 2-117,2-7 1,0 1-150,6-5 1,-1-1 38,6 1 0,-2 1-156,-4 4 121,4-4 4,-11 5 0,4 1-5,-5 2 157,-7 3 249,-2 2-305,-19 7 1,-3 2 97,-12 10 1,-5-2-74,0 7 1,-2-5-36,2 5 1,4-5-96,1 4 76,-1-5-46,14 2 21,-6-6 29,13 1-311,2-7 142,6-2 0,3-8-48,6-2 0,3-4-135,11-7 0,1 1-340,4 0 329,7 0 73,-5 6 0,6-3 8,-2 6 1,-4-4 88,3 4 0,-5 0-17,-4 5 1,1 0 94,-6 0 1,0 7 247,-5 2 1,-6 4-25,-3 1 0,-3 6 263,-2 4 1,-7 3 266,-2 1-384,-4 7-114,-7 1 1,2 2-148,-5 0-147,5 0 110,-9 5 0,7-5-107,-4 0 0,-3-12-59,4 3 0,2-10-668,2 0 411,3-3 0,4-10-262,2-6 1,4-8 633,6-11 0,-7-9 0,0-9 0</inkml:trace>
  <inkml:trace contextRef="#ctx0" brushRef="#br0">23218 4208 8015,'0'10'-157,"0"-1"0,0 0 157,-6 6 0,4-1 463,-3 0 1,2 0-238,-2 1 1,2-3-429,-6-2 1,6 2-78,-2-2-420,-3 2 356,0 3 1,-1-1-34,-1 0 23,1 0 27,-6 1 226,8-1 0,-4 0 100,6 0 29,-6-6-29,9-2 0,-4-7 51,6-4 0,3-9 67,6-10 0,4 0-307,16-4 189,-4 9 0,16-20 0,-5 9 0</inkml:trace>
  <inkml:trace contextRef="#ctx0" brushRef="#br0">23517 4222 8015,'-16'14'-145,"-3"1"0,-2 4 84,-2 0 0,-4 0 563,3-5-157,-3 6-297,5-4 1,-3 5-292,6-7 1,0 0 48,5 0 1,4-6-630,1-3 823,6 3 0,-4-7 0,7 6 0</inkml:trace>
  <inkml:trace contextRef="#ctx0" brushRef="#br0">23659 4180 8004,'8'-8'1257,"4"1"-1155,-10 7 1,3 2 95,-10 3 1,-3 3-100,-6 6 1,0 2-48,-1 3 0,0-4 43,-4 4 0,3 2 44,-3-2 1,3 0 61,2-5-298,0 0 0,6 0 124,3 1 1,3-6-17,2 1 0,7-7 0,2 2 1,9-4-180,1-1 1,4 5-1202,-4 0 1369,6-1 0,-9 3 0,5 1 0</inkml:trace>
  <inkml:trace contextRef="#ctx0" brushRef="#br0">23701 3995 8037,'0'-14'0,"7"1"-280,2 3 1,5-2 213,5 2 0,0-2 417,10-2 1,-27 13-353</inkml:trace>
  <inkml:trace contextRef="#ctx0" brushRef="#br0">23800 4357 7510,'-5'-5'0,"-3"-11"0</inkml:trace>
  <inkml:trace contextRef="#ctx0" brushRef="#br0">24114 3639 8192,'0'10'-316,"0"-1"1,-7 6 626,-2 4 1,-4 6-377,-1-2 7,0 4 1,-5 2 90,0-1 0,-5-1-17,5-3 1,0-4 67,5-5 1,0-6 89,0 0-138,6-5-18,1-4 1,11-13-231,5-6 0,2-6-26,13 1 0,4 2-28,5-2 1,1 5 143,-6-4 1,1 5 37,-1-1 0,0 3-1,1 2 1,-5 5-25,-1-1 639,-5 7-348,2-3 0,-12 9 262,-3 6 1,-4 7-160,-1 13 0,-8 5 273,-6 4 1,-2 10-153,-7 4 1,-1-2-108,-4 3 1,-1-3-105,1 2 1,-1 2-268,1-7 1,-4-6-262,4-7 0,-2-6 157,11-4-712,-6-10 483,2-8-39,8-6 0,-3-12-333,14-7 1,-3-7 378,2-2 1,4-2 397,-4-3 0,-3-4 0,0-5 0</inkml:trace>
  <inkml:trace contextRef="#ctx0" brushRef="#br0">23858 3981 8192,'9'0'15,"1"0"0,-1 6 123,5 3 0,1 4 37,-1 1 1,0-1-141,0-4 1,1 2-26,-1-6 1,5 5-421,0-6 0,0 0 150,-5-9 1,0-5-114,0-9 1,1 2-225,-1-7 318,0 1 279,0-6 0,-4 1 0,-1-1 0,1 7-16,4-5 1,0 16-63,0-3 0,-4 9 246,-1 1 0,-4 2 250,4 2 0,-5 6-56,0 4 1,3 2 231,-3 3 0,1 0-150,-5 4 1,0-3-101,0 3 0,-6-3-182,-4-2 0,1 0-42,-5 1 0,3-1-300,-8 0 0,-2-4 87,2-1 1,-5-6-213,5 2 0,1-4-236,3-1 305,1 7-40,6-6 43,-4 6 193,10-7-122,-4 0 1,12 0-2,3 0 1,10 0 27,5 0 1,3 0 4,1 0 1,1 0 90,-1 0 0,-4 0 12,0 0 0,-1 0 134,6 0 1,-7 0-122,-3 0 1,-3 6 156,-2 3 34,0 10-25,-6-3 1,-2 11 215,-6-3 1,-6 4-58,-3 5 1,-6-1 111,-4 6 0,2 0-26,-7 4 0,5 1-131,-4 0 0,4-1-279,-5 1 1,5-8 160,-5-7 0,7-6-420,-2-7 86,3-8 0,4-13-519,2-13 0,4-12 173,6-7 1,0-8-257,0-2 0,6-2 285,4 7 1,-3-3 502,3 9 0,-7 2 0,2 2 0,1 9 0,-1 5 0,0 3 59,-5 8 183,0 2 138,0 6 0,1 6 348,4 4 1,-3 2-301,2 3 0,-2-1 61,-2 0 1,0 0-283,0 0 1,-6 1 66,-4-1 1,2 0-418,-1 0 1,-1 1-360,-4-1-332,0-6 464,0 4 1,6-12-166,3 0 0,3-1 182,2-9 0,2 2 35,3-1 1,-2-4 230,6 4 1,-4 1-92,4-2 0,1 7 372,4-1 1,-4 2 308,-1 2-215,1 0 1,4 0-62,0 0 0,-4 2 60,-1 2 0,-4-2-36,4 3 1,-6-2-67,2 1 0,1 0-115,-1 5 1,0-4-14,-5 4 1,-2-4-149,-2 5-96,-4-1 146,-13 12 0,4-6-172,-7 4 1,0 2 128,-4-2 1,1 4-87,3-4 0,1-4-25,8-6-50,-2-6 1,17 0-222,0-12 0,8-7 108,11-12 0,3-5 358,7-1 0,-1-5 0,7 3 0,1-7 0</inkml:trace>
  <inkml:trace contextRef="#ctx0" brushRef="#br0">24412 4080 8138,'29'-16'0,"-6"-3"198,1 10 1,-6 3 282,0 1 844,-2-3-961,-8 6 1,-2 2-348,-6 10 1,-11 4 111,-3 5 1,-9 2-139,-1 2 1,-3 3 109,-1-8 1,4 1-117,0-4 0,11-1-98,-1 0 1,10-4-58,-1-1 0,5-6-106,5 2 1,4 1-52,10-1 0,-2 0-65,7-5 0,0 1 108,4 4 0,1-3-83,-1 2 0,0-2-75,1-2 442,-1 0 0,7-6 0,1-2 0</inkml:trace>
  <inkml:trace contextRef="#ctx0" brushRef="#br0">24796 3725 8093,'0'-10'-63,"0"1"1,7 4-1,2-3 707,4 2 0,2-5-458,4 1 1,-3-2-302,3-3 1,2 6-71,-2-1 1,-5 7 168,-5-1-959,1 2 714,-2 2 0,-4 2-48,-8 2 0,-9 9 109,-6 6 1,-1 5 114,1-5 0,-2 4 109,-3-4 0,4 5 244,6-5 0,-1 5 398,1-6-314,6 1 74,2-4 1,8-7-134,2-4 0,6-4-271,9-4 0,-2-9 114,7-6 0,-7-6-549,2 1 1,2 2 37,-2-2 1,0 5-144,-5-4 1,-5 5 156,1-1 0,-7 3-147,2 2 508,-4 0 0,-2 1 0,-4 4 0,2-2 0,-7 6 0,6 0 169,-6 5 0,5 2 194,-4 3 1,6-2-97,-2 6 0,2 5 72,-2 5 0,2 5 119,-7-5 1,6 6-46,-6-1 1,5 4-355,-4 6 0,4-4 108,-4 3 1,-1-3-283,-4-2 1,5-4-62,-1 0 0,7-12-327,-2 3 189,4-11 92,1 3 0,1-9 116,4-3 1,3-3 33,6-6 0,0 0-127,0 0 1,2 0 121,3-1 0,2 1 112,2 0 0,-2 4-51,-7 1 1,0 4 263,1-4-231,-7 6 91,-2-4 0,-8 14 172,-2 2 1,-4 8-82,-7 2 0,-5 8 31,-4 2 0,2-1-11,-2 5 0,5-3-113,-4-1 0,1 4 34,-2 0 1,3 0-112,7-4 1,0-7 24,0-3 0,1-4-5,4 0-223,2-1 0,9-6 62,3-3 0,3-10-197,6-5 0,2-4 100,3-5 1,-4 3-136,4-3 0,2-1 70,-2 1 1,0-5 9,-5 5 1,5-4 45,0 4 1,0 0 66,-5 4 1,0 3 297,0 2 0,-4-1-104,-1 7 1,-4-6 748,5 5-342,-7 1 128,3 4-42,-6 0-213,0 0-198,0 6 155,0-5-418,0 6 193,0-7-364,0 0 128,6 0 174,-4 0-64,4 0 27,-6 0 3,0 0 33,0 6 10,0-4 0,-4 6 16,-1-4-37,0-2 36,5 4-19,0-6 21,0 7 15,0-6 0,-6 5 40,4 1 1,-4 1 12,6 6 0,-5-5-77,0 1 1,-4-1 18,4 6 0,-6 0-25,2 4 1,-4-3 28,-1 3 0,0 2-179,-1-2 0,0 6 14,-4-1 1,3-2-86,-3 1 0,3-4 96,2 5 111,0-7 1,4 2-115,1-9-90,6 2 124,-4-10 0,9 3 26,3-10 1,2 2 104,8-7 1,-1-4 84,0-5 0,5 0 145,0 5 1,6-2-38,-1-3 1,-2 3-617,2-2 0,-2 3 29,2 6 0,-4-4 97,-6 4 0,-1 1 15,-4-2-48,4 7 214,-11-3-113,4 6 71,-12 0 0,2 0-82,-5 0 118,6 0 1,-5 0 2,3 0 1,4 1 77,-4 4 0,3-3 0,2 10 0,0-4 0</inkml:trace>
  <inkml:trace contextRef="#ctx0" brushRef="#br0">24995 4293 8093,'5'15'0,"0"-1"0,-1 6 165,-4 4 0,5 0 63,0 4 1,0-3 13,-5 9 0,0-4-148,0-2 1,0 0-212,0 1 0,0-5 160,0-1 1,0-5-114,0 1-523,0-4 341,0-7-692,0-1 549,0-20 1,-2-1 23,-3-10 1,4-8 370,-4 4 0,-1-4 0,1 4 0,-5-5 0,6 0 0,-6 0 0,6 4 0,-1 7-112,5 3 0,-5 3 112,0 2 550,1 6 1,2 3-213,-3 10 1,4 5 131,-4 9 0,-1 1-120,1 4 1,-6 3-143,1-4 0,2 3-89,-1-3 1,6 3-228,-2-7 0,3-5-1037,2-5 634,0-6 511,0 4 0,13-20 0,3-3 0</inkml:trace>
  <inkml:trace contextRef="#ctx0" brushRef="#br0">25109 4350 8093,'22'0'-478,"0"0"334,-3 0 1,-1 0 842,5 0 1,-5 0-189,1 0 1,-4 0-1801,0 0 1289,5 0 0,2-6 0,7-2 0</inkml:trace>
  <inkml:trace contextRef="#ctx0" brushRef="#br0">25536 3853 8089,'-2'-13'7,"-3"4"0,4-4 73,-4 3 0,3-2 395,2-2 1,2-1-171,3 1 1,3-2-198,6-3 1,2 4 113,2-4 1,0 3-174,6 2 0,-5 1-194,4 4 0,-5-4-359,1 3 1,-5 2-148,-5-1-85,-2 6 1,-9-3 735,-3 6 0,-3 0 0,-6 0 0</inkml:trace>
  <inkml:trace contextRef="#ctx0" brushRef="#br0">25493 3540 8089,'8'14'-285,"-2"7"237,-6 2 1,5 4 827,0 2 1,-1-1-402,-4 0 0,0 1-387,0-1 1,0 1-90,0-1 1,-4 1-302,-1-1 1,-2-4-184,3-1 0,1-5 294,-7 1 0,5-3-326,-4-2 188,6-6 425,-10 4 0,5-10 0,-6 4 0</inkml:trace>
  <inkml:trace contextRef="#ctx0" brushRef="#br0">25436 4009 7780,'0'14'233,"0"0"0,0 1 224,0-1 0,2 0-283,2 0 0,-2 1-116,3-1 1,1 0-297,-1 0 0,-1-4-29,-4-1-263,0-6 277,0 10-275,0-11 66,0 4 316,0-6 0,0-6-6,0-4 0,5-3 24,0-1 0,6-6 195,-2-4 0,1 2-30,4-2 1,-1 5 108,10-4 1,-4 5-111,5-1 0,0 3 160,4 2 0,1 2 43,-1 2 0,-1 4 104,-3 6 183,-4 0 0,-12 1-153,-3 4 1,-5 8-8,-5 6 1,-11 6-224,-12-1 1,-1 2-208,-4 3 1,-3-1 56,-2 1 0,8-2-159,2-4 1,2 3-621,-2-7 1,4-1 91,0-3 694,7-1 0,-3-6 0,5-2 0</inkml:trace>
  <inkml:trace contextRef="#ctx0" brushRef="#br0">25379 4265 8089,'0'14'-108,"0"0"1,5 5 176,0 0 0,1 0 130,-1-5-222,-4 1-219,12-1-545,-12 0 231,6 0 61,-7-6 495,0-1 0,6-14 0,2-1 0</inkml:trace>
  <inkml:trace contextRef="#ctx0" brushRef="#br0">25521 4251 8058,'8'6'35,"5"2"1,-7 6 129,4 0 1,-4 1 378,-6-1 1,0-5-88,0 1-984,0-1 322,0 5-987,6-6 705,-4-1 1,9-14-502,-6-2 988,6-4 0,-10-7 0,6-2 0</inkml:trace>
  <inkml:trace contextRef="#ctx0" brushRef="#br0">25649 4251 8089,'8'6'382,"3"-3"-120,-6 7 1,4-1-1,-4 5 1,1-4-91,-1-1 1,-2-1-182,7 2 0,-5-2-1205,4-4 678,-6-2-607,10 4 1143,-5-6 0,0-6 0,-2-2 0</inkml:trace>
  <inkml:trace contextRef="#ctx0" brushRef="#br0">25919 4222 8089,'7'14'0,"-6"-4"1119,4-1-716,3 1 1,-6 4-214,2 0 1,-2-4-88,-2-1 0,-2-1-304,-3 2 0,4-2-846,-4-4 840,-3-2 1,5 4 206,-6-6 0,5 0 0,-2 0 0</inkml:trace>
  <inkml:trace contextRef="#ctx0" brushRef="#br0">3441 4819 8443,'-6'-8'-774,"3"2"993,-7 6 0,5 0 525,-4 0 1,-1-5-426,-4 1 1,5-1-68,-1 5 0,1 0-154,-5 0 1,4 0 203,1 0-125,-1-6 1,-4 2 9,0-5 1,4 6-10,1-2 1,-1 4-98,-4 1 0,5 0 85,-1 0 0,-4 1-208,-5 4 0,-2 3 52,2 6 0,4 5-19,-4 0 0,-2 5 93,2-6 0,2 6-24,7-5 1,-2 2 33,2-2 1,2-4 8,-1 4 1,6-1 119,-2 1 1,-1-3-77,1 2 0,-5 3 131,6-2 1,-3 5-84,3-5 1,0 6-73,-5-1 0,4-2 39,-4 1 1,1 1-197,-2 5 1,-1-3 69,7-2 1,-6 1-101,5-6 0,-1 5 84,1-5 1,4 0-8,-4-5 0,3 0 5,2 1 0,0-1 25,0 0 1,0 0 56,0 0 0,2 1-23,3-1 0,-2 0 88,6 0-83,1 0 1,4 1-15,0-1 1,1-5 45,-1 1 1,-5-2-35,1 1 0,-1 2 111,5-6 1,-4 6-110,-1-1 1,1-3 39,4 3-35,0-1 1,0 4-104,1-3 0,-1 1 59,0-7 1,0 6-23,1-5 0,-1-1 20,0-4 0,0 0-5,0 0 1,2 0-43,3 0 1,-3 0 38,3 0 1,1 0-90,-1 0 1,0-4 40,-4-1 1,4-5-101,0 6 1,-1-6 41,-3 5 1,-1-6-98,0 2 1,0-4 12,1-1 0,-1-2 127,0-3 1,0-3-96,0-6 0,1 4 75,-1 0 1,-5 1-141,1-6 1,-5 5 112,4 1 1,-1 5 96,1-1 0,-1-1-114,-3 1 1,-3 0 12,2 5 1,3 0-29,-3-1 0,1-4 38,-5 0 0,2-4-2,2 4 0,-2-5 9,3 5 0,-4-5 109,-1 6 1,0-6-115,0 5 1,0 0 345,0 5 1,0-1-21,0 1 1,-1 0 18,-4 0 1,2 1-169,-7 4 0,6-4 1,-6 4 0,1-4-14,-5-1 0,4 1 25,1 4 0,-1-6-152,-4 1 1,4 5 53,1-5 1,-1 2 59,-4-2 0,5 2 53,-1 2 0,6-1 453,-6 6-426,1 1-54,-6 4 1,1 0-163,0 0 1,4 0 113,1 0 0,-1 4-203,-4 1 0,0 1 98,0-1-88,0-3 1,-1 9 95,1-7 1,0 1-22,0-5 0,1 2 34,4 3 1,-4-4 5,4 4 0,1-2-485,-2 2 279,1-4-377,-6 6 1,3-6-197,2 4-531,4-3 1,1 5 60,1-2 1267,-1-3 0,5 10 0,0-4 0</inkml:trace>
  <inkml:trace contextRef="#ctx0" brushRef="#br1">2816 4706 7944,'-8'0'424,"1"0"1,7 1-5,0 4 53,0-3-165,0 4-40,0-6 553,0 0-942,0 6 160,0 2 0,0 6-216,0 0 130,-6 1 1,4-1 63,-2 0 1,2 0 48,2 1-34,0-1 0,0 0 166,0 0 0,0 0-158,0 1 0,-5-1 90,1 0 1,-1 5-60,5 0 1,0 2-39,0-3 0,0 0 8,0 6 1,0-2-8,0 1 1,0 3-55,0-7 0,0 4-16,0-4 0,0 0-44,0-5 1,0 1 87,0-1 1,-5 5 33,0 0 1,1 0-37,4-5 0,0 5 124,0 0 1,0 1-86,0-1 1,-5-3 11,0 3 1,0 2-2,5-2 0,0 0-6,0-5 1,0 0-97,0 0 1,0 0 88,0 1 0,0-1-100,0 0 0,5-4 80,0-1 0,0 0-70,-5 6 1,0-1 41,0 0-2,0 0 0,0 1-1,0-1 0,0 2 2,0 3 1,0-8 5,0 3 0,0-3 0,0 3 0,0 0 7,0 1 0,0-1-5,0 0 30,0 0 2,0 7 1,0-6 4,0 4 1,0-3-37,0-2 1,0 1 0,0-1 0,0-5-16,0 1 0,0-1 23,0 6 0,0-6-41,0 1 36,0-1 0,0 5-14,0 0 1,0 1 17,0-1 1,0-5 6,0 1 1,0-1-2,0 5 0,0 1 3,0-1 0,0 0-25,0 0 0,0 1 24,0-1-28,0 6 1,0 1 15,0 3 1,0-4-11,0-6 0,0-4-2,0-1 3,0 1 0,0 4-3,0 0 6,0-6 0,0 0 0,0-3 0,0-4-401,0 6 316,0-7 1,1-2 84,4-3 0,9-9 0,8-8 0</inkml:trace>
  <inkml:trace contextRef="#ctx0" brushRef="#br0">3313 5089 8330,'-6'-22'-147,"-2"2"0,-6 7 138,0 4 0,-1 2 659,1 7 0,5 0-158,-1 0 0,2 2-176,-1 3 1,1-1-49,3 11 1,4-3-33,-4 12 1,5-5-67,5 5 1,-2-1 121,6 6 0,-4 1-161,4 3 1,-4-1 75,5 5 1,-7 0-197,2 1 1,-4 3 92,-1-3 0,0 3-117,0 1 1,-1-4-635,-4 0 0,3-8 345,-3-1 0,10-4 302,5-11 0,2 4 0,3-11 0</inkml:trace>
  <inkml:trace contextRef="#ctx0" brushRef="#br0">3384 4478 8227,'0'8'-896,"0"-2"1568,0-6-606,0 0 1,-4-1 84,-1-4 0,0-3-51,5-6 0,0-2 53,0-3 1,2 2-98,2-7 0,4 2 86,6-2 0,1-3-47,-1 4 0,5-4-46,0-2 0,6 3-6,-1 2 1,3-1-68,1 6 1,2-5 68,3 5 1,-1 0-49,6 5 0,0 4 69,4 1 1,-1 6-171,-3-2 0,2 3 132,-7 2 0,0 7-104,-4 2 0,-1 10 168,0 5 0,-5 3 8,-4 1 1,1 1-70,-1-1 1,-2 5 4,-7 0 1,1 1 18,-6-6 1,4-4-4,-4-1 0,1-10-387,-1 1 94,-3-3 1,4 4-213,-6-1 0,-6-5-34,-4 1 1,-3-2 486,-1 1 0,-6 4 0,-2-5 0</inkml:trace>
  <inkml:trace contextRef="#ctx0" brushRef="#br0">4010 4492 7966,'14'0'-781,"0"0"781,0 0 705,1 0 0,-1 2 286,0 3-500,0 3 0,1 6-108,-1 0 0,-2-4 401,-2-1-580,3-6 0,-6 3 31,8-6 1,-1-12-407,0-7 0,2-14 215,3-10 0,3-7-1177,6-12 0,2 0-1532,4-9 2665,8 3 0,-20 27 0,0-1 0,3 2 0,-1 1 0</inkml:trace>
  <inkml:trace contextRef="#ctx0" brushRef="#br1">3228 4791 7257,'-8'8'358,"-5"4"-136,12-10-11,-12 4-119,5-6 0,-1 0 125,-1 0-101,7 0-46,-3 0 34,-1 0 1,4 0-195,-6 0 1,4 0 91,-4 0 1,4 2-250,-5 3 263,7-4-53,-9 12 0,5-10 162,-2 7 3,-4-7-13,5 9 0,-1-9-50,-1 7 268,7-7-200,-10 10 30,6-12-48,-1 12-75,-5-11-45,11 10 1,-9-9-55,7 7 54,-1-7 1,5 10 23,0-4 1,-5-1-69,0 1 0,-1-4 60,1 5 0,4-6 49,-4 6 1,4-1-57,1 6 0,-5-6 14,0 1 0,0-1-9,5 5 0,-1 0-21,-4 1 1,3-1-5,-2 0 1,0 0-7,0 1 0,2-1 93,-3 0 0,2 2-85,-1 3 1,2-3-3,-3 2 1,4-2-1,1-1 1,0-1 23,0 0 1,0 0 27,0 0 1,0 1-1,0-1 0,0-5-21,0 1 0,0-5 11,0 4 1,0-4 46,0 4-50,0 1 0,1 4 144,4 0 1,-3 0-107,2 1 0,-2-1 6,-2 0 1,1 2-39,4 3 0,-3-3-4,2 2 1,-2-2-75,-2-2 1,2 1 146,2-1-231,-2 0 157,4 0 0,-4-4-126,3-1 96,-4-6 0,10 5-2,-6-3 0,1-3 111,-1 2-39,-3 4 0,9-5 16,-7 7 0,6-5-56,-5 4 1,6-4 6,-2 4 0,-1-5 15,2 0 0,-6 3-128,6-3 1,-5 6 90,4-5 1,-1 1-5,1-1 1,4-4-21,-4 4 0,3-2-5,-3 2 1,4-4 73,-4 4 1,4-3-51,1-2 0,0 0 0,0 0 1,1 4 6,-1 1 1,0 0-22,0-5 0,1 0-1,-1 0 0,0 0-2,0 0 0,0 0-53,1 0 5,-1 0 0,0-5 28,0 0 1,0-4 2,1 4 0,-1-6 29,0 2 0,0-4-19,1-1 1,-1 3 20,0-3 0,-5 3-71,1-8 0,-1-2-6,6 2 1,-3 0 15,-2 5 0,1 0-106,-6-1 0,6 1 2,-2 0 0,-1 1 99,1 4 0,-4-4-2,5 4 1,-6-2-24,6 1 1,-2-2 41,1 2 0,-1-4 5,-3-5 0,-2 3 16,7-3 1,-7-1 46,1 1 0,-2 0 10,-2 5 1,0-5 31,0 0 1,0 0-101,0 5 170,0-1 0,0 1-82,0 0 1,-5 4 188,1 1-166,-7 6 1,7-8 9,-5 6 1,4-5-75,-4 6 0,5-7-12,0 1 1,-3-2-123,3-3 0,-3-4 155,3 0 0,2-4-54,-3 4 1,2-2 6,-2 2 0,4 3 5,-4-2 0,-1 2 55,1 2 0,-1 4 7,1 1 0,3 4 25,-2-5 27,-4 7-108,0-9 0,-6 8 32,-1-5 1,6 4-40,-1-4 0,6 4 37,-6-5 1,6 1-200,-6-5 1,2 0-92,-1-1 170,-4 1 1,5 2 84,-6 2 1,-2 4-4,-3 6 0,-3 1-284,-6 4 0,-9 11 87,-5 12 0,-3 9-104,-7 10 1,6 2-1315,-1 3 1629,9-3 0,-1-8 0,5-3 0,1-3 0</inkml:trace>
  <inkml:trace contextRef="#ctx0" brushRef="#br0">8105 7791 7947,'-8'-8'466,"1"1"0,14 7-231,2 0 0,10 8 282,5 6 1,7 5-59,3 5 0,5 8-156,-1-4 1,-2 5 123,2 1 0,0 0-142,5 4 1,-1-3-283,1-7 0,1 1 93,4-1 0,-2-6-519,6-3 0,-11-8 116,1-1 0,-13-7-135,-1 2 1,-9-4-113,0-1 0,-5-1 554,-4-4 0,-4-3 0,-6-6 0</inkml:trace>
  <inkml:trace contextRef="#ctx0" brushRef="#br0">8759 7577 7962,'-7'-8'362,"4"1"-302,-6 2 0,4 3 255,-5-3 0,-1 4-80,-8 1 0,2 6 51,-7 4 1,1 10-61,-6 9 0,1 1-61,-1 8 1,1 1 143,-1 8 0,1 4-184,0 6 0,-2-3 260,-4 2 1,4-3-67,-3 3 0,8 0 4,1-9 0,7-6-101,-2-8 1,3-4-116,2-5 0,4-4 15,1-6 1,4-1-144,-4-4 126,6-2-151,-4-1 76,7-4-133,0 4-976,0-6 778,0 0 0,2-6-257,3-4 1,-2-3-11,6-1 568,1 0 0,10-6 0,2-3 0</inkml:trace>
  <inkml:trace contextRef="#ctx0" brushRef="#br1">3029 5146 8305,'-10'0'-861,"1"0"506,6 7 533,-4 1 1,6 4 110,-4-2-80,3-4 186,-4-6-174,6 0 306,6 0-142,2 0 197,7 0-364,-1 0 0,0 5 125,0-1 0,-4 6-79,-1-5-133,1 6 1,4-5-55,0 4 1,0 1 98,1-7 0,-6 7-146,1-1 0,4-4 127,5-1 0,0 1-243,-5-1 1,5 4 31,0-4 1,4 0-242,-4-5 1,5 0-181,-5 0 1,0 5-202,-5-1 1,0 1-68,1-5 0,-1 0 743,0 0 0,-6 6 0,-2 2 0</inkml:trace>
  <inkml:trace contextRef="#ctx0" brushRef="#br1">3413 5189 7849,'-7'-8'1406,"4"2"-983,-6 6 1,4 1-310,-4 4 0,-1-2 114,-4 7 0,0 1-175,-1 8 1,-7 3 146,-6 6 0,-2 2-222,-8 3 1,0 2 65,-5 3 1,7 2-47,3-7 1,3 0-303,1-5 0,3-5-14,2-5-919,3-8 869,7 3 0,6-13-268,3 0 1,12-11 188,7-8 0,0-5 447,5 5 0,3-13 0,0 2 0</inkml:trace>
  <inkml:trace contextRef="#ctx0" brushRef="#br1">3043 5260 8130,'-14'0'-510,"4"0"204,1 0 1073,-1 0 1,1 0 329,-1 0-447,7 0-428,10 0 0,4 2 14,12 2 1,1 0-87,4 5 1,7 1 88,3 4 1,3 5-507,2 0 1,0 4 231,-1-4 1,-4 0-432,0-5 0,-6-1 252,1-3 1,-3-4-861,-2-6 0,-6 0 1074,-3 0 0,-3-6 0,-2-2 0</inkml:trace>
  <inkml:trace contextRef="#ctx0" brushRef="#br1">3441 5175 8121,'0'-14'405,"-6"6"0,-8 3-75,-10 10 1,-5 15-199,-4 13 0,-5 10-144,-9 9 1,3 0-2694,-4 10 2705,4 3 0,8-7 0,1 5 0</inkml:trace>
  <inkml:trace contextRef="#ctx0" brushRef="#br1">8360 7947 8052,'2'8'6,"3"-3"0,3-2 68,6 2 1,2-2 57,3 6 0,-2 2-139,7 8 1,-5 2-75,4 2 1,1 4-295,5-3 1,-6 1-137,1-1 298,0-4 213,-2-5 0,5-1 0,-5 0 0</inkml:trace>
  <inkml:trace contextRef="#ctx0" brushRef="#br1">8545 7705 8122,'0'-8'830,"-4"10"-598,-1 12 0,-6 8 69,1 11 1,-4 13-121,-5 16 0,6-24 0,-1 1-290,-2 8 0,-1 1 0,-2 0 0,0 0-86,3 0 0,-1-1 0,-2-3 1,0-1 194,2-2 0,1-1 0,-1-3 0,1 0 0,2 2 0,-1-1 0</inkml:trace>
  <inkml:trace contextRef="#ctx0" brushRef="#br0">2162 4080 8403,'-2'-8'0,"-3"3"67,4-2 49,-6 5 1,6-4 380,-4 6-230,3 0 0,-5 0-186,2 0 118,3 0-273,-10 6 0,4 0 26,-7 4 0,6 2-50,-1-2 1,1 4 142,-5 5 0,4 0 14,1 9 0,6-1 104,-2 11 0,-1 2-89,1 7 0,2 4 68,7 6 0,0-1-45,5 1 0,5-8-197,5-6 0,0-8 54,-5-12 1,2-4-120,3-9 0,-3-6 203,3-8 0,-3-12-36,-2-12 1,0-9-40,0-10 1,-1-4 21,-3-6 0,-3 2-246,-2 3 1,-3 3 112,2 6 0,-7 2 135,-1 3 0,-7 5-26,1 10 0,-3-1-3,-1 10 1,-2 3-121,-3 11 0,4 0 85,-4 0 0,9 1-703,5 4 780,4 3 0,1 0 0,0-2 0</inkml:trace>
  <inkml:trace contextRef="#ctx0" brushRef="#br0">3356 4052 8151,'-10'0'-485,"1"0"0,6-2 445,-2-3 1,2 4 948,-2-4-640,3-3 1,-5 7 139,2-4-383,3 3 122,-4 2 1,1 7-8,0 2 1,-4 4-124,4 1 0,-6 2 105,2 3 0,1 1-90,-2 4 1,6 7-49,-6-2 1,5 2 109,-4-2 1,6-1-113,-2 1 1,3 4 57,2 0 1,0-4-69,0-6 0,7-5 44,2 1 1,4-4-112,1 0 1,5-7 18,0-4 0,5-2 88,-5-2 0,4-11-154,-4-3 0,0-5 78,-5 0 0,1-3-95,-1-7 0,-1-1 72,-4-3 1,2 3-268,-6-3 1,0 1-25,-5-1 1,0 3 41,0-3 0,0 4 39,0 6 0,-2-3 296,-3 7 0,4 7 0,-6-7 0,7 3 0</inkml:trace>
  <inkml:trace contextRef="#ctx0" brushRef="#br0">4337 3966 8099,'-8'7'87,"2"-6"155,-1 6-255,6-1 1,-6 2 0,7 6 175,-6 0 1,5 2 14,-4 3 1,2 8 0,-2 6 1,3 2-76,-2-2 1,2 2 36,2 3 0,0-4-168,0-5 0,2-2 118,2-4 1,4-2-194,6-7 1,1-6 56,-1-3 0,2-5 26,3-5 0,-2-4-10,7-10 1,-2-5-158,1-9 1,0 1 15,-4-6 1,-8 5 42,3-5 0,-9 7-118,-1-3 1,-2 9 106,-2 1 0,-11 7-109,-3-2 0,-15 10 91,1 4 0,-4 5-19,4 5 1,1 4-32,3 10 206,-3 3 0,5 7 0,-6-1 0</inkml:trace>
  <inkml:trace contextRef="#ctx0" brushRef="#br0">2090 5360 8478,'-6'-21'-29,"3"10"-347,-7-3 438,1 3 0,-5 3 398,0 3 1,-1 4-310,1 1 0,-5 6-249,0 3 0,0 6 266,5 3 1,5 5 8,-1 5 1,5 0 373,-4 1-446,6 6 0,-4-4 35,7 7 1,7-5 27,2 5 1,4-6-138,1 1 0,5-5 122,0-4 0,6-3-130,-1-7 0,1-5 60,-1 1 1,1-9-95,-6-1 1,5-7 3,-5-12 1,0-10-127,-5-9 0,-1-3 68,-4-2 1,2 2-127,-6 4 0,0-3 3,-5 7 0,0 0 109,0 4 0,-7 7-275,-2 3 1,-4 5 85,-1 4 1,-7 4-87,-2 6 1,1 6 16,-2 4 0,7 10-15,-2 9 352,3-1 0,2 13 0,-1-4 0</inkml:trace>
  <inkml:trace contextRef="#ctx0" brushRef="#br0">2162 6540 8179,'-16'-13'-173,"-3"3"0,3-1 347,-3 7 1,3-1 309,2 5 0,-2 1-254,-3 4 0,3 3-32,-3 6 1,4 7 51,0 3 0,3 4-58,2 5 0,-1 4 192,7 5 0,-1 1-130,5-1 1,1 6-64,4-1 0,3-1-197,6-8 1,5-5 141,0-9 1,6 1-106,-1-6 0,-2-6 150,2-9 1,0-2-288,4-2 0,1-13 25,-1-6 1,0-9-30,1-10 0,-7-5-18,-3-9 1,-3-3-57,-2 3 0,-6 4 202,-3 6 1,-7 2-27,-7 12 1,-3-2-135,-11 11 0,-6 2 73,-4 7 0,-6 4-1595,1 6 1664,-3 6 0,-8 8 0,-2 8 0</inkml:trace>
  <inkml:trace contextRef="#ctx0" brushRef="#br0">15754 6540 8190,'-8'6'-274,"1"-3"228,7 7 1,-4 5 333,-1 9 0,0 4-142,5 6 0,2 2-178,3 7 1,-2-2 110,6-3 1,-1 1-139,2-6 0,2-1 27,-2-8 1,2-4-143,3-6 112,-8 0 75,6-6 0,-13 3 109,0-6 1,-3 0-130,-11-5 0,1 1-405,-11 4 1,1-2 104,-6 7 0,-4-7-247,0 2 554,-7-4 0,-2-7 0,-9-2 0</inkml:trace>
  <inkml:trace contextRef="#ctx0" brushRef="#br0">15597 6639 8190,'43'-8'0,"0"-3"10,-1 6 0,4-6 0,6 2 1,2-4 298,12-1 1,1 0-504,4 0 0,-7-1-687,-2 1 1,-8 0 880,-2 0 0,-6-7 0,3-1 0</inkml:trace>
  <inkml:trace contextRef="#ctx0" brushRef="#br0">16948 6497 8165,'6'14'-2,"-4"0"1,3 1 957,-10-1 0,2 0-444,-7 0 0,6 5-425,-6 0 1,2 5-26,-1-5 1,2 1 84,7-1 1,0-3-221,0 3 1,7-3 72,2-2 0,10-5-115,5 1 0,3-7-222,1 2 0,7-10-196,3-4 0,3-6 88,1-4 1,-5 2-275,-4-7 0,-5 2 719,-4-1 0,-3-4 0,-7 5 0</inkml:trace>
  <inkml:trace contextRef="#ctx0" brushRef="#br0">17133 6468 8162,'0'21'0,"1"1"-71,4 7 0,-3 5-124,2 4 0,-2 5 1266,-2 4 1,0 7-449,0 3 0,-5 1-876,1-10 1,-1-1-216,5-4 1,11-7-1028,3-3 1495,10-9 0,-2 3 0,6-5 0</inkml:trace>
  <inkml:trace contextRef="#ctx0" brushRef="#br0">18114 6369 7969,'14'0'850,"7"0"1,-6 6-72,4 4 0,-4 2-403,-6 3 1,2-1-339,-6 0-80,0 0 0,-5 0 268,0 1-715,0-7 317,0 4-182,0-4 0,6 2 169,3-1 1,2-4-43,-1 4 1,3-4 144,-4 5 0,-1-6 283,1 6 1,-5-1-132,0 5 1,-2 5 129,-2 0 1,-6 5 101,-4-5 1,-4 6-51,-5-1 1,2 3-632,-7 1 0,0 2-261,-4 3 0,-7-1-1406,-3 6 1834,-3-6 1,-2 2 0,1-5 0</inkml:trace>
  <inkml:trace contextRef="#ctx0" brushRef="#br0">15924 7677 8147,'-14'-8'0,"0"-3"-59,0 6 0,-1 0-17,1 5 0,0 8 621,0 7 0,-5 7-163,0 11 0,-5 5-32,5 9 0,-4 8-106,4 7 0,1 4-30,9-4 0,-2 4 132,6-4 0,2-7-260,7-7 0,4-12-125,7-8 1,4-7-267,0-12 1,6-4-142,-2-10 1,9-4 240,1-10 0,0-3-202,-4-7 0,-2 1 133,-4 0 0,-4-1 187,-9 1 1,-4 1-200,-6 3 0,-11 4 85,-3 5 0,-15 3-26,1 2 0,-4 4-118,4 6 1,0 2 275,-1 2 0,7 3-89,3 2 1,8 4 36,2-4 0,7-3 121,2-1 0,13 3 0,9 0 0</inkml:trace>
  <inkml:trace contextRef="#ctx0" brushRef="#br0">16905 7720 7954,'15'0'553,"-1"6"166,0 3 0,0 2-550,0-1 1,1 7 66,-1-3 0,-6 5-487,-4 0 1,-2 3 249,-2 7 1,-2 1 8,-2 3 1,-4 3 109,-6 7 0,-2 0 34,-3-1 1,3-4 31,-3 0 0,5-8-89,4-1 0,4-3 137,6-7-106,0 0 1,11-11-119,3-3 0,16-5 191,4-5 0,8-4-684,10-10 1,7-3 255,12-7 1,0 1-2450,0-1 2678,-6 1 0,3 4 0,-10 1 0,-7-3 0,-9-1 0</inkml:trace>
  <inkml:trace contextRef="#ctx0" brushRef="#br0">18256 7705 7933,'0'-8'145,"0"4"-222,0 8 0,0 11 984,0 8 0,-5 6-578,1 4 0,-8 3-517,3 7 1,1 6-700,-1 3 650,5 3 0,-8 2 0,4 0 0</inkml:trace>
  <inkml:trace contextRef="#ctx0" brushRef="#br0">15583 8956 7964,'-6'8'413,"4"-1"1,2-7-501,10 0 1,4 0 286,5 0 0,5 1 370,9 4 0,-2-4-145,7 4-319,-6 3 0,9-5-17,-3 7 1,1 1-100,-1 8 1,-3-2-293,-7 7 0,-5 1 179,-5 8 0,-8 4-342,-5 5 0,-4 6 195,-1-1 0,-6 2-130,-4-2 1,3-4-92,-3 0 491,7-7 0,-10-8 0,5 1 0</inkml:trace>
  <inkml:trace contextRef="#ctx0" brushRef="#br0">17090 9099 7970,'-1'-23'0,"-4"4"0,2 4 13,-7 0 1,5 1 234,-4 0 1,4 6 526,-4 3 0,-1 4-636,-4 1 0,1 1-306,4 4 1,-4 5 278,4 9 1,3 3-95,1 6 0,3 5-31,2 0 1,8 7-124,6-2 1,2-3-197,8-2 1,-5-3 87,4-2 1,-5 1 35,1-1 1,-5-4 464,-5-1 1,-2-4-155,-7 5 0,-8-2 115,-6 2 0,-7 1-81,-7-6 1,-1 0 42,1-5 1,-2-1 15,-3-4 1,4-2 147,1-7 0,6-2 54,7-3 1,8-4-17,2-10 0,6 0-819,9-9 1,6 2 280,12-7 0,7-3-771,3-2 1,11-3 465,8-2 1,6 1 282,-28 20 1,1 1 0,-1 0-1,1-1 1,0 1 0,-1 0 0</inkml:trace>
  <inkml:trace contextRef="#ctx0" brushRef="#br0">18313 8985 7925,'0'-22'0,"0"-4"519,0 7 1,-2 0-82,-2 5 0,-1 2 28,-9 2 0,3-1-86,-8 6 1,-4 1-499,0 4 0,-4 6 234,-2 3 1,1 9 230,0 1 0,6 6-98,3-1 0,4 3-14,6 1 1,3-1-345,6-3 1,3 1 114,6-6 0,1-7-779,9-7 1,3-3 408,1-2 0,0-7-188,0-2 0,-1-10 153,2-5 0,3 2-11,-3-2 0,2 4 190,3 1 1,-7 0 357,-3 10 0,-3 2 92,-2 2 0,-6 12-172,-3 7 1,-5 8 826,-5 11 0,-3 15-386,-6 9 1,-5 18-410,0 1 0,7-31 0,0 0-775,3-2 0,-1 0 685,-3 1 0,1 0 0,3-1 0,1-1 0,-4 2 0,0 1 0,-1 2 0,1 1 0,-2 2 0,1 1 0</inkml:trace>
  <inkml:trace contextRef="#ctx0" brushRef="#br2">2218 4251 7625,'7'8'236,"-4"-2"-314,6-6 1,1 5 46,4-1 1,0 1-164,0-5 0,5-6 140,0-4 1,5-1-21,-5 2 1,6-4 66,-1 4 1,3-2-30,1 1 0,1-1 216,-1 6 0,2-1-121,3 1 1,4 4 41,5-4 0,-1-1-154,-3 1 1,3-1 8,-3 1 0,-3 3 6,-2-2 1,-3 2-165,-1 2 0,-1 0 137,1 0 0,-3 0 6,-2 0 0,3 0 136,-3 0 1,1 0-138,-1 0 0,1 0 263,-6 0 1,6 0-8,-1 0 0,3 0 11,1 0 1,1 0-148,-1 0 1,-1 0 21,-3 0 0,6 0-55,-7 0 0,7 0-135,-6 0 1,-2 5-67,2-1 1,-2 3 37,2-2 0,2-2-73,-2 6 0,5-6 192,4 2 0,-2 1 2,7-1 1,0 0-24,5-5 0,0 0 19,-1 0 1,1-6 21,-1-4 1,1 2 128,0-1 1,-1-1-57,1-4 0,6 1-64,3 4 0,-1-2 47,1 6 0,-6-4-56,1 4 1,-9 0-8,-5 5 0,-8 0 26,-1 0 0,-6 5-4,0 0 1,-6 6 187,-3-2-189,1 4 1,4-1-30,0-2 1,6-4 34,4-6 1,5 0-223,4 0 1,5-5 91,9 1 0,4-10 54,6 4 1,3-6 27,-4 7 1,4-4-9,-7-1 0,-4 4 14,-2 1 1,-3 6 14,-1-2 1,1 3 15,3 2 1,-2 2-35,2 3 1,2-4-30,-2 4 1,2-3 41,-1-2 1,-4 0-9,3 0 0,-2 0 8,-3 0 1,1-2 3,0-3 1,4 4 49,0-4 1,6-1 155,-6 1 0,0 0 14,-4 5 0,0 2-103,-1 3 0,-5-2-99,-4 6 0,-3-6 54,-2 2 1,1 1-3,-1-1 1,7 0-61,3-5 0,0 5-35,4-1 0,3 1-43,7-5 1,3 0 86,-3 0 1,-1-1 20,1-4 1,-5-2-26,5-2 1,0-4 96,5 4 1,7 1-255,2-1 0,2 4 242,-2-5 1,-4 7-71,-10-2 0,2 4-18,-7 1 0,0 0-4,-4 0 0,0 0-18,-1 0 0,6 1-183,-1 4 0,5-3 120,-4 2 1,-1 3 32,-4-2 1,3-1-26,-4-4 0,2 0 5,-10 0 0,4 0 100,-5 0 0,11 0 383,-1 0 1,2 0-316,-2 0 0,4 0 118,1 0 1,-1 2-81,-4 3 0,0-4-46,-1 4 0,-1 1-80,-3-1 1,-1 4 34,-4-4 0,3 5-120,7-6 0,-1 3 21,1-3 1,4-2-15,1 3 1,4-2 13,-5 2 0,4-4 46,-9 4 0,9-3-10,-8-2 0,4-5 7,0 0 0,-1-4 52,6 4 1,1 0-49,3 5 1,-5-5 3,-4 1 0,1-1 94,-6 5 0,-1 0 159,-7 0 0,-4 0-259,3 0 0,-3 0 58,-2 0 0,9 0-129,5 0 1,4 0 119,11 0 1,-3 0-326,7 0 0,-2-5-977,-2 0 1257,-7 1 0,1-1 0,-4 0 0,5 2 0,4 1 0</inkml:trace>
  <inkml:trace contextRef="#ctx0" brushRef="#br2">11005 4037 8290,'-8'-6'-214,"-5"5"404,12-6 1,-7 7-50,3 0-127,4 0 257,-6 0 25,7 0-53,0 0-257,0 7 1,5 2 83,0 10 1,0 0-161,-5 9 178,0-2-79,0 8 1,0 1-144,0 3 0,0 3 142,0 2 0,-7-1-143,-2 1 1,2 0 91,3-1 0,-3-1-10,3-3 0,-1 2 41,5-7 1,0 0-7,0-4 0,0-1-85,0 0 82,6 1 8,-4-1 1,10 1-148,-2-1 1,1 1 34,-2-1 1,4 5 36,-3 0 0,1 2 63,-2-2 0,4-3-13,-4 4 0,-1-4-54,2-2 90,-1 0-43,-1 1 1,3-2 69,-6-4 1,-1 4-59,-4-3 0,0 3 103,0 1-77,0-6 7,0 12 0,-6-9 3,-3 13 1,-4-5-25,-1 5 1,0 0-2,-1 4 0,3-4 2,2 0 0,-1-1 1,6 0 0,-1-2 31,1-6 0,4-3-28,-4-2 0,4 3 259,1-3 0,4-2 46,1 1 0,1-4 70,-1 5 1,1 0-194,4 4 1,3 1-24,-4-1 0,4 1-56,1-1 0,0 0-80,0 1 1,2 1-422,3 3 0,-3-3 220,3 3 0,-8-3 54,-2-1 1,-1-6-86,2 1 0,1 0-259,-7 4 1,1-1 278,-5-3 1,0 3 467,0-4 1,0 4-270,0 2 0,0 1 4,0 3 0,0-3 608,0 3 0,-1 2-263,-4-2 0,2 6-199,-7-1 0,2-1-59,-1 1 0,-8-2-17,2 2 0,-2 3-17,3-3 0,-5 3-14,0 1 0,0 6-64,5-1 1,4 1-3,1-6 0,4-1-217,-5-3 0,7 3 83,-1-3 0,2-3-174,2-2 1,0 2 63,0-2 1,0 2 147,0-2 1,0-1 62,0 6 0,0-1 129,0 6 0,-5 0-20,0-1 0,-1 1 276,1 0 0,4-2-60,-4-3 1,4 3-54,1-3 0,-5-4-187,0 0 0,0 2 8,5 2 0,0-2-2,0 2 0,2 0-32,3 5 1,-4-1-127,4 1 1,-3 0 15,-2-1 0,0 1 91,0-1 1,-5 6 229,0-1 1,-4 1-136,4-6 1,0-1-173,5-3 1,0 2 141,0-7 0,11 0 6,3-4 0,10-1-57,0 0 1,9-1-108,5-3 0,1 1-21,-1-6 0,2 5-261,-7-5 1,-1 11-43,-9-2 1,-9 5 157,-9 1 0,-3 2 226,-2 7 1,-13 1 34,-6 3 0,-8 4 130,-6 6 0,2-2-15,-7-3 1,6-3 293,-1-6 1,4-1-180,6 1 1,-1-7 78,10-3 1,-2-3-305,11-1 0,1-1 128,4 1 1,0-1-248,0 1 1,4-6-88,1 1 1,4 0-217,-4 4 0,0-4 171,-5 0 1,0-1-45,0 6 0,0-1 213,0 1 1,-5-6 247,0 1 1,-6 0 332,2 4 0,1-4-252,-1-1 0,5 0 52,0 0 0,1 4-22,-2-3 0,3 3 53,-3 1 0,4 1-113,1-1 1,0-4-262,0-1 1,0 1 64,0 4 0,1 1-156,4-1 1,-3-4-107,3 0 0,1-1 95,-1 6 0,-1-5 11,-4-1 1,0 1 79,0 4 1,-1 2 65,-4 4 0,2-3 105,-7 7 1,1 0 253,-5 5 1,-1-5-117,1-1 1,2-3 61,2 4 0,-1-7-393,6 2 1,1-7 74,4-3 0,0-1-159,0 2 1,6-2-99,3-3 1,2 2-125,-1 2 0,3-1 91,-4-3 0,4-1-114,1 5 1,-5-4 427,1 5 0,-5-5-72,4 5 1,-6-2 111,2 2 0,-3 2-16,-2-2 0,0-3 437,0-2 0,-5 1-75,0-1 0,-4 0-2,4-5 1,0 1-186,5-1 1,-5 0-83,1 0 0,-1 0-213,5 1 0,0-1-326,0 0 1,-5-5-393,0 1 618,1-7 1,-3 8-322,-2-6 0,-1 1 343,-4-1 1,2-3 255,-12 2 1,0 4 19,-4 2 1,-12 4 303,-2 5 0,-12-2-125,-3 7 1,0-2-71,-5 2 1,9 3 89,1-4 1,7 3-101,3-3 0,1-2-396,8-7 0,-1-1-154,6-4 0,-1 2-181,1-6 0,1 0 177,3-5 1,-1-7-46,6-2 1,-1 1 159,1-2 0,-2 7 399,-2-1 0,-4 2-157,3 2 1,-3 2-78,-1 2 1,-1 4 453,1 6 1,-1 1-91,1-1 0,0-2 29,-1-2 0,1 1-140,-1-6 1,1 0-102,-1-5 1,-4 0-3,0 0 1,-2 1-17,2 4 1,-3-4-147,-7 4 1,0-2 68,1 2 0,4-2-108,0 7 1,3-1 42,-7 5 1,2 1-50,-7-1 0,-4 0 119,-1 0 1,-10 0-9,-4 1 0,-2-1 42,2 0 1,4-4 0,10-1 0,-3-4 149,3 4 1,1-6-97,-1 2 0,4-3-57,-4-2 0,2 0-70,-2 0 0,3 0-131,6 0 0,5 0 80,0 0 1,5 0-111,-5 0 0,5-2 70,-5-3 0,0 4-125,-5-4 0,-7 2 403,-7-2 1,-1 4-96,-9-4 0,12 3 346,-2 2 0,8 0-154,-3 0 1,6 0 4,-1 0 0,3-4-165,1-1 0,0-6-4,1 1 0,-1 2-215,0-1 1,1 4 76,-1-4 1,2 1-207,3-2 1,-2-1 84,7 7 0,-1-1 29,0 5 0,-7 0 127,-6 0 0,-12 1 16,3 4 1,-11 3-262,1 6 1,-2 0 254,2 1 1,1-1 41,3 0 1,2-1 27,-6-4 1,-1 2 67,-4-6 0,2 0-63,3-5 1,7-2 72,7-3 1,5 2-133,-6-6 1,6 1 29,-5-2 1,0-1-71,-5 7 1,-6-1-155,-4 5 1,-1 0-30,2 0 0,1 1 134,4 4 0,-6 3-56,-8 6 0,35-4 0,1-1 140,-4 1 1,0-1 0,3 1 0,1-1 308,-37 5 0,10-4-196,4-1 0,9-4-30,1 5 1,6-9 152,-2-1 0,9-6-378,1-8 0,5-1-55,-5 1 1,6-5 61,-1 0 0,3 0 354,2 5 1,-5 0-352,-1 0 1,0 6 419,0 3 1,-2 5-162,-7 5 0,-2 0 43,-8 9 0,5-3-12,-14 8 1,8-5 131,-3-5 1,7 2-223,7-6 0,7 0-145,3-5 1,4-2-262,5-2 0,-1-4 172,6-6 0,-1-2-103,1-3 0,-5 5 34,-9-1 0,1 3 22,-6 7 1,-6 0 201,-8 5 0,-2 0 298,2 0 0,-2 5 43,7 0 1,-5 6 313,5-2 0,4-1-163,5 2 1,5-7-120,-5 2 1,6-5-241,-1-5 1,5-9-201,4-10 0,3-3-485,7-1 1,2-12 246,2-3 1,-1-9-247,6 0 0,-1 5 288,1 4 0,-3 1 31,-6 4 1,0 4 528,0 6 1,-5 1-208,0 8 0,-6 0 180,1 5 1,2 0 62,-2 0 0,7 3 179,-2-4 0,-2 4-280,2-8 1,2-3-82,7-2 1,-2-4-384,2-5 0,2-5 163,-1-9 0,4 2-81,-4-2 0,5 3 73,0 1 1,-3-4-107,3-1 1,-6 1 50,5 4 0,-6 1 61,2-1 0,-2-4 68,1-1 1,-2-4 103,2 5 0,4-1 16,1 6 0,4-7-68,1-3 1,1-1-68,4-3 1,4 0 62,10-10 0,-1 0-519,5-5 0,-4-1 347,5 1 0,-7 7-95,2 2 0,-3 4 39,-2 1 1,-6 0 105,-3 0 1,-3 6 301,-2 4 1,-2 9-96,-3 5 0,-3 3 69,-6 1 0,-5 1-34,0 0 1,0 4 350,5 0 0,0 1-401,0-6 0,1-1-84,4-3 1,1-3-81,3-7 1,3-6-245,-2-3 0,2 1 143,2-1 0,5 0-51,0-5 1,-1 2 157,-4 3 0,0 3-83,0 6 1,-1-4 588,-4-1 1,3-4 17,-2 5 1,-3-2 228,3 1 1,-1 3-369,5-7 0,6 6 51,4-2 0,2-1-280,2 2 0,5-11 113,0 1 0,2-3-578,-2 3 1,-3 0 231,3 0 0,-4 2-339,0 3 1,-1 3 188,0 6 1,-4 2 11,-1 3 0,-6-1 339,2 5 1,-2-4 250,2 5 0,-4-1-117,4 0 0,1 4-44,-1-3 0,6-3-189,-1-2 1,4 2 99,5-2 1,-2 1-471,7-1 1,-7-3 122,2 4 1,-3 0-11,-2-1 1,-4 5 179,-1-5 1,-6 7 192,2-3 1,-5 4 81,-5 2 1,-2 4-77,-8 1 0,6 5 450,-1-1 0,1 3-200,-5 2 0,4 0-26,1 0 0,6-2-306,-2-3 1,5-3-274,5-6 1,2-3 144,8-2 0,0-3-68,4-7 0,-3 1-271,3-1 0,-3-4 157,-2-1 0,0-4 126,1 5 0,-7-1 212,-4 6 1,-2 1 277,-2 3 1,0 3 29,0 7 0,-6-1 319,-4 1 1,-3 4-322,-1 0 0,2 7 70,2-2 0,2-3-19,3-2 1,5-3-18,0-1 1,7-7-1606,7-3 0,7-8 650,2-1 1,3-5-191,-3 5 0,2-6 275,-6 6 1,-1-2 197,-9 2 1,2 2 141,-6-2 0,0 4 129,-5 5 1,-6 4 832,-4 5 1,2 1-402,-1-1 1,-1 6 314,-4-1 0,0 5-272,0-5 1,4 5-429,1-4 0,5 1 6,0-2 0,-3-5-154,3 1 0,-3 0-38,3-6 0,0 4-335,-5 2 1,-1-5 177,-4 0 1,0-1 60,0 6 0,0 1 678,-1 3 0,1 2-56,0 3 1,4 2 128,1-7 1,6 5-271,-2-4 0,3-1-16,2-4 0,12-2-235,2-4 1,9-2-489,1-7 0,3 1-1302,1-1 1573,1-6 0,-1-1 1,1-7-1</inkml:trace>
  <inkml:trace contextRef="#ctx0" brushRef="#br0">10607 13562 7927,'-14'-15'185,"6"-4"70,1 17 1,9-4 79,3 6 1,3 8 306,6 6 0,5 11-305,0 8 1,4 5-123,-4-5 1,5 7-187,-5-2 1,2 1-96,-2-1 0,-4-1-214,4-4 1,2-5 4,-2 1 1,0-6-286,-5-4 1,0-8-303,0 4-576,-6-4 546,-1-3 892,-7-2 0,-7 0 0,-1 2 0</inkml:trace>
  <inkml:trace contextRef="#ctx0" brushRef="#br0">10735 14003 7824,'1'14'80,"4"1"1,5-1 318,9 0 1,-2-4 450,7-1-398,-7 0-172,4-1 1,-1 3-229,4-6 1,-4 0-71,-1-5 1,2 0-81,-2 0 1,0-2 156,-5-2 1,-1-4-104,-4-7 0,4-3-562,-4-1 1,2-7 281,-1 3 0,1-4 324,-6-2 0,6 1 0,-4-1 0</inkml:trace>
  <inkml:trace contextRef="#ctx0" brushRef="#br0">10735 14614 7927,'-21'15'1348,"5"-7"-737,2-2-460,8-6 0,14-6-18,6-4 0,7-9-153,7-5 1,0-4 48,1-5 0,-1 3 5,1-3 1,-1 7 55,1 3 0,-6 5-277,1-1 1,-11 10 164,1 4 0,-8 5-193,4 5 1,-7 9 303,2 10 1,-12 9-121,-7 5 0,0 8 25,-5 1 0,-3 5-23,-2-4 0,2 4-146,-2-5 0,7-6 2,-2-8 1,3-7-290,2-3 1,-5-10-286,0 1 162,0-9 0,5-7 585,0-12 0,6-6 0,1-9 0,7 5 0,0 1 0,2 1 0,3-2 0,-2-1 0,6 6 0,6 1 48,4 9 0,1 3 136,-1 6 1,2 0-34,2 0 1,3 6 18,-8 3 0,8 4 154,-3 1 0,0-4 77,0-1 1,-4-4 61,5 4 0,-7-5-463,2 0 0,-3-8 0,-2-4 0</inkml:trace>
  <inkml:trace contextRef="#ctx0" brushRef="#br0">11062 14458 7927,'14'-22'-51,"0"1"26,0 7 0,2 0 262,3 0 0,2 0 391,2-1 1,6 1-507,-1 0 0,-4 0-494,4 0 0,-7-1-236,3 1 1,-12 1 242,3 4 1,-9-2-254,3 6 618,-5 0 0,-4-1 0,-8-2 0</inkml:trace>
  <inkml:trace contextRef="#ctx0" brushRef="#br0">11332 14344 7927,'0'22'0,"6"10"-36,4-3 0,-4 8-45,-1 1 0,-4 8 307,-1 2 0,0-1 245,0-4 1,-1-2-399,-4-3 1,-4 1 27,-10-6 1,3-6-22,-3-8 1,2-3 83,-2-2 1,1-6-23,-6-3 0,6-5-49,-6-5 0,6-5 2,0-9 1,8 2-56,5-7 0,4 1 18,1-6 1,6 1-501,4-1 0,8 1 222,6 0 0,3-1-269,1 1 1,-1-1 488,-3 1 0,9-7 0,-3-1 0</inkml:trace>
  <inkml:trace contextRef="#ctx0" brushRef="#br0">11574 14074 7932,'8'0'916,"-2"0"1,-6 7-743,0 2 0,0 5 177,0 5 0,0-3-328,0 3 0,0-3-310,0-2 1,6-1-158,4-4 0,2-3 444,3-6 0,-1-6 0,0-2 0</inkml:trace>
  <inkml:trace contextRef="#ctx0" brushRef="#br0">11886 13889 7932,'-6'15'0,"-3"4"109,-10 0 1,0 7 190,-10 3 1,4-1 56,-8 5 1,3-3-117,1-1 0,1-1-347,0 1 72,5-7-15,9-2 0,3-5-184,6-1 215,1-6 0,12-2-156,6-6 1,6 0 104,9 0 0,-1-2-130,1-2 1,1-4-407,3-6 246,-3-1 175,5 1 1,-9 0-464,-2 0 255,-3 0 7,-7-1 385,-6 7-2,-2 2 0,-12 8 2,-4 2 0,-10 6 19,-9 9 1,-1 3 1,-8 6 0,5 1 141,-5-1 1,7 5 367,-2 1 1,4-1 178,5-5 0,5-6-238,10-3 1,-2-3-43,6-2 1,2-6-283,8-3 1,4-5-282,10-5 0,10-4 136,9-10 0,3-3-143,1-7 1,-1 1-1076,-3-1 531,-3 1 432,-7 6 0,-5-3 253,-4 6 0,-4-7 0,0 4 0</inkml:trace>
  <inkml:trace contextRef="#ctx0" brushRef="#br0">11645 13904 7932,'12'6'319,"-2"3"1,1 6-80,-6 4 1,6 7 13,-2 8 1,-2 5 16,-3-1 0,-2 8-14,-2 1 1,0 1 136,0-6-119,0 7-284,-6-5 0,-2 10-162,-7-6 0,6 4 72,-1-5 0,3-1-211,-3-8 0,-1-5 224,6-9 86,-6-4 0,3-6 0,-6 1 0</inkml:trace>
  <inkml:trace contextRef="#ctx0" brushRef="#br0">11716 14430 7932,'28'-8'0,"1"-5"-153,-1 4 1,1 2 101,-1 3 0,-6 2 249,-3 2 0,-3 0-180,-2 0 0,-1 2-208,-4 2 1,-2 4 108,-7 6 0,-4 1-70,-5-1 0,-1 5 111,-9 0 0,-3 4-13,-1-4 1,-4 5 172,-2-5-153,1 0-11,0-5 1,7-4 200,7-1 1,0-6 71,4 2-153,4-3 1,6-9-93,9-2 1,10-5-100,5-5 1,3 1 87,1-5 0,5 5-155,1-1 0,-6 4 106,-4 0 1,-2 6-7,1-1 181,-2 7 1,-8 3 29,-4 10 1,-3 4 192,-6 5 1,-6 3-49,-3 6 1,-6 6 82,-4-1 0,4 0-193,-4-5 1,-2-6-200,2-3 0,0-3-20,5-2 0,-5-6-356,0-3 1,0-5-243,5-5 368,6-3-23,-5-12 1,12 3-96,-4-7 1,4 2 402,1-2 0,6 3 0,2 14 61,6 2 0,-5 6 91,1 9 1,-7 6 545,2 12 0,-2 1-348,2-1 0,-2 0 121,6 1 0,-4-7 221,5-3-462,-1-3 1,5-8-96,0-4 0,5-8-220,0-6 1,7-14-78,-3-4 0,-2-11-437,-2-4 0,1-1-6,-1-8 1,-1 4 604,-9-4 0,4 6 0,-5-3 0</inkml:trace>
  <inkml:trace contextRef="#ctx0" brushRef="#br0">12086 14074 7932,'7'2'-162,"-2"3"1,3-4-330,2 4 0,2-8 423,2-2 0,1-8 390,-1-1 0,5 0-270,0-5 1,0 0-181,-5 5-298,0-4 313,0 17 1,-7-5-123,-7 6 1,-3 12 169,-12 7 0,3 6 165,-12 4 1,2 4 16,-2 0 0,-1 7 279,6-2 0,0-4 348,5-1-353,6-2-198,2-3 1,1-11-7,0-2 1,2-11 30,8 1 0,3-3-317,6-2 58,6-13-194,2 3 0,7-21-221,-1 2 0,1-2 92,-1 2 0,1 1-516,-1 0 880,0-1 0,-5-6 0,-3-1 0</inkml:trace>
  <inkml:trace contextRef="#ctx0" brushRef="#br0">12313 14032 7932,'-9'15'-201,"-1"4"0,7-1 317,-2 5 1,4 1 206,1 5 1,1-1 274,4 0 1,1 6-169,4-1 0,2 2-284,-2-2 0,2-3-159,3 3 1,-6 2-216,1-2 0,-6-5 10,6-4 1,-5-2-206,4 2 1,-6-4 180,2-6 0,-3-4-116,-2-1 1,0-7-283,0-2 1,-7-8 317,-2-11 1,-2-5 321,1-9 0,-7 2 0,3-7 0,-4 5 0,4-5 0,0 6 0,0-1 0,-1 9 0,1 5 0,5 5 181,-1 5 1,5 2 291,-4 7 0,6 2 306,-2 3 0,3 9-247,2 10 1,-4 2-202,-1 3 1,-1-1-253,1 1 1,3-1-148,-2 1 1,2-3 47,2-2-240,0-3-136,0-7 1,2-8-1041,2-6 1436,4-12 0,6-17 0,1-7 0</inkml:trace>
  <inkml:trace contextRef="#ctx0" brushRef="#br0">12413 14216 7932,'14'0'-99,"0"7"-50,0 2 1,-1 4 156,-4 1 1,4 0-7,-4 1 1,-1-3-458,2-2 85,-7 2-184,10-10 554,-12-2 0,5-8 0,-6-6 0</inkml:trace>
  <inkml:trace contextRef="#ctx0" brushRef="#br0">12526 13847 7932,'2'16'0,"3"3"0,-4 3 612,4 6-261,-4 1-202,-1-1 0,0 0 524,0 1-312,-6-1-120,-2 1 0,-1-6 123,-1 1-271,7-7-355,-9 4 36,10-13 0,-4-8-384,6-10 0,1-7-129,4-2 1,3-11 313,6 2 0,0-2 11,0 6 0,1-1 353,-1 6 0,2 0 61,3 5 43,-4 6 1,6 1 24,-7 7 0,-4 2 230,-1 3 0,-6 3 397,2 6 0,-3 5 134,-2 0 0,0 4-318,0-4 1,-2 7-116,-3-3 1,-3 4-209,-6 2 0,5-3-190,-1-2 1,1 3-2,-5-3 0,-1 1-199,1-1 1,0 1 38,0-6 0,-1 1-239,1-1 0,0-3-288,0 3 0,0-2 296,-1 2 0,3-3-2,2 3 0,-2-3-16,2-2 0,2-4-340,-1-1 752,6-6 0,-4 4 0,7-7 0</inkml:trace>
  <inkml:trace contextRef="#ctx0" brushRef="#br0">12683 14330 7932,'8'2'423,"-4"2"0,3 0 58,-3 5 1,7-1 561,-1 1 1,-2 4-546,1-3 1,-1 2-161,2 2 0,2-1-1709,-2-3 1371,2 2 0,3-10 0,-1 4 0</inkml:trace>
  <inkml:trace contextRef="#ctx0" brushRef="#br0">12896 13719 7932,'9'6'390,"1"4"0,-7 4 107,2 5-332,-4 3 0,-2 8-138,-4 3 0,-8 3-261,-6 7 0,0-7-25,5-2 0,5-4 61,-1-2 1,2-4 54,-1-1 0,-2-10-57,6 1-306,0-9 344,5 1 1,0-7 41,0-4 1,7-1 120,2-4 1,4-1-93,1 6 0,0 1 181,0 4-6,1 0 1,-1 8 135,0 6 1,-6 3-69,-3 12 1,-4-4 141,-1 8 1,0-1 36,0 1 0,2-5 194,3 1 0,-4-2-179,4-9 1,1 1-55,-1-4 0,1-6-511,-1 1 140,-3-7-387,10 3 29,-10-6 1,9-6 205,-6-4 0,1-4-180,-1-5 0,-4 2 17,4-7 394,-3 0 0,-2-4 0,0 0 0</inkml:trace>
  <inkml:trace contextRef="#ctx0" brushRef="#br0">13109 13847 7932,'14'-14'0,"1"-5"-285,-1 0 1,0-5-359,0 5 0,-4-2 643,-1 3 0,-6 2 0,4-5 0</inkml:trace>
  <inkml:trace contextRef="#ctx0" brushRef="#br0">13180 13591 7932,'-8'0'-201,"2"0"0,6 11 617,0 3 1,-5 5-66,1 0 1,-3 3-192,3 7 0,2-1-13,-3 0 1,-1 7-145,1 3 1,-4-2 146,4 2 1,0-6-145,5 1 0,0-4 192,0-6-228,0-2 0,7-13-26,2-4 0,5-10-9,5-8 0,2-8-76,2-11 1,3 3-133,-7-4 0,0 0-318,-5 1 0,0 6 149,0 8 0,-6 3 442,-3 2 0,3-1 0,0 1 0</inkml:trace>
  <inkml:trace contextRef="#ctx0" brushRef="#br0">13138 14131 7932,'0'14'0,"6"-4"-17,3-1 1,-1-1 152,2 2 0,-1 2 88,6-2 0,-3 2-120,-2 3 1,1-1-269,-7 0 191,1 0-416,-5 1-71,0-1 388,0-6 0,0-4-69,0-8 1,-5-4-93,1-6 1,-1-2-49,5-3 1,0 1 195,0-5 0,0 4 41,0-5 1,5 5 57,-1-5 0,7 9 186,-1 0 1,3 1 50,1 5-41,0 2-205,7 1 1,-6 6 554,4 0-217,-3 0 157,-2 0-106,1 6 0,-3 2-103,-2 6 1,-4 1 12,-6-1 1,0 5-148,0 0 0,-6 0-103,-4-5 1,-2 5-27,-3 0 1,1 1 87,0-1 0,0-3-612,-1 3-196,1-3-536,0-8 726,0-2 0,1-20-886,4-10 1388,2-9 0,1-16 0,-2-1 0</inkml:trace>
  <inkml:trace contextRef="#ctx0" brushRef="#br0">13379 13477 7932,'15'3'0,"-1"7"0,0-1-8,0 10 0,0 3-8,1 2 0,-6 3 363,1 1 0,-7-4-250,1 0 1,-2-2-418,-2 2 1,0-4 39,0-6 1,0 0-582,0 1 604,0-7 0,0-4 257,0-8 0,0-4 0,0-7 0,-2-5 0,-2-4 0,2-3 0,-3-1 0,4 0 0,1-1 0,1-4 0,4 0 0,3 0-51,6 4 1,2 2 128,3 4 0,2-3-12,2 7 1,4 0 143,-3 5 0,1 5 182,-1-1 0,1 7-81,-6-2 1,0 4 11,-5 1 0,-1 6-72,-4 4 1,-2 9-26,-7 4 1,0 4-121,0 2 1,-7 1-147,-2 3 1,-4-3-228,-1 3 1,0-3-1116,0-2 1382,-1 1 0,-5-1 0,-2 1 0</inkml:trace>
  <inkml:trace contextRef="#ctx0" brushRef="#br0">13507 13605 7932,'15'0'32,"-1"0"188,0 0-28,0 0 0,-4 0-49,-1 0-31,1 0 0,4 0-39,0 0 1,-4 0-161,-1 0-767,-6 0 245,10 0 348,-12 0 161,6 6 1,-9-2 60,-3 5 1,2 1-22,-6 4 1,-1 5 52,-4 0 0,0 0-42,0-5 1,-1 3 276,1-3-145,6 4-43,2-10 0,8 0-160,2-4 1,6-4 125,9-4 0,1-4-58,4-7 1,1 6 33,-6 0 1,2 1-4,-2-2 0,-8 2 62,3 4 228,-9 2-207,1-4 1,-12 6 153,-4 0 0,-4 1-207,-5 4 0,-3 3 47,-7 6 1,1 0-71,0 0 1,1 1 68,3-1 1,-1 0-23,6 0 0,1 1-27,9-1 1,-2 0-14,6 0-11,0 0 0,12-1 17,2-3 1,5-4-23,5-6 0,4-2 37,5-2 1,0-4-120,1-7 1,-1 1 8,1 0 0,-1-5-85,1 0 0,-6-1 8,1 1 0,-7 3-447,2-3 620,-3 3 0,-8-4 0,-2-3 0</inkml:trace>
  <inkml:trace contextRef="#ctx0" brushRef="#br0">13649 13534 5871,'8'28'1511,"3"2"-925,-6 4 0,5 2-131,-6 7 0,3 1-125,-3 3 1,-2-1 52,3 6 0,1-1-270,-1 1 1,4 2-147,-4-7 1,5-1-615,-6-8 0,3 0 457,-3-10 0,-2-3-112,3-10 1,-4-6-116,-1 0 0,0-7-85,0-2 0,-1-6 144,-4-8 0,2-7 358,-7-3 0,1-9 0,-5-3 0</inkml:trace>
  <inkml:trace contextRef="#ctx0" brushRef="#br0">13664 13932 7932,'-8'-14'13,"1"0"0,6 6 79,-4 3 1,4 16 132,-4 8 0,-1 6-1,1 4 1,-6-1-130,1 1 0,-2 4-193,-3 0 0,3-5-13,2-4 1,-2-7 120,2 2 1,4-8-928,1-1 917,-3-7 0,7 3 0,-6-6 0</inkml:trace>
  <inkml:trace contextRef="#ctx0" brushRef="#br0">13678 13975 7932,'28'-10'0,"1"1"0,-2 6 380,-4-2 1,3 10-95,-7 4 1,1-1-63,-1 1 0,-3 1-224,3 4 0,-3 7 0,-2 1 0</inkml:trace>
  <inkml:trace contextRef="#ctx0" brushRef="#br0">14104 13250 7932,'-7'0'1022,"-6"0"0,11 1-630,-2 4 1,-3 9-189,3 10 0,-6 4-35,5 6 1,-6 0-430,2 4 1,-4 2 193,-1-7 1,0 0-407,-1-5 1,6-1 58,0-3 0,1-3-156,-2-7 0,2-6-89,4-4 241,2-2 1,-9-8 148,6-4 0,0-4 268,5-5 0,0 3 0,0-3 0,2 3 0,3 2 224,3 0 1,6 6-7,0 3 1,0 12 156,0 7 0,-4 6 147,-1 9 1,1 10 419,4 4 1,-4-2-394,-1-3 1,-6 0-124,2 5 0,1-1-432,-1 1 1,1-7 80,-1-3 0,-3-9-1274,2-5 759,4-9 1,-5-7-99,7-13 1,-5-12 537,4-16 0,-6-9 0,4-4 0</inkml:trace>
  <inkml:trace contextRef="#ctx0" brushRef="#br0">14104 13292 7932,'15'-8'0,"-1"4"0,2 2 440,3 2 0,-2-1 629,7-4 1,-5 2-958,4-7 0,1 1-20,4-6 0,-5-3-309,-4-1 0,0 0-237,-5 4 1,2 1-1368,-12 0 1314,7 0 0,-9 0 507,3-1 0,-10 1 0,-3 0 0</inkml:trace>
  <inkml:trace contextRef="#ctx0" brushRef="#br0">14375 13051 7932,'-8'0'9,"1"0"188,7 6 0,0 2 130,0 6 1,5 0 160,0 1 1,0-1-121,-5 0 0,0 7-81,0 2 0,-2-1-335,-3 2 1,-4 0 133,-10 4 1,1 2-167,-5 3 1,1-3-189,-2 4 0,-1-11-416,6-4 0,0-3-355,5-2 259,-1-6 1,1-2 67,0-6 712,6 0 0,2-1 0,6-4 0,0 3 0,0-4 0,6 1 0,3 1 0,4-1 76,1 5 1,5 2 148,0 2 1,0 4 180,-5 6 0,1 2 357,-1 3 1,-2-1 447,-2 5-630,3 1-281,-12 4 1,5 1 29,-6-1-110,0-6-28,0 5 1,2-6-227,3 2 0,-4 3-435,4-7-540,-3 0 242,-2-5-44,0-6 1,0-4 126,0-8 0,0-4 295,0-6 0,0-2 170,0-3 0,0 1 219,0-5 0,0-1 0,0-4 0,0-1 77,0 1 0,1-1-31,4 1 1,-2-1 96,7 1 1,-1 1 183,5 3 0,2-2-102,3 2 0,-3 2 17,3-2 0,-3 7 30,-2-2 0,0 3-140,0 2 1,-4 6 376,-1 3-336,-6 4 1,4 8 107,-7 8 0,0 5-108,0 9 0,0 1 14,0 3 0,0-2-46,0 7 1,0-9-101,0 4 1,0-8-494,0 4 1,0-2 265,0-9 1,0 1-1721,0-4 1906,0-1 0,0 0 0,0 0 0</inkml:trace>
  <inkml:trace contextRef="#ctx0" brushRef="#br0">14303 13634 7932,'5'-15'175,"0"1"1,6 0 238,-1 0 1,2 4-82,2 1 1,1-1-476,-1-4 1,0 5-592,0-1-593,0 7 971,1-3 1,-7 12 27,-4 3 0,-8 4 197,-6 1 1,-4 5 129,-5 0 0,3 2 154,-3-2-208,-3-4-33,6 12 1,-3-11 629,10 3 1,-2-8 162,6-1 101,0-1-539,5-1 1,7-2-85,2-6 1,4-6-250,1-4 0,5-1 48,0 2 0,1-4-410,-1 4 191,-9 3 83,9-7-509,-11 11 275,0-4 297,-2 6 1,-12 5 50,-4-1 1,-3 6-17,-1-5 0,0 6 56,0-2 1,4-2 168,1-3 0,4 3 316,-4-3-334,5 7 1,0-9-81,8 3 0,0-4 6,5-1 0,1 5-15,4 0 0,0-1-12,0-4 0,-4 0 39,-1 0-103,1 0-15,4 0-31,-6 7 0,-2-4 41,-6 6 0,-1-1-4,-4 2 1,-8 2 21,-6-2 1,-6 3-12,1 1 0,-3 0 34,-1 0 0,4 0 5,1 1 1,5-1 156,-1 0 64,3 0 1,9-4 119,2-1 0,5-6-128,5 2 1,4-3 50,10-2 0,3-7-17,6-2 1,3-4-76,2-1 0,-3 0-71,3 0 0,2-1-150,-2 1 1,0 0-163,-5 0 1,6 0-393,-1-1 0,5 1-1371,-5 0 1946,0 6 0,-11 2 0,-1 6 0</inkml:trace>
  <inkml:trace contextRef="#ctx0" brushRef="#br0">11759 15439 7875,'15'-2'0,"4"-2"0,3 1 259,7-7 1,-1 5 417,1-4 1,-1 4-408,1-4 0,-1 5-323,0 0 1,-5-3 11,-4 3 0,-8-1 128,-2 5 1,-6 2-250,2 2 0,-3 4 46,-2 6 0,-2 7 58,-3 3 1,-4 4 89,-10 5 0,0 5-13,-10 10 1,3 4 5,-12 9 0,4 2-264,-3 4 0,0-1 241,-1-9 1,5-5 51,9-14 0,4-5-381,6-9 0,4-8 126,1-7 0,6-7-896,-2-2 480,10-13 617,2-9 0,14-19 0,1-3 0</inkml:trace>
  <inkml:trace contextRef="#ctx0" brushRef="#br0">11972 15681 7875,'8'22'142,"3"11"89,-7 0 1,8 0-50,-3 1 1,-1 0-145,1-1 0,-4 1 118,5-6 1,-7-4-90,2-1 1,-4-5-676,-1 1 304,0-3 4,0-9 0,0 1-701,0-3 1001,0-3 0,-6-2 0,-2-8 0</inkml:trace>
  <inkml:trace contextRef="#ctx0" brushRef="#br0">11972 15752 7875,'22'-14'46,"-3"-1"1,-2 7 29,2 4 1,-1 2 94,5 2 0,-4 2 224,5 2 0,0 4-698,4 7 0,-4-1 141,-1 0 1,-4-5-970,5 1 1131,0-7 0,4 3 0,1-6 0</inkml:trace>
  <inkml:trace contextRef="#ctx0" brushRef="#br0">12668 15027 7975,'-7'0'410,"0"8"-335,7 6 1,0 6 176,0 9 1,-1 6 331,-4 2 0,-1 6-395,-4 5 1,-7-4-78,3 3 1,-9 2-134,4-1 0,-4-3-81,4-7 1,-5-3-336,5-7 1,0-2-231,5-7-647,0 0 603,0-18 0,1-1 711,3-9 0,4-10 0,6-3 0</inkml:trace>
  <inkml:trace contextRef="#ctx0" brushRef="#br0">12555 15467 7875,'14'0'-146,"0"0"-36,0 0 1,-1 7 837,-4 2 0,4 4-170,-3 1 1,-3 2-381,3 3 1,-7-2-5,2 7 1,1-7-94,-1 2 1,0-1-149,-5 1 0,0-8-465,0 3 0,0-8-251,0 4 855,6-7 0,-4-3 0,4-8 0</inkml:trace>
  <inkml:trace contextRef="#ctx0" brushRef="#br0">12668 15610 7875,'10'-19'0,"-1"0"0,1-5-39,4 5 1,0-6-74,1 1 1,-1-3 279,0-1 0,5-5-72,0-1 1,0 1-185,-5 5-26,0-1-69,-6 1 0,3 1-284,-6 3 0,0 4 467,-5 6 0,-7-1 0,-1 1 0</inkml:trace>
  <inkml:trace contextRef="#ctx0" brushRef="#br0">12740 15084 7875,'6'8'-18,"-3"6"196,6 0 0,-4 2-5,5 7 0,-6 1 0,6 5 0,-7-1-77,2 0 0,-4 2 70,-1 4 0,0-9-702,0 3 0,0-4 85,0 0 0,-1-4 451,-4-6 0,-3 7 0,-6 1 0</inkml:trace>
  <inkml:trace contextRef="#ctx0" brushRef="#br0">12725 15524 7875,'10'7'-142,"-1"2"0,-4 4 755,4 1 1,-1 5-270,2 0 0,1 5-107,-6-5 1,4 1-123,-4-1 0,0-3-207,-5 3 238,6-3-541,-4-9 83,4 0 1,-6-14 61,0-2 1,0-8-205,0-2 1,1-7 109,4 3 0,-2-4-21,7-2 1,-5 1 101,4 0 0,2 1 263,8 3 0,-3-1-20,3 6 1,1 1 19,-1 9 0,-5-2 392,-4 6-68,-1 0 1,-1 12 198,-3 2 1,-3 4-210,-2 1 1,-2 5 115,-3 0 1,-3 5-194,-6-5 0,0 4-85,0-4 1,0 5-358,-1-5 0,6 0 94,-1-5-564,1-6 0,-1 3 121,1-6 554,6-7 0,-10-12 0,5-8 0</inkml:trace>
  <inkml:trace contextRef="#ctx0" brushRef="#br0">12995 15084 7875,'15'-15'0,"-1"3"141,0 2 0,-4-1 272,-1 6 0,-6 2-202,2 8 0,-3 3-24,-2 6 0,0 7-88,0 2 0,-7 4-304,-2 2 0,1-1 12,-2 1 0,2-3 151,-1-2 0,3 1-254,6-6 161,-7 0-80,6-11 1,-6-3 30,7-10 0,5-4-137,0-10 0,6-3-46,-2-7 1,6 1 73,4-1 0,-4 2 260,4 4 0,-3 2 102,-2 7 0,5 5 186,0-1-198,0 7 1,-4 5 112,-1 12 1,-6 6 133,-4 9 1,-2 4 315,-2 0 1,-2 5-91,-2-5 1,0 5-159,-5-5 0,1 5-347,-1-5 74,-4 0-145,11 2 1,-10-5-63,2 3 1,-1-4-162,2-5 0,-4-4-421,4-6 0,-4-1 690,-1-4 0,0-2 0,-1-7 0</inkml:trace>
  <inkml:trace contextRef="#ctx0" brushRef="#br0">13081 15396 7875,'23'0'126,"1"0"1,-5 8 297,5 6 0,-7 1-367,2 4 0,-3-4 92,-2 0 1,0-1-136,1 0 1,-1-6 34,0-3-49,-6-4 0,5-1 0,-6 0 0</inkml:trace>
  <inkml:trace contextRef="#ctx0" brushRef="#br0">13564 14785 7875,'6'-20'110,"2"2"55,7-6 0,0 6-99,4-6 0,-3 0 27,3-4 0,-3 4-365,-2 0 0,0 5-479,1-4 0,-8 10 124,-2-1 627,-3 9 0,-2-1 0,-7 14 2,-2 6 1,1 5-75,-1 5 1,1 4 371,-2 0 0,4 1 402,6 4 1,-5-3 106,0-2 1,1-1-271,4-3 0,6 1 206,3-6-531,4 0 1,1-5-501,1 1 0,-6-6-754,1 1-915,-7-7 1955,3 9 0,-6-10 0,0 4 0</inkml:trace>
  <inkml:trace contextRef="#ctx0" brushRef="#br0">13536 15069 7875,'-22'21'0,"1"-4"136,7 7 1,6-7 733,3 2-493,-3-3 0,8-3 107,0-4 0,13-9-239,11-9 0,4-12-127,5-7 1,4-2-85,5-8 0,1 0 85,0-5 0,-2 2-529,-3 3 1,-4-1-30,-5 6 1,-2 1-334,-4 8 1,-7 4-269,-6 6-376,-1-1 1416,-1 8 0,-8 7 0,-8 7 0</inkml:trace>
  <inkml:trace contextRef="#ctx0" brushRef="#br0">13749 15013 7989,'9'4'408,"1"1"0,-5 6 146,4-1 0,-6 9-281,2 4 1,1 6-249,-1 4 1,0-2 120,-5 7 1,0-6-131,0 1 0,0-3-439,0-1 0,0-7-403,0-3-497,0-10 901,0-3 0,0-9-46,0-6 1,0-2 467,0-13 0,0 5 0,0-5 0,0 1 0,0-6 0,0 1 0,0-1 0,5 1-58,-1-1 0,6 6-13,-5-1 0,6 5 739,-2-5-255,-3 7-126,7-10 0,-5 11 194,6-3 0,0 8 204,1 2-379,-1-1 1,0 3-276,0 2 1,-1 5 109,-4 5 0,-2 4-271,-7 10 79,0 3-30,0 7 0,0 1-85,0 3 1,0-2-6,0 7 1,-5-6-221,0 1 1,-4-3 99,4-2 0,-1-5-48,1-4 0,2-5 339,-7-5 0,1 4 0,-5-5 0</inkml:trace>
  <inkml:trace contextRef="#ctx0" brushRef="#br0">13863 15069 7875,'8'0'215,"0"2"161,-4 3 0,-2 4-35,3 10 0,-4 3-101,-1 7 1,0 4-294,0 0 0,0 2 27,0-2 0,-6-3 63,-4 3 1,-2-3-179,-2-1 0,4-6-399,1 1 1,-1-8-252,-4-2 0,4-1 791,1-9 0,-1 1 0,-4-5 0</inkml:trace>
  <inkml:trace contextRef="#ctx0" brushRef="#br0">13792 15453 7875,'22'-6'-149,"0"4"-37,-3-2 1,-2 0 417,7 0 1,0 2 466,4-3 1,-4-1-1410,-1 1 710,1-6 0,11 3 0,1-6 0</inkml:trace>
  <inkml:trace contextRef="#ctx0" brushRef="#br0">14261 14614 7745,'-8'-14'-129,"2"0"0,6 0 225,0 0 0,8-1 139,6 1 1,2-5-95,7 0 0,1-4-167,4 4 1,-1-5-1,-3 5 1,-2 0-832,-3 5 857,-3 0 0,4-1 0,-5 1 0</inkml:trace>
  <inkml:trace contextRef="#ctx0" brushRef="#br0">14446 14273 7875,'0'15'178,"0"-1"85,0 0 1,0 6 111,0 4 0,0 9-112,0 5 0,-2 3-256,-3 2 1,1-4-130,-11 4 1,4-8-135,-8 8 1,-1-10 4,1 0 1,-6-5-281,1-4 1,2-3 211,-2-7 319,0 0 0,-4 0 0,0 0 0</inkml:trace>
  <inkml:trace contextRef="#ctx0" brushRef="#br0">14119 14828 7875,'15'1'58,"4"4"1,2 5 134,3 8 0,1 0 56,-6 6 1,5 1 177,-5 8 0,4-3-394,-4 3 1,-1-3 114,-9-1 1,2-7-358,-6-3 0,1-4 90,-1 0-687,-4-7 483,6-2 1,-7-14-139,0-6 0,-2-2 136,-3-8 0,4-4 63,-4-5 1,4-2 261,1 2 0,0 1 0,0-6 0,0 7 0,0-2 0,6 1 5,3-1 0,4 7 47,1-2 1,5 3 136,0-4 1,2 1 330,-2-1 1,-2 1-223,7 0 0,-1 4 80,6 0 0,-1 7 182,1-2-211,-1 9-103,-6 4 0,4 8-291,-8 2 0,1 12 26,-4 13 1,-7 7 38,-4 11 1,-2 2 93,-2 3 1,0 8-127,0-3 1,0 2 55,0-7 0,-6 2-28,-4-7 1,2-6-257,-1-8 0,4-4 107,-5-6 0,1-4-292,-5-9 1,0-5-64,-1-10 1,0-5-253,-4-9 1,1-4 155,-5-10 584,5 3 0,-15-12 0,3 6 0</inkml:trace>
  <inkml:trace contextRef="#ctx0" brushRef="#br0">14375 14742 7777,'9'7'-139,"1"2"1,-1 7 138,5-2 1,0 4 151,1-9-51,-1-3 0,0 5-545,0-6 0,1-6 36,-1-9 408,0-2 0,0-9 0,0-1 0</inkml:trace>
  <inkml:trace contextRef="#ctx0" brushRef="#br0">14559 14671 7875,'-7'29'-614,"-6"-6"430,3 1 0,-2 1 553,-2 9 1,-1-4-41,1 3 1,6-8-136,3-1 1,-1-7-78,1 2-254,1-9 0,10-4 122,3-6 0,4-6-81,1-4 0,5-9-68,0-5 0,7 2 150,-3-1 1,-1 1-240,2-2 1,-7-1-192,2 6-103,-3 0 351,-8 11 0,-8 3 196,-9 10 0,-6 4 0,-4 10 0,2-1 0,-7 5 0,5-1 0,-4 2 0,4 3 0,-5-3 0,7 1-167,-2-1 257,3 2-29,8-10 1,-3 5 273,6-7 88,0 0-98,5-6 0,12-2-146,2-6 1,8-6-58,-3-3 0,4-9-283,-4-1 1,7-4 113,-3 4 0,3-5-739,-3 5 786,-2 0 0,-1-2 0,3-1 0</inkml:trace>
  <inkml:trace contextRef="#ctx0" brushRef="#br0">14531 14899 7875,'8'0'-176,"5"0"0,-10 1 682,6 4 0,-4 5-107,4 9 0,-5-2-222,0 7 1,-1-1-75,2 6 0,-3-1-153,2 1 1,-2-3-93,-2-2 1,2 0-318,2-10 0,0 2 459,5-11 0,-6 6 0,3-3 0</inkml:trace>
  <inkml:trace contextRef="#ctx0" brushRef="#br0">14886 14643 7875,'21'-14'0,"-1"-2"108,4-3 0,1 2 297,-6-7 1,5 6-361,-5 0 0,-2 2-226,-7 2 1,1-1-290,-6 1-626,-1 6 1096,-4-4 0,0 4 0,0-7 0</inkml:trace>
  <inkml:trace contextRef="#ctx0" brushRef="#br0">14943 14302 7875,'0'20'321,"0"7"141,0 6 1,0 8-125,0 2 1,0 1 81,0 8 0,-6-6-212,-4 2 0,3 1-52,-3-2 0,1-1-214,-6-8 1,3 0 113,2-10 0,-1 2-1904,7-11 1848,-1 0 0,-2-5 0,0 0 0</inkml:trace>
  <inkml:trace contextRef="#ctx0" brushRef="#br0">14986 14785 7875,'24'5'188,"-1"0"0,-5 6-26,1-2 0,1-1 321,-1 1 1,0-1-343,-5 2 0,-4 1-370,-1-6-1357,-6 6 898,10-10 688,-11 6 0,4-7 0,-6 0 0</inkml:trace>
  <inkml:trace contextRef="#ctx0" brushRef="#br0">15029 14117 7875,'14'0'0,"0"6"317,0 4 1,0 7 490,1 2 1,-1 11-1023,0-2 214,0 4 0,1-3 0,-1-1 0</inkml:trace>
  <inkml:trace contextRef="#ctx0" brushRef="#br0">10280 3511 8242,'0'-14'-1763,"0"5"1830,0-1 1,0 6 37,0-6 15,0 1 0,0-1 38,0 1 1,0-1-16,0-4-42,0 0-13,0 0 1,0-1 66,0 1-80,6-6 1,-3 2-41,7-6 49,-1 7 1,6-10-35,-1 4 0,0 0-103,0 0 0,5-1 92,0-4 0,5 1-25,-5 3 0,0-1 155,-5 6-134,0 0 46,0 11 163,1 2-197,-1 6 67,0 0 0,-6 1 36,-3 4 1,-4 8-44,-1 6 0,5 4 15,0-4 0,1 0-85,-1-5 1,-2 1-23,6-1 0,1-2-29,4-2 74,0 3 1,1-12-33,-1 4 0,0-2-5,0 2-94,0-4 1,1 6 99,-1-7 0,0-2-91,0-3 1,-4 4 83,-1-4-40,1-3 1,2 0-6,-2-6 0,2 0 7,-2 0 1,1-1-12,-2 1 1,3 0-73,-8 0 83,7 0-30,-3-1 1,2 6-12,-1-1 1,-4 1 21,4-5 0,-4 1-49,5 4 46,-7-4 21,9 5 1,-8-5 106,5 4-112,-6 3 22,4 6 12,-1-7-18,-5 6-6,12-12 1,-10 10 1,7-7 1,-6 3 4,6-3 1,-5-1-11,4 6 2,-6-6 0,10 3 150,-11 0 24,4 2 132,-6 6-249,0 0 149,6 6-161,-4 2 0,4 7-6,-6-1-10,0 0 0,2 0 11,2 0 0,-2 1-12,3-1 0,3 0-155,1 0 162,-3 0-10,7 1 0,-5 0 159,6 4-165,-6-3 90,5 11 0,-5-11 14,6 3 1,0 3-44,0 2 0,5-2 24,0 1 0,0-5-47,-5 1 1,5-3-4,0-2 0,5-6-49,-5-4 0,5-2-167,-5-2 0,4-6-638,-4-4 438,0-2 134,-5-3 241,1 1 0,-8 0 0,0 0 0</inkml:trace>
  <inkml:trace contextRef="#ctx0" brushRef="#br0">11190 2047 8105,'-5'-14'-228,"0"0"1,-1 6 608,1 3 683,4 4-878,-6 1 1,7 6-66,0 3 0,0 10 413,0 5-342,0 3-48,7 8 0,1-4 166,6 7-61,0-6-198,0 2 1,-4 0-107,-1-1 0,-1 5 61,2-5 0,1 5-150,-7-5 0,1 3-230,-5-7 0,0-4-1217,0-11 172,0 0 1419,0-6 0,-6-1 0,-2-7 0</inkml:trace>
  <inkml:trace contextRef="#ctx0" brushRef="#br0">11104 1962 8105,'15'0'-62,"-1"0"1,2 0 1055,3 0-580,-4 0 0,12 5-3,-3-1 0,-2 3-172,2-3 1,0-2-55,4 3 1,-6-4-74,-3-1 0,2 2-272,-2 3 114,0-4 69,-5 6 1,-6-6-375,-4 4 176,4 3 120,-6 6 1,-1 6-63,-5 4 0,-14 5-130,-1 4 1,-8 3-113,-6 7 1,-3-2 358,-7-3 0,-6 3 0,-1-5 0</inkml:trace>
  <inkml:trace contextRef="#ctx0" brushRef="#br0">19479 10605 8019,'8'4'166,"-4"5"0,0 4 227,0 15 1,-2-1-107,3 11-163,-4 0 0,-1 6 6,0 3 0,5 4 6,0 6 0,-1 0-58,-4 0 1,5-2-161,0-3 1,4-5-659,-4-9 435,6-3-102,-9-13-248,10-1 318,-4-13 1,0-15 336,-3-12 0,-4-12 0,-1-6 0</inkml:trace>
  <inkml:trace contextRef="#ctx0" brushRef="#br0">19479 10605 8232,'8'-14'-206,"6"5"-51,0-1 0,5 7 626,5-2 0,3-1-24,-4 1 0,4 1-268,2 4 1,-3 1 75,-2 4 0,1-2-15,-6 7 0,-4-3-39,-6 3 0,-6 4-140,2 0 1,-5 1 100,-5 4 1,-9 3-143,-10 1 1,-3-1-214,-1 2 147,-7 0 43,-1 4 1,0-1-344,2-3 209,11 3 4,-4-12 1,13 6-19,-1-7 1,8-4 252,7-1 0,-7-6 0,-1 4 0</inkml:trace>
  <inkml:trace contextRef="#ctx0" brushRef="#br0">19948 10790 8232,'-14'5'-167,"-1"0"0,6 4 335,0-4 0,-1 1 62,-4-1 117,6 3-230,-5 6-251,12 0 150,-6 1 0,7-6 29,0 1-52,7-7 1,-1 5-141,4-4 0,2-2 39,-2 3 1,-2-9-148,1 0 0,-4-7 34,4 1 1,-4-2-87,4-3 0,-4-4 28,5 0 149,-7 0-36,9 5 255,-10 0 194,11 0 413,-12 6-383,6 2 1,-7 12 187,0 3 0,0 6-178,0 4 1,4 1 14,1 4 1,1 1-336,-1-6-50,-3 0 207,10-5 0,-4-4-880,6-1 0,2-6 127,3 2 593,-3-16 0,11-5 0,-5-12 0</inkml:trace>
  <inkml:trace contextRef="#ctx0" brushRef="#br0">20289 10733 7944,'0'-8'185,"0"2"-189,-6 6-161,4 0 283,-10 0 57,4 0-103,-6 6 26,-1 2 1,6 8 97,-1 3 0,6-3-133,-6 3 0,7-3 0,-2-2 0,4-5 20,1 1 2,0-7-290,0 3 200,6-6 1,-3-6-160,7-3-64,-7-4 226,9 5 1,-10-5-34,3 4 1,-4 1-20,-1-1 0,0 4-55,0-5 17,0 7 20,0-9-111,-6 10-17,4-4 0,-9 4 81,7-3 900,-1 4-48,5-6-356,0 7-648,0 0 197,0 7 59,0-6 4,0 6 124,0-7 1,0 1-32,0 4 125,0-3-194,0 4 1,-2-5 17,-2 4 5,2-3-19,-4 4 0,6-4-19,0 2 1,-2-2-17,-3 3 1,4-2-55,-4 2 81,3-4-13,2 5 0,-1-1 21,-4 0-15,4 6 71,-6-9-29,7 10 0,2-5-25,3 2 0,-2-3 30,6-6-52,1 0 1,4 0-7,0 0 1,2-6-287,3-3-7,-3-4 292,4-1 1,-6-2-405,1-3 186,-1 3 28,0-11 0,0 10 41,0-7 0,-6 5 17,-3-4 0,1 5 4,-1-1 1,0 8 23,-5 2 0,-2 6 155,-2-2 1,0 3 126,-5 2-98,-1 0-7,-4 7 171,0 0 37,0 8-177,6-1-37,2 0 0,6-4 70,0-1-72,0-6 1,0 5 102,0-3-30,0-4 81,0 6-160,0-7 37,6 0 99,-5 0-132,6 6 186,-7-4 74,0 4-100,0 0 8,0-4-77,0 4-95,0-6 1,0-1-252,0-4 113,0-3 61,6 0 1,-4-5-105,2 4 1,3 1-131,-2-1-318,-1 5 85,-4-2-216,0 6-667,0 0 894,0-6 484,0 4 0,0-4 0,0 0 0,7-2 0,0-7 0</inkml:trace>
  <inkml:trace contextRef="#ctx0" brushRef="#br0">20446 10293 8163,'0'-8'-662,"0"-5"0,0 10 797,0-6 0,0 4 182,0-5-53,0 1-75,6 1 21,-5-5-149,6 12 0,-7-4-11,0 10 1,-5 3 221,0 6-168,1 0-35,-3 0 1,4 7 298,-6 2-55,5 11-165,-8-4 0,10 11 169,-3-3 0,-1 3-223,1 1 0,1 1 22,4 0 1,-5-2 11,0-3 0,0-5-103,5-9 0,7-4-576,2-6 1,5-6 116,5-3 434,4-4 0,5-13 0,0-4 0</inkml:trace>
  <inkml:trace contextRef="#ctx0" brushRef="#br0">20744 10605 8111,'-9'-9'0,"-1"-1"0,2 6-103,-1-6 1,-4 6-142,4-6 0,1 5 678,-2-4 1,1 6-134,-5-2 1,4 3 4,1 2 0,4 0-77,-5 0 0,6 2-13,-6 3 0,5 3-87,-4 6 0,6 2 18,-2 3 1,4 3-11,1 6 1,0-4-92,0-1 0,0 0-70,0 0-121,0 4 241,0-11 0,6 4-352,3-5 142,-2-7-72,5-2 0,-4-6-79,6 0 0,5-8 120,0-6 1,7-7-65,-3-7 0,-1-2-62,2-3 1,-7-4-172,2-5 1,-3-6 42,-2 1-604,1-7 854,-7 4 0,3-2 118,-7-1 81,1 8-141,-5-4 0,0 6 97,0 0 1,-5 12 112,1 2 0,-3 12 312,3 3 0,0 6 198,-5 8-139,6 0 0,-10 12 792,4 7-1021,-4 7-119,5 8 1,-5 0-194,4 8 193,3 4-54,-1 11 0,3 1-13,-1 4 1,0-4-165,5 4 1,6-11-248,4-9 1,3-7 41,1-11 0,5-4-203,0-6 0,4-6-350,-4-3 433,7-3 160,-11-9 0,6-1-488,-7-6 742,-6 0 0,5-7 0,-5-1 0</inkml:trace>
  <inkml:trace contextRef="#ctx0" brushRef="#br0">21014 10122 8111,'0'14'0,"0"1"-38,0-1 0,5 2-76,0 2 1,-1-2 1026,-4 3-351,0 3-274,0-6 1,-4 11-128,-1-3-148,-6-4-60,-3 7 1,-2-6-214,-3 2 1,2 3 35,-2-7 0,3 0-566,-3-5 392,3 0-92,2-6 277,6-2 116,8-6-11,8 0 0,6-1 108,0-4 0,7 3 18,3-2 0,-2 2 241,1 2 1,-5 0-71,1 0 1,1 0 96,-1 0 0,0 6-44,-5 4 0,-4-2 95,-1 1 1,-6 1 53,2 4 1,-3 0-116,-2 0 1,0 0-177,0 1 163,0-1-307,0 0 1,-7 0-256,-2 1 0,3-6-418,1 0-19,-3-5 0,5 2 393,-7-6 343,7-6 0,-3-2 0,6-6 0</inkml:trace>
  <inkml:trace contextRef="#ctx0" brushRef="#br0">21228 10293 8103,'4'22'160,"1"-3"0,0 3 358,-5 2 0,0 2-192,0 3 0,0-1 27,0 1 1,0-1-126,0 1 0,-5-6-107,0 1 0,1-11-10,4 1 1,-5-8-208,0 4-220,0-7 263,5-3 14,0-8 1,0-8-707,0-3 1,2 0 200,3-9 1,-2 7-12,6-7 0,-4 4-63,4 0 559,1-2 0,4 11-62,0 1 1,-4 6 155,-1 8 1,-1 3 971,2 7-475,2-1-355,-10 12 0,9-1 816,-6 4-414,-1-3-432,-4 5 1,5-8-34,0 6 0,0-7-275,-5 2 1,1-5-552,4-4 1,-2 1 448,7-7 263,-1 7 0,5-9 0,1 4 0</inkml:trace>
  <inkml:trace contextRef="#ctx0" brushRef="#br0">21626 10478 8094,'14'-29'-3,"-5"1"101,1-1 0,-2 1 206,1-1 0,-3 6 140,-6-1 0,0 5-181,0-5 1,0 7-124,0-2 1,-1 8 205,-4 1-298,-3 7 1,-11 3 165,0 10 0,0 10-132,5 9 0,-3 1-137,3 8 0,-2-5-12,11 5 0,0-8-178,5-2 0,2-6 94,3-7 1,3-3-98,6-2 1,2-4-11,3-6 0,-4-6 3,4-4 1,2-7 58,-2-2 0,1-6-151,-1 1 1,-3-1 136,3 1 0,-3 3-452,-2 7 849,0 6-109,0 2-84,-6 6 1,-1 13 520,-7 5 1,0 16-6,0 8 1,0 7 258,0 8 1,0 3-404,0-3 1,0 8-196,0-8 1,0 3-43,0-3 1,0-4-428,0-5 0,4-3-102,1-11 0,0-8 244,-5-7 0,0-3 46,0-2 1,-2-6 43,-2-3 1,0 1-25,-5-1 0,-1 0 25,-4-5 1,-5-2 240,0-2 0,-1-6-214,1-9 1,3 0-163,-3-9 1,3-4-786,2-10 461,0-7 264,0-2 1,-1-12 0,1-2 0</inkml:trace>
  <inkml:trace contextRef="#ctx0" brushRef="#br0">23190 9980 7446,'0'20'1391,"0"4"-835,0 9 1,4 4 214,1 5 0,5 3 131,-6 2-535,7 3 0,-4 9-181,2 3 0,2-1-407,-6 1 0,1-1 88,-1-9 0,-3-4-386,2-6 0,-1 0 69,2-9 1,-3-6-111,3-8 0,-4-4-173,-1 0 0,-1-8 170,-4-2 1,3-10-60,-3-4 0,-2-12 622,-3-7 0,-3-7 0,-1-7 0</inkml:trace>
  <inkml:trace contextRef="#ctx0" brushRef="#br0">23147 10037 8082,'2'-13'0,"2"4"0,-1 2 0,7 7 0,-1 0 401,6 0 0,5 5 605,4 0 0,4 0-688,5-5 1,-1 0-126,6 0 0,-6 1-131,1 4 1,-5-2-5,-4 7 0,1-1-242,-6 5 1,-5 5 75,-4 0 0,-7 2-102,2-2 1,-4 1 43,-1 4 27,-6 3 41,-8-5 0,-4 2 45,-5-1 0,-1 1-9,-5 4 0,1-6-195,0-3 0,1-3-140,3-2 1,4-4-824,5-1 1220,1-5 0,0 8 0,0-4 0</inkml:trace>
  <inkml:trace contextRef="#ctx0" brushRef="#br0">24085 10406 7973,'0'8'322,"0"5"-289,0-11-257,0 10 224,0-10 0,7 4 0,1-6 0</inkml:trace>
  <inkml:trace contextRef="#ctx0" brushRef="#br0">24199 10478 7439,'8'0'802,"5"6"0,-10 2-695,6 6 1,-6 5-248,2 0 1,-8 6-51,-2-1 0,-11 3-89,2 1 0,-8-1 279,3-3 0,-6 2 0,3-3 0</inkml:trace>
  <inkml:trace contextRef="#ctx0" brushRef="#br0">24739 10094 7953,'-6'-8'-552,"4"1"1,-4 9 705,6 3 0,2-2 284,2 6 1,-2 2-79,3 8 1,-2 2 10,2 3 1,-4 2-140,4-2 1,-3 3-12,-2 1 0,-5 6-161,0-1 1,0 0 118,5-5 1,-4-4-88,-1 0 1,0-12 24,5 3 1,0-9-232,0 3 1,-1-5-24,-4 0 1,3-4-72,-3-4 0,-1-6 43,1-9 1,1-3-169,4-6 0,0-2 88,0-4 1,0-2-26,0-7 0,6 2-530,3 3 346,-2-3 223,5 11 0,1-9 142,6 6 0,-5 6 103,-4 8 1,-1 3 266,5 2 0,-4 6 234,-1 3-53,1 4 0,2 7-129,-2 4 1,1 2 49,-6 2 0,1 2 275,-1 3 0,-2-2-212,6 7 0,-4-5-76,5 5 1,-6 0-135,6 4 0,-7 0-152,2 1 1,3-4 5,1 4 0,-1-4-194,2 8 1,-6-5-26,6-4 0,-1 1-181,5-6 1,2 0-961,3-4 1,2-3 124,2-2 1145,4-4 0,2-6 0,7 0 0</inkml:trace>
  <inkml:trace contextRef="#ctx0" brushRef="#br0">25479 10406 7883,'-10'4'663,"1"5"0,2 8-1320,-7 17 657,3-4 0,-9 11 0,5-5 0</inkml:trace>
  <inkml:trace contextRef="#ctx0" brushRef="#br0">26502 9767 8008,'5'-24'-430,"0"0"1,1 7 214,-1-2 0,-4 3 611,4 2 1,-3 0 52,-2 0 0,0-1 18,0 1 1,-2 0-160,-3 0 0,-1-1-75,-3 1 0,-4 5-120,4-1 1,-4 1 141,-1-5 1,-1-1-175,1 1 1,2 5 374,2-1-456,-3 7 1,6-3-67,-8 6 1,6 3-65,-1 6 0,2 7 104,-1 13 0,-4 5 64,4 4 1,3 5 34,1 4 0,-1 4-13,1 6 1,0 0-240,5-1 0,6 0 231,4-4 1,-2-5-314,1-9 1,-4 2 50,4-7 1,-5 0 64,0-5 1,-2 1 69,-2-1 0,-2 1-102,-2-1 0,-4 1-2,-7-1 0,-3 0-49,-1 1 0,-5-2-126,5-4 1,-5-2-67,5-7 0,-4-6-491,4-3 911,0-4 0,-2-7 0,-1-2 0</inkml:trace>
  <inkml:trace contextRef="#ctx0" brushRef="#br0">26047 10079 8008,'16'-1'70,"3"-4"1,3 4 155,7-4 1,5-2 46,4 3 1,5-6 330,4 6 1,4-1-899,6 5 1,-7-2 165,-2-3 0,-6 4 128,-4-4 0,-3 4 0,-7 1 0</inkml:trace>
  <inkml:trace contextRef="#ctx0" brushRef="#br0">27099 10165 7969,'15'0'-111,"-1"0"1,0 0 110,0 0 0,1-7 0,-1 0 0</inkml:trace>
  <inkml:trace contextRef="#ctx0" brushRef="#br0">17303 12326 8030,'0'-8'93,"0"1"1,0 11 208,0 5 1,5 2-42,0 13-165,0 6 1,-10 0-49,0 3 0,-7 2-172,-3-2 1,1 5 174,-5-5 0,3-1-10,2-9 1,0 4-73,0-3 1,4-5 159,1-5-594,6 0 227,-4-12 0,7 1 26,0-13 0,8-1 47,6-12 0,1-1-204,4-4 0,1-1 76,-1 1 1,5-1 292,-5 1 0,0 6-461,-5 3 461,0 3 0,-4 8 34,-1 3 28,-6 4 112,4 13 0,-14 6 313,-2 15 1,-5 0-278,-5 10 0,1-2-8,-6 11 1,2-5 207,-1 6 1,2-12 190,7 1 1,1-10-562,4-4 0,2-6 149,7-7-291,0-8 81,7 0-194,1-14 0,7-2-125,4-10 0,4-1 112,5-4 0,-4-1-134,-1 6 1,-5 1 24,1 9 263,-3-4 1,-4 18 217,-2 0 0,-4 12-101,-6 7 0,-2 4 207,-2 5-97,-4 4 98,0-1 0,-5 3 206,4-5 1,2-3-215,3-7 0,-3-4-79,3-5 1,-1-6-155,5 1 0,1-9-269,4-1 1,-2-8-283,7-11 320,-1-3 91,6-13 1,-3 2 129,-2-9 0,2-4 0,-4-11 0</inkml:trace>
  <inkml:trace contextRef="#ctx0" brushRef="#br0">17545 12340 8030,'6'-8'-354,"2"-5"563,7 12 1,-8 1 503,-2 9 0,-3 5-408,-2 5 1,0-1-337,0 5 0,-7 1 16,-2 5 0,-4-1 148,-1 0 0,0 1-561,0-1 221,-1 1-126,1-1 1,0-1-729,0-3 247,0-4-217,-1-6 1031,7-6 0,8-8 0,8-8 0,7-6 0,-1 0 0,0 0 0,0 0 0,0-1 0,1 1 0,0 5 82,4-1 99,-3 7 1,5-8 107,-7 6 0,-5 1 141,1 4 1,-7 1 201,2 4-303,-4 3 1,-1 6-200,0 0 1,-1 0-41,-4 1 0,-1-1-209,-4 0 0,2 0 123,4 0 0,2 1-122,-3-1 0,4 0 79,1 0 1,0-4-120,0-1 1,0-4 121,0 5 0,0-6-82,0 6 14,0-7 73,0 10 19,0-6 0,0 8 95,0-1 0,0 5 21,0 0 1,-5 8 184,0 1 0,-4 0-127,4 6 1,-4-9 103,4-1 1,0-7-43,5 2 0,0-8 132,0-2 0,6-5-477,4 0 1,3-10 86,1-8 0,2-8-824,3-11 0,3-4 92,6-5 0,-4-1 766,-1 0 0,1-6 0,5-1 0</inkml:trace>
  <inkml:trace contextRef="#ctx0" brushRef="#br0">17886 12582 8030,'2'7'641,"3"-2"0,-2-5-299,6-5 0,1 2-64,4-6 1,2-2-76,3-8 84,3 3-115,6-11 0,-1 7-142,-3-4 0,1-3-139,-6 3 1,5-1-361,-5 1 1,0-1 300,-5 6 0,-5 0-679,1 5-19,-7 0 76,3 0 0,-7 6 430,-4 3 1,2 3 359,-7 2 0,1 0 0,-5 0 0,4 0 0,1 0 63,6 0 0,-4 2 123,7 3 0,0 3 144,0 6 1,5 6 280,0 4 1,4 3 216,-4 1-439,0 1-122,-5 5 0,4-2-160,1 6 1,0 0 29,-5 5 1,0 1-127,0 3 1,0-3-129,0 4 0,0-10-315,0-5 1,0-5-25,0-4 1,-5-8 186,0-7 0,-6-6 12,2 2 0,1-11 71,-1-8 0,-1-2 101,-4-8 1,0 2 20,-1-2 0,6-1 218,-1 6 1,7 0 39,-1 5 1,2 0 212,2-1 0,0 1-317,0 0 1,6 0-70,4 0 0,2-1-1114,3 1 1093,-1 0 0,0-7 0,0-1 0</inkml:trace>
  <inkml:trace contextRef="#ctx0" brushRef="#br0">17858 12198 8802,'8'0'92,"3"6"-643,-6 3 551,-1 4 0,-4 1 0,0 1 0</inkml:trace>
  <inkml:trace contextRef="#ctx0" brushRef="#br0">17787 12468 8123,'14'0'-1097,"0"0"1173,0 0 1,-4 0 1097,-1 0-1233,1 6-35,4 2 0,-6 6-140,-3 0 0,-4 1 159,-1-1 1,0 0-138,0 0 1,0 1 170,0-1 0,0-5-18,0 1 0,0-6 108,0 6 123,0-7 1,2 8 13,3-6 1,-2 0-66,6-5 1,1 4-65,4 1 1,0 5 65,0-6 1,1 7 28,-1-1 0,0 2 121,0 3 1,-4 0 81,-1 4 1,-6-1 87,2 6 0,-3-7-56,-2 2 1,0 1-709,0-1 0,-5 0-654,0-4 0,-6-6 1093,2 0 1,-4-1-129,-1 2 1,-5 1-1,0-6 1,0 4 72,5-4 0,0 6 1,-1-2 0,7-1 21,4 2 0,-3-5 8,3 4 1,5-1 76,9 1 0,4 4-68,5-4 0,3-2-22,6-2 0,1 1-52,-1-1 1,2-1-8,4-4 1,-4 0-129,3 0 1,-3-4-281,-2-1 1,1-5 46,-1 6 0,-4-3 340,-1 3 0,-5 2 0,2-4 0</inkml:trace>
  <inkml:trace contextRef="#ctx0" brushRef="#br0">17488 12852 8181,'-8'-8'802,"8"1"-624,10 7 0,2-1 324,3-4-265,5 4 0,2-14-697,7 1 1,6-2 459,2-7 0,5-7 0,0-7 0</inkml:trace>
  <inkml:trace contextRef="#ctx0" brushRef="#br0">18526 12340 8015,'6'-14'0,"7"-1"-721,6 1 386,6 0 0,-7 0 567,5 0-62,1-1-194,-2 1 0,4-5-323,-8 0 0,6 0 235,-5 5 1,-5-5 111,-4 0 0,-1 0 0,6 5 0</inkml:trace>
  <inkml:trace contextRef="#ctx0" brushRef="#br0">18768 11999 8015,'8'9'-463,"-4"1"1,-2-1 1433,-2 5-281,0 1-383,0 5 1,0 2 54,0 7-176,0-1 27,0 7 0,-6 1 62,-4 7 0,-4-1-186,-5 1 0,-3 1-166,-6 4 0,-2-4 0,-4 3 1,4-9-216,-3-5 1,5-4-807,4-5 520,4-4 373,5-12 1,1-2-432,0-6 242,0 0 100,6-12 1,1-4 293,7-13 0,8 1 0,7 0 0,5-1 0,9 1 0</inkml:trace>
  <inkml:trace contextRef="#ctx0" brushRef="#br0">18654 12411 8015,'14'0'-251,"1"0"-1,-1 0 494,0 6 1,0 4 402,0 9 0,-4 3-259,-1 6 1,-5 1-112,0-1 1,3 5-135,-3 0 0,1 7-136,-5-2 1,0-3-270,0-2 182,0-3 83,0-2-1114,6 1 542,-4-7-259,4-8 100,-6-1 0,0-20 444,0-2 1,0-10 285,0-10 0,0-5 0,0-3 0</inkml:trace>
  <inkml:trace contextRef="#ctx0" brushRef="#br0">18796 12468 8015,'15'-29'-172,"-6"1"-10,0 0 0,1 5 384,4 4 1,5-1 388,0 1 0,2 0-344,-2 5 1,-4 4-164,4 1 0,-3 6-188,-2-2 58,1 10 63,-1 3 0,-2 12-7,-2 4-80,3 9 153,-12 3 0,5 4-3,-6 2 1,0-2-42,0 7 1,0-2-124,0-3 1,5 1 44,0-1 0,0-4-158,-5 0 1,0-6-407,0 1 0,0-9 289,0-5 0,0-3-688,0-2 1002,-7-6 0,-7-2 0,-8-6 0</inkml:trace>
  <inkml:trace contextRef="#ctx0" brushRef="#br0">18811 12596 8015,'14'-14'0,"0"-5"-264,0 0 0,7 0-413,2 4 1,3 1 763,-3 0 0,-2 1 183,-7 4 1,0-2-34,1 6-281,-8 0 11,0 5 0,-7 2 114,0 3-122,-7 3 16,0 6 0,-9 5-8,-3 0 1,3 4 56,-3-4 1,-1 5 12,1-5 0,1 0 69,9-5 0,-2 0 259,6 1 1,0-6 64,5 1-151,0-7-201,6 3 0,4-8-246,9-2-17,3-4 33,6-13 1,7 4-327,3-7 0,-3 2 128,-2-2 350,3-2 0,-6 3 0,5-5 0</inkml:trace>
  <inkml:trace contextRef="#ctx0" brushRef="#br0">19308 12198 8015,'6'14'85,"-4"0"86,4 7 1,-6 1 359,0 6-56,7 1-270,-6-1 0,6 7 57,-7 3 0,4 3-70,1 1 0,0 1 0,-5 0 1,1-1-165,4 1 1,-3 0-223,2-1 0,3-5-1089,-3-4 690,1-3-366,-5-8-294,7-1 882,-6-14-14,5 0 385,-6-20 0,0-3 0,0-12 0</inkml:trace>
  <inkml:trace contextRef="#ctx0" brushRef="#br0">19237 12198 8015,'0'-21'0,"6"10"-30,4-3 1,2 9-32,3 0 1,-1 2 329,0-1 1,0 2 298,1-3 1,-1 4-367,0 1 17,0 0-56,0 6 1,1 2 99,-1 6-52,0 7-153,-6-6 0,3 12-110,-6-3 1,0 1 101,-5-1 1,0 3-170,0-4 1,-2 0-13,-3 0 0,-1-1-113,-4 2 1,-2-2-755,2-3 507,-2-3-5,-3 4 496,1-5 0,0-1 0,0 0 0</inkml:trace>
  <inkml:trace contextRef="#ctx0" brushRef="#br0">19777 12397 7924,'-6'-8'-465,"4"2"387,-10 6 1,4 1 554,-6 4-186,-1 3-50,1 6 0,-5 2 97,0 3 1,-4 1-118,4 4 1,1 1 87,9-6 0,-4 5-162,4-5 1,2 4-122,3-4 1,2 0 23,2-4-90,0-7 187,0 4 0,2-10-252,2 2 0,4-2-328,6-2 167,1 0 0,4-8-37,0-6 1,0 0-187,-5-5 1,0-3 123,0-2 0,0-3-19,1-1 0,-1-1-167,0 1 288,-6-1 281,5 1 0,-7 4-76,3 1 414,-2 5 343,-1-2-398,-4 12 0,4 8 194,-6 9 1,0 10 134,0 5-224,-6 3-122,4-5 1,-4 5-190,6-4-73,0-2 157,0 6 1,0-11-1093,0 3 397,6-4 313,-4-7 203,10-1 0,-4-7 0,6 0 0</inkml:trace>
  <inkml:trace contextRef="#ctx0" brushRef="#br0">20119 12354 7924,'0'-14'0,"0"0"0,0-1 0,-2 1 27,-3 0 192,-3 0-167,-6 6 0,5-5-158,-1 4 0,1 2 278,-6 3 1,1 2 201,0 2 0,1 11-141,4 3 0,-2 10-44,6 0 0,-4 3-63,4 1 0,-5-4-37,6-1 1,-1-4-67,5 5-16,0-7 132,0 4 1,2-12-168,2 1-103,-2-7 148,10 10 1,-4-12-131,7 4 0,-4-11 40,3-8 0,-3-2-89,8-8 0,-3 0-465,-2-4 300,0-7 192,0-1 1,1-8-231,-1-4 90,6 4 155,-4-5 0,5 6 176,-7 1-165,0-1 40,0 0 1,-6 6 52,-3-1 0,-3 8-17,-2 1 0,0 2 233,0 8-177,0 0-17,-7 12 0,1 2 1423,-4 10-658,-2 2-433,10 14 0,-9 1 275,6 6-303,-6 7-101,3 2 1,-1 5 1,-1 1 1,7-5-149,-1 0 0,-3 3-297,3 1 0,-1 3-183,5-12 1,0 0-608,0-5 0,6-5 1024,4-5 0,2-2 0,2-1 0</inkml:trace>
  <inkml:trace contextRef="#ctx0" brushRef="#br0">20460 12283 7924,'0'-22'0,"0"0"-185,0 3 0,6-3 314,-4 0 1,4-1 638,-6 5-443,-6 2-206,-2-5 1,-6 13 66,-1 4 1,1 4 68,0 4 1,0 6 208,-1 9-263,1 3-81,0 6 1,1 1-18,4-1 58,-4 1-42,12-7 0,-6 5-52,7-4 29,0-2-243,0-1 1,7-12 48,2-3 1,4-7-145,1-7 0,0-2-523,0-13 418,1-6 152,-1 0 0,0-11-54,0 3 1,1-1-10,-1 1 0,0-3-42,0 3 1,0 1 115,1-1 0,-1 2 4,0-2 0,-4-1 264,-1 6 1,-4-1-77,4 6 1,-6 4 613,2 1-332,-3 12-41,-2-8 184,0 17-261,0-4 22,0 6 1,-2 8 137,-3 6 0,2 2-25,-6 7 0,1 6-59,-2 4 1,-1 2-107,7-2 0,-3-2-178,3 7 1,2-1 71,-3 1-80,4 9-86,1-15 0,0 13-212,0-11 0,0 3-135,0-3 0,1-8-423,4-7 0,-2-4 386,7-6 514,-7-3 0,9-6 0,-4 0 0</inkml:trace>
  <inkml:trace contextRef="#ctx0" brushRef="#br0">20630 11729 8409,'0'14'296,"0"0"1,0 7-189,0 2 0,-1-1 115,-4 2 0,2-2-188,-7 2 0,6 1-146,-6-6 0,7 2 112,-2-2 1,2-4-128,-2 4 1,4-8-741,-4-1 448,4-7 48,1 10-81,0-12 233,0 6 339,0-7 354,0 0-297,6 0 1,-3 1 473,6 4-268,-5-4-119,8 12 0,-9-7 100,7 4-142,-7 2-104,3-4 1,-6 7-87,0-1-114,0 0 83,0 0 0,0 0-172,0 1 0,0 0 18,0 4 1,-4-3-181,-1 3 1,-1-8-179,1-1 236,3-7 91,-4 10 1,6-13-757,0 0 394,0-7 197,0-13 348,0-2 0,0-7 0,0 1 0</inkml:trace>
  <inkml:trace contextRef="#ctx0" brushRef="#br0">20758 11956 7924,'10'0'-168,"-1"0"1,-6 2 393,2 2 1,-3 6 378,-2 9 1,-2-2-287,-3 7 1,4-5-102,-4 4 0,-1-4-71,1 5 1,-4-5-150,4 5-228,0-7 117,5 4-240,0-13-120,0-2 288,0-6 1,2-8-149,2-6 0,0 0 141,5-5 0,-4-2-59,4 2 1,-4-5 52,5 5 1,-3 1 48,3 3 1,3 1 134,-4 0 82,4 6 96,-5 2 138,4 6 0,-9 0-92,7 0 0,-7 6 92,2 3 1,-4 6-11,-1 4 0,-1 1 166,-4 4 1,2 3-489,-7-4 0,7 3 103,-2-3 1,4-1-1337,1-3 616,0-3 647,0-2 0,0-1 0,0-5 0</inkml:trace>
  <inkml:trace contextRef="#ctx0" brushRef="#br0">21156 11984 7924,'5'-28'0,"0"0"0,0 4 229,-5 0 0,0 7 365,0-2 1,0 3-258,0 2 1,-7 6-107,-2 3 0,-1 4 161,-4 1-173,3 6-94,-9 2 1,5 11-9,1 0 1,0 6-4,0-1 1,6-2-195,3 2 0,3-7-98,2 2 1,0-3-158,0-2 1,0-5-186,0 1 1,7-7 216,2 2 0,-1-4-375,2-1 333,-1-6 122,5 4 1,-4-10-116,-1 2 0,1 2 78,4-1 1,-5 1 30,1-1 1,-1-3 113,6 8 1,-3 1 142,-2 7 1,2 6 889,-2 9-475,-4 3-325,7 13 1,-12 7 1028,4 10-567,-3 16-544,-2-1 0,0 10 363,0-6 1,-2 0-69,-3 0 1,2 5-218,-6 0 1,1-2 21,-2-7 0,-2-7-119,2-13 1,2-6 136,-1-13 0,-1-10 49,-4-4 0,0-11-159,0-3 93,0-12-209,-1-11 1,-4-7-138,0-3 0,5-11-159,5-13 1,6 0-402,-2-4 0,3 2 769,2 2 0,0-4 0,0-1 0,0 1 0</inkml:trace>
  <inkml:trace contextRef="#ctx0" brushRef="#br0">21540 12013 8089,'15'-19'0,"-1"0"0,0 0 345,0 5-169,0 0 1,5-1-183,0 1 1,7 2 101,-3 2 1,4-3-671,2 4 281,-7 3 19,-2-7 1,-1 11-634,0-2 907,0 2 0,-5-4 0,1-2 0</inkml:trace>
  <inkml:trace contextRef="#ctx0" brushRef="#br0">21754 11913 8060,'0'16'0,"0"3"0,0 5-165,0 9 0,-5 0 111,0 10 1,-1 3 1257,1 10-1787,3 1 887,-10 0 1,10-2-65,-2-2 1,-3-4-92,2-7 0,1-7-476,4-7 0,0-5-72,0-9 86,6-6 0,2-13-1033,6-9 1346,0-16 0,1 0 0,-1-13 0</inkml:trace>
  <inkml:trace contextRef="#ctx0" brushRef="#br0">21825 11984 8034,'0'-7'990,"6"0"-487,-4 7-274,4 0 1,0 0-154,-4 0 1,9 7-110,-6 2 1,4 8 141,-4 2 1,1 7-63,-1-3 0,-4 9-26,4 1 1,-3 7-323,-2-3 1,0 3-246,0-2 1,-2 1 205,-3-5 1,2 2-645,-6-8 493,6 4 58,-10-10 433,5 0 0,-6-1 0,0-7 0</inkml:trace>
  <inkml:trace contextRef="#ctx0" brushRef="#br0">21739 12255 8018,'15'-23'-42,"-1"4"0,0 4 59,0 0 14,0 1-456,1 6 9,-7 2 264,-2 6 90,-6 13 0,-2-2 268,-2 12 0,0 1-22,-5 5 0,-1 4 84,-4 0 0,5 2-65,-1-2 0,7-3 208,-2 3 1,-1-8-203,1-1 0,2-8-135,8-2 1,-2-6-512,7-8 228,-1 0 181,5 0 1,0-13-1004,1-6 542,-1-6 173,0-10 0,-4-3-461,-1-9 777,1 3 0,4-12 0,0 6 0</inkml:trace>
  <inkml:trace contextRef="#ctx0" brushRef="#br0">21953 11800 8018,'6'-21'0,"-3"10"102,7-3 0,-1 9 240,5 0 0,1 5-77,-1 5 1,0-2 241,0 7 1,-4-1-415,-1 5 1,-1 1-319,1-1 0,-2 0-207,-7 0 249,0 0 110,0 1 1,0-6 16,0 1-39,0-1 142,-7 5 1,0 1-319,-8-1 121,1 0 13,6 0 0,-3 0 51,6 1 0,1 4 97,4 0 1,0 1 112,0-1 0,1 2-284,4 2 143,3 4 12,6-11 1,2 4-213,3-5 205,-3-1-3,4-6 1,-10 3-53,-1-6 115,-6 6 0,4-8 341,-7 6-286,0 1 0,-7 4 206,-2 0 0,-4 5 152,-1 0-148,0 0-226,0 2 0,-1-6 431,1 4-156,0-3-30,6-8-213,-5 5-205,6-12 0,-1-1-386,3-9 0,3-10 6,2-5 1,2-3-309,3-1 1,-4-1-265,4 1 440,3 0 598,-7-1 0,6 7 0,-7 1 0</inkml:trace>
  <inkml:trace contextRef="#ctx0" brushRef="#br0">22408 11714 7889,'0'15'-264,"0"0"975,0 4 1,6 2 50,3 3-536,-2 2 1,5-10-223,-2 3 1,2-8-81,3-1 0,0-7-340,4 2 1,4-10-387,5-5 0,-1-2 424,-3-3 0,1-3 378,-6-1 0,0-7 0,-5 4 0</inkml:trace>
  <inkml:trace contextRef="#ctx0" brushRef="#br0">22635 11700 8009,'-20'6'0,"2"4"-145,-6 9 1,2-2 160,-1 7 1,-3 0 903,7 4-397,0-6-289,5 5 1,2-6-4,2 2 1,-1-2 11,6-7-334,1-6 1,5-2 3,4-6 0,3 0-256,6 0 1,7-6-343,2-4 387,-2-2 151,6-2 0,-5 1-280,6 3 239,1-2 1,-1 10 1,-6-9-339,-3 6 268,-3 1 285,-8 4 0,-5 1-64,-12 4 1,-3 1 126,-11 4 1,-1 2 65,-4-2 0,-1 3-76,1 1 1,-1 5-43,1 0 1,1 0 32,3-5 0,4 0 75,6 0 42,-1 1 20,7-1 1,4-6-188,8-4 1,6-2-1,9-2 1,3-6-584,6-4 277,7-9 174,-5 3 1,10-9-333,-7 6 442,6 0 0,-9-1 0,5-2 0</inkml:trace>
  <inkml:trace contextRef="#ctx0" brushRef="#br0">22464 11729 8009,'10'7'-479,"-1"8"240,-5 5 374,2 9 0,-6 1 539,0 3 1,0 2-305,0 2 0,-5 9-155,0-3 0,-6 4-299,2 1 0,-5 1 100,-5 3 1,1 2-67,-5-7 0,4-1 39,-5-8 0,7-4-411,-2-5 1,3-9-473,2-5-436,-1-1 1330,1-13 0,0-7 0,0-10 0</inkml:trace>
  <inkml:trace contextRef="#ctx0" brushRef="#br0">22507 12127 7991,'14'-5'-226,"1"0"-300,-1 0 543,0 5 0,-6 2 412,-3 3 1,-5-2-623,-5 6 172,-3 1 2,-6-2 1,-2 9-339,-3-3 0,3 4 76,-3-4 0,3 0 141,2 0 1,0 1 96,0-1 0,0 0 131,-1 0 1,7 0-205,4 1 302,2-1 22,2 0 0,2-6-21,2-3 1,4-5-51,7-5 1,-1-3-143,0-6 1,5 0-5,0-1 1,5 1-9,-5 0 0,0 5-21,-5-1 0,0 7 43,0-2-23,-6 10 0,-2 4 339,-6 10-141,0-3-1,-6 5 0,-2-7 193,-6 0-134,0 0-269,6 1 65,-5-1 0,5-2-46,-6-2 0,5-4-179,-1-6 0,5 0-113,-4 0 0,4 0 304,-4 0 0,-1-6 0,-4-2 0</inkml:trace>
  <inkml:trace contextRef="#ctx0" brushRef="#br0">22422 12368 7991,'0'15'621,"6"-8"-481,-4 12 0,4-9 599,-6 9-246,0-3-36,6 4-394,-4-4 163,11 4-97,-12-12 0,12-1-53,-4-7 1,4-2 80,1-3 0,7-9-108,2-10 1,4-2-739,2-3 296,5-6 286,-4-1 1,7-7-786,-4 1 0,-5 1 91,1 3 801,-1-10 0,-12 17 0,5-10 0</inkml:trace>
  <inkml:trace contextRef="#ctx0" brushRef="#br0">22877 11785 8418,'9'-1'385,"1"-4"1,1 2-1131,8-7 1,-3 1 533,3-5 1,-4 0 486,0-1 0,-1 3-521,0 2 125,0-2-131,-6 10-11,-2-4 1,-6 7 87,0 4 1,-6 9-69,-3 10 0,-4-2 248,-1 2 1,-5-1-35,0 6 0,-5 4 741,5 0-409,0 0-196,5-11 0,1 4 631,4-7 1,3-5-263,6-5 1,3-5-41,6 0 0,2-2-144,13-2 1,-5-8-280,5-6 0,-1-2-82,6-8 0,-6 2-332,1-2 1,-6-1 73,0 6 1,-2-4-353,-2 4 0,-1 0-896,-3 4 1574,-4 1 0,-6 0 0,0 0 0,0 0 0</inkml:trace>
  <inkml:trace contextRef="#ctx0" brushRef="#br0">23076 11743 7974,'6'8'137,"-4"4"113,4 3 1,-1 2 180,0 7 0,4 4-9,-4 5 1,-1 7 124,-4-2 0,0 4-185,0 6 1,0-4 72,0 3 1,0-1-502,0 1 1,0-7 93,0 3 1,-4-15-218,-1 0 123,0-9-284,-1-4 1,3-9-1511,-7-6 1095,7 0 1,-9-6-1225,2-4 1989,4-9 0,-13 3 0,3-4 0</inkml:trace>
  <inkml:trace contextRef="#ctx0" brushRef="#br0">22934 12155 7959,'0'14'221,"0"0"167,0 1 0,0 0-284,0 4 1,0-3-150,0 3 0,-2-3-231,-3-2-245,4 0 0,-6-4 256,7-1 265,0-5 0,0 2 0</inkml:trace>
  <inkml:trace contextRef="#ctx0" brushRef="#br0">23090 11956 8075,'13'6'374,"-4"4"1,4 7 142,-4 2 0,-1 5-208,2-5 1,-7 4-87,2-4 0,1 0-459,-1-4 221,6-1-1228,-3-6 576,6-2 160,0-12 1,-5-2 506,1-6 0,-7-7 0,3-1 0</inkml:trace>
  <inkml:trace contextRef="#ctx0" brushRef="#br0">23232 11729 7953,'10'0'173,"-1"0"75,1 6 1,2 7 372,-2 5 1,-4 3-327,-6-2 1,0-3-61,0 3 1,-6 1-285,-4-1 1,2-1-62,-1-9 0,1-1-251,-1-3-4,2-4-109,7 6 0,0-9 221,0-3 0,2-1-52,3-4 1,2-2-75,8 2 0,-1 2 29,0-1 1,5 4 425,0-4 1,0 6 109,-5-2 1,0 3 126,1 2 0,-1 2 9,0 3 1,-4 2 242,-1 8 0,-6-1-190,2 0 1,-4 2 124,-1 3 0,-1 3 162,-4 6 1,2-4-232,-6 0 1,-3 1-323,-6 8 0,0-1-179,-6 6 1,1-5-228,-6 5 0,6-7-95,-1 3 1,2-9-1381,-2-1 659,4-7-223,5 4 1336,7-14 0,-4-13 0,4-10 0</inkml:trace>
  <inkml:trace contextRef="#ctx0" brushRef="#br0">23389 12127 7953,'26'0'0,"-2"0"0,3 1 717,-3 4-247,-4 3-152,7 0 0,-11 4-1163,3-2 845,-3 9 0,-2-3 0,0 4 0</inkml:trace>
  <inkml:trace contextRef="#ctx0" brushRef="#br0">23673 11743 7900,'14'-14'-33,"2"-5"-146,3 0 0,5-5 504,9 5-202,3 0 0,7 0-88,-1 0 0,4 2 49,-3 7 1,-4-2-260,-10 2 1,-2 2-641,-4-1 88,-2 6 471,-13-4 1,-3 7 255,-10 0 0,-3 7 0,-13 1 0,-1 6 0</inkml:trace>
  <inkml:trace contextRef="#ctx0" brushRef="#br0">23929 11672 7900,'-22'28'0,"3"1"0,3-1 388,2 0 1,6 2-31,3 4 0,-1 2 93,1 7 1,-1-1-81,1 1 1,2 4-151,-7 1 1,7-1-196,-1-4 0,-3-2-205,2-3 0,-4-8-318,4-7-683,1-5-569,4 2 870,0-12 879,0-1 0,0-20 0,0-3 0</inkml:trace>
  <inkml:trace contextRef="#ctx0" brushRef="#br0">23929 11871 7900,'36'-29'1042,"-1"7"-787,-7-5 0,1 10-133,-1-7-108,1 7 125,-1-4 0,-4 12 54,0-1 0,-12 7 240,2-2 28,-3-2-1807,-3 5 1346,-1 2 0,-20 8 0,-3 6 0</inkml:trace>
  <inkml:trace contextRef="#ctx0" brushRef="#br0">23943 11970 7900,'10'19'337,"-1"0"1,1 5-136,4-5 1,-5 6 436,1-1 1,-6 3-375,6 1 1,-7-4-450,2-1 1,-4-5 4,-1 1-102,0-3 1,-1-9-135,-4-2 4,4-3 1,-11-4-205,8-3 307,-1-2 93,5-8 0,0-4-224,0 0 0,2-4 355,2 4 1,4-5 83,6 5 0,5-5 38,0 5 0,7 1 17,-3 3 1,-1 6 33,2-1 1,-2 2 124,2-1 0,-4 3 1056,-5 6-493,-1 0-86,-6 0 1,-2 1-303,-6 4 0,-6 4-224,-4 10 1,-9-1-231,-4 5 1,-4-4-356,-2 5 0,3-6 187,2 0 0,-1-3 233,6-6 0,0-3 0,4-6 0</inkml:trace>
  <inkml:trace contextRef="#ctx0" brushRef="#br0">24725 11316 7910,'-14'14'116,"0"5"77,-1 0 0,0 8 8,-4 2-157,-3-1 1,-2 8 147,0-2 0,7 2 205,-2 7 0,5-5-15,4-1 1,-1-7-170,6-1 1,1-7-368,4-8 1,8-1 118,6-4 0,0-4-472,5-10 1,3-7 154,2-7 0,-2-11-42,2 1 1,-6-9-53,6 0 0,-6 4-122,1 1 0,-4-2 568,0 2 0,-3 6 0,-2 8 0,-2 5 0,-4 4 0,-2 4 0,4 7 0,-6 4 0,0 3 145,0 13 1,-5 1 367,1 6 0,-7 1-72,1-1 1,-2 0 124,-3 1 0,1 4-415,0 0 1,4-1 112,1-9 0,-1 3-668,-4-7 223,0 0 145,6-5-392,-5-6 58,12 4-179,-5-10 299,6 4 193,6-6 35,2 0 0,0 7 178,-4 2 0,-2 5 36,-2 5 1,0-1-27,0 5 1,-6-1 22,-4 2 1,2 1 15,-1-6 1,6 5 114,-2-5-168,-3 0-20,6-5-307,-4-6-217,12-2 0,1-7 245,2-4 0,4-9 97,-4-10 0,4 2-90,1-2 1,0-4 139,1-5 0,-1-7 0,0 4 0</inkml:trace>
  <inkml:trace contextRef="#ctx0" brushRef="#br0">24910 11416 7960,'22'-21'0,"-1"10"-84,-7-3 0,-5 9 718,1 0 177,-1 4 0,-1 7-423,-3 4 1,-7 4-224,-7 5 0,-1 3-62,-9 6 1,-1 1-160,1-1 1,-5 1-47,5-1 0,-4 1 133,4-1 1,-5-1-492,5-3 1,0-4-38,5-6 1,6-4-1097,3-1 1109,-3-6 0,7-3 115,-4-9 0,10 1 369,4-1 0,4-1 0,1-4 0,0 1 0,0 4 0,1 2 0,-1 7 0,-5 2 43,1 3 1,-2 3 247,1 6 0,-3 6 334,-6 4 1,2 3-117,3 1 1,-4 1 240,4-1 0,-3 1-310,-2-1 0,1 5-130,4 0 0,-3 1-285,2-6 1,-2-1 78,-2-3 1,5 1-270,-1-6 0,1 5-137,-5-5 1,0-5-968,0-5 234,0-6-779,0 4 1814,-6-26 0,4 1 0,-4-16 0</inkml:trace>
  <inkml:trace contextRef="#ctx0" brushRef="#br0">25066 11274 7960,'15'-16'0,"-1"-2"0,0 14 950,0-1-715,-6 5 1,-2 6-258,-6 4 0,-6 7 57,-3 2 0,-6 5-143,-4-5 1,-1 4-1,-4-4 0,-1 5-202,6-5 0,0 5 25,5-5 1,0 0 97,-1-5 1,6 0 172,-1 0-146,7-6 338,-3 5 95,6-12 0,6 6-138,4-7 1,4 0 66,5 0 1,-2-7-61,7-2 1,0-4-38,4-1 1,1 0-283,-1 0 0,-6 1 9,-3 4-663,-3-4 530,-8 11 0,-8-4-28,-10 6 1,-9 6 170,-4 4 0,-4 9 27,-2 4 0,1 0 217,-1 0 1,7 6 102,3 4 0,4 0 274,0-5 1,7-1 96,4-3-322,2-3 1,4-9-155,2-2 1,4-4 32,7-6 0,4-11-150,-1-3 0,6-8-269,-5 3 0,5-7-373,-5 3 0,-2-3 675,-7 3 0,2-4 0,-4 5 0</inkml:trace>
  <inkml:trace contextRef="#ctx0" brushRef="#br0">25038 11544 7960,'0'20'0,"0"2"-36,0 7 1,-5-1 170,0 1 0,1 5 246,4 4 1,0-1-205,0 1 0,0-2-386,0 2 1,0-2 168,0-3 1,-5-4-85,0-1 0,-4 1 38,4-6 1,-6-2-176,1-2 1,3-8 119,-3-2 0,5-5-177,-4 0 1,4-4 204,-4-4 1,5-4 27,0-7 1,2-4 121,2 0 0,0-6 30,0 2 1,5 0 214,0 0 1,7 5-71,2-1 1,1 4 21,4 0 1,1 3-16,-1 2 0,0-1 303,-5 6-536,1 1 1,-6 8 100,0 1 0,-5 8 10,0 1 1,-4 2 58,-4 8 1,-3-2 147,-2 1 0,1 4-81,3-3 1,4 1 93,-4-1 1,3 1-298,2-6 0,2 0 38,3-5 0,-2-6-553,6-3 0,2-5 278,8-5 0,-1-11-146,5-12 0,-1-7-132,2-7 1,3-3-348,-3-2 0,-4 1 88,-1-6 473,3 6 1,-6-22 0,5 2 0</inkml:trace>
  <inkml:trace contextRef="#ctx0" brushRef="#br0">25507 11160 7946,'6'-14'57,"-4"6"0,4 14 119,-6 13 0,-1 8-156,-4 6 0,-3-1 13,-6 6 0,0-7-124,-1 2 0,-4-3 82,1-1 1,-1-1-12,4 1 1,6-7-82,-1-3-59,7-10 1,-2-2 167,10-7 0,3-2 74,6-3 1,2-7 11,3-7 1,2-5-92,2 5 0,4-2 10,-3 2 1,3 2-79,1-7 1,5 7-139,1-2 0,-6 3-65,-4 2 0,-7 1 268,2 4 0,-10-4 0,-2 5 0</inkml:trace>
  <inkml:trace contextRef="#ctx0" brushRef="#br0">25536 11515 7946,'0'30'107,"0"3"1,-5-3 216,0 4 1,0 0-53,5 0 1,-4 4 335,-1-5 0,-5 1-387,6 0 1,-6-3-406,5 7 1,-6-6-71,2 1 0,-4-3-331,-1-2 0,5 1 100,-1-1 1,5-1-758,-4-3 1242,6-4 0,-10-6 0,5 1 0</inkml:trace>
  <inkml:trace contextRef="#ctx0" brushRef="#br0">25464 11814 7914,'23'-36'0,"-5"2"0,5 0 10,0 0 0,-1 1 216,2 5 0,0-1 302,4 1 0,-1 4-538,-3 1 1,-4 4-592,-5-5 0,-1 7 326,0-2 0,-5 3-366,1 2 641,-7-1 0,3 1 0,-6 0 0</inkml:trace>
  <inkml:trace contextRef="#ctx0" brushRef="#br0">25692 11302 7914,'8'6'0,"-2"2"0,-6 6 0,0 2 421,0 3 1,0 5-65,0 9 0,-6 3-12,-4 7 0,1 0-112,-5-1 1,7-4-177,-7 0 0,3-6 97,-3 1 0,4-5-106,1-4 1,6-3-1341,-2-7 1029,3 0 1,2-8-395,0-6 0,2-8 136,3-10 0,3-5 74,6-5 1,2-7 446,3-3 0,-4 4 0,4 0 0,2 4 0,-2 2 0,0 6 0,-5 3 0,-5 8-5,1 1 1,-5 7 34,4-2 1,-6 10 733,2 5 1,-3 4-222,-2 5 0,-7 5-11,-2 9 1,-4-3-207,-1 3 0,-5-3-131,0-2 0,-5 1-92,5-1 1,0-6-145,5-3 1,2 2-168,2-2 0,2-5 100,3-5-310,4-5 1,-4 2 91,10-6 0,3-2-19,6-2 0,5-9 60,0-6 1,6-2 0,-1 3 0,1 2 84,-1-3 1,1 3 15,-6 2 1,5 1 305,-5 4 1,0 2-92,-5 7 361,0 0 1,-6 8-179,-3 6 0,-4 2 129,-1 8 1,-6 0-16,-3 4 0,-9 0 77,-1 1 0,-4-5-262,4-1 1,-7-1-253,3 2 0,-3 1-655,3-6 1,-3 0 425,7-4 1,-4-8 337,4-2 0,-7-3 0,4-2 0</inkml:trace>
  <inkml:trace contextRef="#ctx0" brushRef="#br0">25678 11899 7908,'28'0'0,"2"2"-444,3 2 1,2 4 84,3 7 0,3-1 359,-3 0 0,3 0 0,2 0 0</inkml:trace>
  <inkml:trace contextRef="#ctx0" brushRef="#br0">26190 11316 7941,'14'-6'308,"2"4"-365,2-2 0,6 0 244,9 0-142,-3 2 1,5-9-428,-6 6 1,2-6-380,-2 2 0,1-4 761,-11-1 0,0-2 0,-5-3 0,-5 3 0,1-3 0,-7 4 0,3 0 0</inkml:trace>
  <inkml:trace contextRef="#ctx0" brushRef="#br0">26559 11131 7941,'-1'30'0,"-4"4"0,2-3 349,-7 7 0,1 0 94,-5 5 1,-1 4 140,1 0 1,-6 4-253,-4 1 1,-8-6-282,-1 6 0,-5-6-44,5-3 0,0-7-329,4-3 0,3-9 186,2-5 1,3-5 252,7-5-462,0-2 1,6-14-36,3-2 1,5-5-187,5-5 1,9 1 337,10-5 1,4-1-110,5-4 1,5 4 113,10 0 0,-7 12 17,6-3 0,-7 11 241,2-1 0,-1 3-86,-7 2 1,-7 2 355,-9 3 1,-3 9 38,-6 9 1,-3 0 193,-6 0 1,-3 1-195,-6 4 1,-2-4 142,-13 0 0,0-2-144,-4 2 0,-2-4-105,-3-6 0,3 1-212,-3-1 1,4-6 94,5-4 0,4-4-445,6-4 0,6-6-89,3-9 1,7-3-284,7-6 0,8-1 154,17 1 0,2-2 542,7-3 0,6-4 0,1-5 0</inkml:trace>
  <inkml:trace contextRef="#ctx0" brushRef="#br0">26843 11916 7580,'-28'12'0</inkml:trace>
  <inkml:trace contextRef="#ctx0" brushRef="#br0">27171 10932 7712,'0'15'-374,"0"-1"464,0 0 1,-2 0 361,-3 1 0,2 0-189,-6 4 0,-1-1 7,-4 5 0,-7-4-161,-2 5 0,-6 4-15,-4 6 1,-3-1-149,-7-5 1,7-4 145,3 0 0,9-12-194,5 2 0,3-9-336,2 0 127,6-4 1,3-7 47,10-3 0,4-10-81,10-5 0,10-3 71,9-1 1,0 1 80,4 3 0,-4 1 215,5 8 0,-2-2-131,-8 7 0,-4 4 322,-6 1 1,-5 4 79,1 1 1,-10 6 59,-4 4 1,-4 4-105,-1 5 0,-7 8 40,-8 6 1,0 2-130,-9-2 1,0-2-33,-4 7 0,-1-6-446,1 1 1,-1-3 187,1-2 0,4-1-1153,1-3 1282,5-10 0,-2-1 0,5-5 0</inkml:trace>
  <inkml:trace contextRef="#ctx0" brushRef="#br0">27014 11359 7990,'19'0'-195,"0"0"1,0 0-305,-5 0 1,0 0 63,1 0 435,-1 0 0,0 6 0,0 2 0</inkml:trace>
  <inkml:trace contextRef="#ctx0" brushRef="#br0">27242 11373 7990,'-7'14'-58,"1"1"58,-3-1 0,-6 0 693,1 0 1,-2 5-261,-7 0 0,-1 6-210,-5-1 1,1-2-137,0 2 1,1-2-226,3 2 1,3-5-510,7-10 445,6 4-245,2-12 1,9-1 231,7-9 1,5-5-210,14-5 0,-1 1 105,1-5 0,4 4 46,0-5 1,0 8 97,-4 2 1,-2 0 119,-4 4 0,3 4 391,-7 1-274,0 4 0,-7 2 503,-2 4 1,-4 4-152,-6 10 1,-2 5 13,-2 9 1,-6-1-159,-9 6 0,2-7-93,-7 3 0,-1 0-81,-8-1 1,3 1-283,-4-6 0,4-1 290,2-3 0,1-4-15,3-6 0,-2-1-51,2-4-38,3-2 0,-5-14 0,3 0 0</inkml:trace>
  <inkml:trace contextRef="#ctx0" brushRef="#br0">26900 11743 7990,'19'0'0,"0"0"0,7 0 34,-3 0 0,4 1 137,2 4 1,-1-3-259,0 2 87,-5-2 0,10-2 0,-3 0 0</inkml:trace>
  <inkml:trace contextRef="#ctx0" brushRef="#br0">27697 10947 8005,'8'6'0,"-2"3"60,-6 10 1,5 5 135,-1 9 0,1-1 88,-5 6 1,0 0 389,0 4 1,0-4-867,0 0 1,0-5 127,0 5 0,0-6-214,0 1 0,-5-5-32,1-4 0,-6 1 310,5-6 0,-6 0 0,3-4 0</inkml:trace>
  <inkml:trace contextRef="#ctx0" brushRef="#br0">27540 11274 8006,'-6'14'-99,"-4"0"1,1 0-211,-5 0 0,4 2 379,-4 3 0,0-5-195,4 1-488,4-1 337,0-13 0,14 6 276,6-7 0,6 0 0,9-7 0,-1 0 0</inkml:trace>
  <inkml:trace contextRef="#ctx0" brushRef="#br0">27796 11359 8005,'22'-8'0,"4"0"-220,-8 3 1,1 4-112,-4-4 331,-1 3 0,0-4 0,0-2 0</inkml:trace>
  <inkml:trace contextRef="#ctx0" brushRef="#br0">27896 11458 7911,'-8'2'837,"3"3"1,-3-1-178,-1 11 0,-1-3-39,-4 12 0,1 6-233,-10 8 0,-1 3-143,-5 2 1,-5-1-73,-4 1 1,1 0-115,0-1 1,0-5-789,-1-4 0,10-10 481,9-4 1,5-8 247,4-1 0,-2-13 0,4 1 0</inkml:trace>
  <inkml:trace contextRef="#ctx0" brushRef="#br0">28251 11131 7712,'0'-14'-123,"5"0"-63,0 0 0,10 0-325,0-1 0,8 3 684,1 2 0,8-2 380,1 2 0,5 2 75,-5-1 0,5 6-244,-5-2 0,5 5 17,-5 5 1,-5 9-210,-4 10 0,-11 4-36,1 5 1,-11-1-114,-3 6 0,-8 0-203,-11 4 1,-3 1-11,-6-1 0,-2-4-394,-3 0 1,3-1-403,-4 1 0,4-4 966,2-5 0,-1-7 0,1-2 0</inkml:trace>
  <inkml:trace contextRef="#ctx0" brushRef="#br0">28365 11615 7834,'14'0'56,"0"6"-56,0 4 0,2 1 378,3-2 0,-3 4-114,3-4 1,-2 4-265,2 1 0,-3 7 0,5 1 0</inkml:trace>
  <inkml:trace contextRef="#ctx0" brushRef="#br0">11559 2175 8023,'15'-6'0,"0"3"306,4-7 0,4 1-70,5-6 1,-4 3-1034,-1 2 1,-5-1 78,1 7 718,-3-8 0,-9 11 0,0-5 0</inkml:trace>
  <inkml:trace contextRef="#ctx0" brushRef="#br0">11645 2260 8130,'-13'10'238,"4"-1"242,2-5-196,7 2 0,8-17-85,6-3 0,7-10-127,7 0 0,1-1-596,-1 1 0,-1-1 321,-3 6 1,1 0 202,-6 5 0,0-7 0,-5-1 0</inkml:trace>
  <inkml:trace contextRef="#ctx0" brushRef="#br0">11915 1962 8130,'0'-14'0,"0"4"755,0 1-144,0 6-105,0-4 0,0 9 60,0 3 1,0 10 65,0 14 0,0 10-346,0 9 0,0 4-260,0-5 0,1 5-2572,4-4 2361,-3 5 0,17-8 0,-3 4 0</inkml:trace>
  <inkml:trace contextRef="#ctx0" brushRef="#br0">13152 2275 8030,'-14'0'193,"6"0"0,1 1 367,7 4 1,0 3-267,0 6 1,2 7-91,3 2 1,-2 4-27,6 2 1,-1 4-150,2 0 0,1 6-410,-6-1 303,6 3 1,-5-3-381,3 0 1,2-1 37,-6 0 1,5-8-263,-6-10 0,6-8 264,-5-2 0,-1-7-90,-4-2 508,0-13 0,0-15 0,0-8 0</inkml:trace>
  <inkml:trace contextRef="#ctx0" brushRef="#br0">13081 2246 8030,'0'-22'0,"1"2"219,4 5 0,3 7 39,6 4 1,0 2 110,1 2 0,0 2-233,4 2 1,-3 4-112,3 7 0,-3-1-185,-2 0 1,-1 5 158,-4 0 0,2 0-168,-6-5 1,0 2 96,-5 3 1,0-2-136,0 7 0,-5-2 45,0 2 0,-6-2-523,2-3 0,-4-5 685,-1 0 0,-7 0 0,-1-6 0</inkml:trace>
  <inkml:trace contextRef="#ctx0" brushRef="#br0">13280 2388 8030,'22'-6'0,"3"4"-282,-6-2 1,6 2 169,-1 2 1,-3-5 150,-2 1 1,1-1 40,-1 5 0,0 0-789,-5 0 709,1-6 0,-1 4 0,0-4 0</inkml:trace>
  <inkml:trace contextRef="#ctx0" brushRef="#br0">13408 2474 8030,'-8'8'-241,"2"4"200,6-10 1,1 4 545,4-6 0,8-6-369,5-4 0,8-4-450,-3-5 1,9 2-90,1-7 1,0 7 402,-4-2 0,-7-3 0,-2-1 0</inkml:trace>
  <inkml:trace contextRef="#ctx0" brushRef="#br0">13721 2061 8030,'20'-8'234,"-4"2"174,3 6 0,-3 0 568,-2 0-589,0 6 1,0 4-129,1 9 1,-8 8-58,-2 6 0,-3 2-125,-2-2 1,-2 2 96,-3 3 0,-2 1-185,-8-6 1,1 0 101,0-4 0,1-7-517,4-3 5,-4-10 160,12-2 1,2-18-503,13-4 0,7-8 341,7-1 0,1-1 422,-1 1 0,7-3 0,1 5 0</inkml:trace>
  <inkml:trace contextRef="#ctx0" brushRef="#br0">14588 2047 8262,'9'19'1062,"1"0"-628,-1 6 1,1-1-53,-1 9 1,-4-1-156,4 6 1,-1 3-38,2 1 1,1 4 13,-6-8 1,6-2-392,-2 2 136,4-6 0,1 7-555,0-5 0,-4-7 388,-1-9 0,-4-3-514,4-6 0,-5-4 301,0-10 0,-2-9-253,-2-10 1,-2-4 346,-2-5 0,-6-4 337,-9-5 0,2-1 0,-7 0 0,7-6 0,-2-3 0,3 2 3,2-2 1,1 6-4,4-2 0,2 12 655,7 8 0,0 1-290,0 8 1,7 0 246,2 5 1,4 6-155,1 3 0,6 3 176,4 2 0,1 0-283,-1 0 0,-2 2-179,-3 3 1,-5 3-344,1 6 1,-3 5 209,-7 0 0,0 11-527,-5-2 0,0 4 324,0-4 0,-7 5-213,-2 1 1,-8-1 76,-2-5 1,0-1-92,4-3 0,1 1-478,0-6 431,0 0 0,0-6 438,-1-4 0,1-3 0,0-6 0</inkml:trace>
  <inkml:trace contextRef="#ctx0" brushRef="#br0">14958 2147 8073,'14'-7'1037,"0"6"-173,0-12-497,-6 12 1,-2-7 25,-6 3-159,0 3 0,0-2-540,0 8 1,-4 0-53,-1 5 0,-5 0-342,6 6 0,-7 4 244,1 0 0,2 4 196,-1-4 0,4 5-237,-4-5 0,5 0 497,0-5-571,2 0 571,2 0 0,6-1 987,4-3-542,3-4 1,5-6 193,1 0 0,0 0-324,-4 0 0,4 0-118,0 0 1,1-2-334,-1-2 1,-3 2 148,3-3 0,-8-1-1360,-2 1 1347,-6 0 0,10-7 0,-5-4 0</inkml:trace>
  <inkml:trace contextRef="#ctx0" brushRef="#br0">15100 1990 8073,'8'-6'257,"-1"4"187,-2-2 0,-2 2-25,7 2 1,-1 0-134,6 0 0,-6 0-78,1 0 1,-1 5 54,5 0 0,0 6-401,1-2 1,-3 4 138,-2 1 1,1 5-359,-6 0 0,-1 5 131,-4-5 1,0 4-18,0-4 0,0 0 45,0-5 1,-4-4-223,-1-1 460,0-6-108,5 10 369,0-11 1,6 4-108,4-6 0,4 0 113,5 0 1,-2-2-48,7-2 1,0 2-126,4-3 1,-4 4 138,0 1 1,-7 0-138,2 0 1,-5 1 61,-4 4 0,-4 3-34,-6 6 0,-2 7 32,-2 2 0,-11 6-58,-8 4 0,-9 3-801,-1 7 0,-5 0 662,5-1 0,0 7 0,4 2 0</inkml:trace>
  <inkml:trace contextRef="#ctx0" brushRef="#br0">21185 14088 7915,'0'-22'933,"0"3"-894,0 10 1,1 3-453,4 6 0,2 1 469,2 4 1,2 9 467,-6 10 1,4 4-196,-4 5 0,0 4 56,-5 5 1,0 1 90,0 0-195,0-1-190,0 1 1,0-5 344,0 0-62,-7-7-245,6 4 0,-10-13 53,6-3 1,-1-9-142,1-6 0,3-4-208,-2-4 1,-3-12-394,3-13 286,-1-12 60,5-9 0,6-13-1046,4-4-757,9 4 1722,-4-6 1,12 10-392,-3-2-519,3 8 1073,1 11 0,1 13 312,-1 10 0,1 10 39,-1 4 0,-4 12 567,-1 7 0,-10 9-422,1 15 1,-4 0 812,-1 10 1,-2-4-107,-7-1-458,0-7-133,0 5 1,0-6-1105,0 3 604,0-4-524,0-5 1,0-2-2006,0-4 2549,6-2 0,2-13 0,6-2 0</inkml:trace>
  <inkml:trace contextRef="#ctx0" brushRef="#br0">21640 14174 7915,'20'-8'0,"-2"-5"-49,5 4 1,1-1-164,5-4 1,-1 8 881,0-8-288,1 2-610,-1-2 1,-1 0-1146,-3 0 1373,-4 0 0,-5-1 0,-1 1 0</inkml:trace>
  <inkml:trace contextRef="#ctx0" brushRef="#br0">21867 13804 8023,'0'14'254,"5"5"49,0 0 1,0 13 1238,-5 1-714,0 7-605,0 8 1,0 1-240,0 4 0,0-1 52,0-10 0,0 3-181,0-12 0,4 0-548,1-5-893,6-6 1586,-3-7 0,6-9 0,0-6 0</inkml:trace>
  <inkml:trace contextRef="#ctx0" brushRef="#br0">22166 13776 8060,'19'1'1280,"0"4"-524,6 3-385,-3 0 0,0 4 323,-3-2-403,-3 9-157,-2-3 1,-1 11 56,-4-4 1,-2 4-17,-7 2 1,0-3-2,0-2 1,0 3-86,0-3 0,-7 1-174,-2-1 1,-4 1-311,-1-6 1,-2-2 120,-3-7 0,8-4 85,-3-6 0,8 0-93,-4 0 248,7 0 1,5-6-3,12-4 0,6-1 38,9 2 0,-5-4-179,-1 4 0,1-4-235,4-1 1,1-1-1373,-1 1 1784,1 0 0,-1-6 0,1-3 0</inkml:trace>
  <inkml:trace contextRef="#ctx0" brushRef="#br0">22706 13506 8008,'0'14'344,"0"0"1,0 8 655,0 7-436,0 5-267,0 9 0,0 0 367,0-1 1,0 7-255,0 3 1,0 8-74,0 2 0,5 0-340,0-6 1,1 0-352,-1-4 0,-2-5-144,6-9 1,-5-5-547,0-9 0,-1-8-260,2-7 711,-3-6 270,4-3 0,-8-9 323,-2-10 0,-4-9 0,-6-9 0</inkml:trace>
  <inkml:trace contextRef="#ctx0" brushRef="#br0">22607 13605 7994,'20'-28'282,"2"6"450,7 3-338,-1 3-172,1 2 1,-1 4 161,0 1 0,-1 5-86,-3 0 1,1 2 58,-6 2 1,0 6-89,-5 4 0,-6 4 114,-3 5 1,-3-1-168,-2 5 10,-7 7-57,-1 0 1,-12 7-346,-4-4 116,-3-3-293,-1 11 1,-1-16-515,1 4 1,6-6 495,3 1 371,-3-4 0,6-5 0,-4-1 0</inkml:trace>
  <inkml:trace contextRef="#ctx0" brushRef="#br0">22863 13861 7984,'15'2'1190,"4"2"-527,-3-2-193,5 4 0,-6-6 218,4 0 1,-1 0-824,5 0 0,-4 0-1671,5 0 1806,0-6 0,4-2 0,1-6 0</inkml:trace>
  <inkml:trace contextRef="#ctx0" brushRef="#br0">23716 13449 7957,'0'-41'196,"0"3"0,0 3 287,0 7 1,-5 4-40,0 0 1,-6 12 197,2-3 1,1 11-293,-2-1 1,1 6-151,-5 9 1,4 6 211,1 12 1,5 7-118,0 3 0,-3 4 276,3 6-349,-1-4-41,11 11 0,1-10-14,2 2-138,4 4 26,-5-7 1,6 6-98,0-2 0,-5-4-222,1 3 0,-7-2-591,2-3 1,-4-5 352,-1-4 1,-4-3-193,-1-2 1,-11-6-185,2-3 1,-5-5 209,0-4 1,-3-4 17,-7-6 1,1-12 44,0-7 605,-1-7 0,1-15 0,-1-3 0</inkml:trace>
  <inkml:trace contextRef="#ctx0" brushRef="#br0">23403 13719 7928,'28'-10'236,"1"1"0,-1 4 392,1-4 0,-1 6-248,0-2 1,2 2-109,4-2 0,-4 3-458,3-2 1,-3-3 185,-2 3 0,1-8 0,-1 5 0</inkml:trace>
  <inkml:trace contextRef="#ctx0" brushRef="#br0">24085 13634 7823,'15'-7'510,"5"4"96,4-6 1,3-1-151,1-4 0,0 0 164,1-1 1,-1 0-480,1-4 1,4 3-403,0-3 0,0-2-114,-4 2 0,-4 5-1287,-6 5-127,0 6 1789,-17-4 0,-2 7 0,-8 0 0</inkml:trace>
  <inkml:trace contextRef="#ctx0" brushRef="#br0">24270 13378 7823,'0'-8'862,"6"1"-504,2 7-68,7 13 1,-6 0 245,1 15 1,-6-1-107,6 11 1,-7 5 80,2 4 1,-4 5-497,-1-5-625,0 1 648,0-6 1,0-4-328,0 0 1,5-6 274,0 1 1,1-6 13,-1-8 0,-4 0 0,6-11 0</inkml:trace>
  <inkml:trace contextRef="#ctx0" brushRef="#br0">24711 13221 7823,'8'2'1284,"-3"3"1,-4 2-370,-1 8 1,0 0-151,0 4 1,-5 5-242,1 9 0,-1 10-10,5 9 0,-5 10-325,0 4 0,1 7-466,4 7 0,0 1 121,0-37 0,0 2 0,0 0 1,1-1-612,1 1 1,1-1 766,0-3 0,2-1 0,15 30 0,3-7 0</inkml:trace>
  <inkml:trace contextRef="#ctx0" brushRef="#br0">21640 15595 7993,'-5'-9'0,"0"-1"442,1 7 141,4-3-53,0 6-304,0 6-57,6 2 0,0 13 43,4 2 70,2 11-128,-10 8 1,9 4 55,-6 6 1,-1 0-23,-4 5 1,0-6-105,0-4 1,0 0 18,0-4 0,0 0-197,0-15 1,0 2-217,0-11 199,0-6 15,-6-7 17,5-6-70,-12-12-31,11-11 1,-4-13-325,6-7 0,0-12 75,0-6 1,6-9-420,4-6 0,2 4 535,3-4 1,-1 11 82,0 8 1,0 8 199,1 11 102,-1 10-98,0 7 0,0 13 1128,0 4-459,1 8-220,-7 11 1,3 13 579,-7 10 0,6 9-614,-5 5 0,-1 4 11,-4 1 1,5-5-439,0 0 1,1-11-386,-1 2 0,-2-15-372,7 0 226,-1-9 569,5-4 0,0-3 0,1-4 0</inkml:trace>
  <inkml:trace contextRef="#ctx0" brushRef="#br0">22010 15866 7993,'18'0'-94,"1"0"1,7 0-171,-3 0 1,6 0-132,4 0 395,-3 0 0,11-7 0,-5-1 0</inkml:trace>
  <inkml:trace contextRef="#ctx0" brushRef="#br0">22962 15268 8003,'0'-28'0,"-6"1"0,-4 3 0,-2 4 449,-3 6-58,1-1-270,-6 8 0,2-4 56,-5 6 1,0 0 127,0 5 1,-2 0 72,6 0 0,-5 8-82,5 6 1,0 13 28,5 11 0,6 3-90,3 2 1,4 4 5,1 0 0,6 2-391,3-1 1,9-2-140,1 6 1,4-5-360,-4 5 0,0-6 510,-5 1 0,1-7-14,-1-2 0,0-7-418,0 3 1,-6-6-466,-3-4 0,-5-5 143,-5-10 892,-3-3 0,-12-6 0,-2-6 0,-7-2 0</inkml:trace>
  <inkml:trace contextRef="#ctx0" brushRef="#br0">22493 15610 7990,'20'0'-182,"-2"1"-201,6 4 182,6-3 105,6 10 1,8-10-123,3 2 218,-2-8 0,10-4 0,-4-6 0</inkml:trace>
  <inkml:trace contextRef="#ctx0" brushRef="#br0">23232 15510 7944,'14'6'279,"7"-4"-5,3 3 0,7-4 214,2-1 0,2-6-207,-2-3 0,2-4-1880,3-1 656,-3-7 453,-7 12 1,-6-10 489,-3 9 0,-3-2 0,-2-3 0</inkml:trace>
  <inkml:trace contextRef="#ctx0" brushRef="#br0">23389 15268 7944,'14'15'0,"-6"7"35,-4 6 0,3 7 186,-2 8 1,-1-1 394,-4 1 1,2-5-457,3 0 1,-2-2-392,6 2 0,-4-5-109,4-9 0,-1 1 340,2-6 0,2 0 0,-4-5 0</inkml:trace>
  <inkml:trace contextRef="#ctx0" brushRef="#br0">23673 15013 7856,'13'1'955,"-4"4"1,2 3-405,-6 6 1,6 2 4,-2 3 0,2 4 36,-1 11-184,3 2-187,-5 13 1,1 3 306,0 10-2044,-5 2 1383,8 7 0,-10-30 0,-2 1-151,2 0 0,1 1 0,0 2 0,0 0 284,-1 0 0,1 0 0,-1-2 0,0 1 0,-2 2 0,0-1 0</inkml:trace>
  <inkml:trace contextRef="#ctx0" brushRef="#br0">21455 15155 7894,'-14'9'-157,"0"1"1,4-1-196,1 5 1,-1 2 802,-4 3-128,0-3-146,6 4 1,-5-1-55,4 0 0,-2 7-5,1-3 0,-2 4 0,2 2 0,2 1 58,-1 3 1,4 3-14,-5 7 1,7-1-58,-1 1 0,-3 6 31,2 3 0,1-1-196,4 1-849,0 0 938,0-1 0,0-3 35,0-5 1,0 0 76,0-1 0,4-4-1,1 0 0,6-6-36,-1 1 0,2 2-11,3-2 0,0 0-50,4-4 0,-1-7 22,5-3 1,1-4-163,5 0-44,-1-7 146,7-2 1,-4-6 294,7 0 1,-6 0-316,1 0 0,2-5-108,-2 0 0,0-6 37,-4 2 1,-3 1-97,-2-2 1,-2-1 321,-3-8 10,-3 4-179,5-12 1,-12 3 172,1-9-163,-1-3 10,5-7 1,-4-1 0,-1-4 0,-1-1 44,2-3 0,2-3 12,-2 3 0,-4 3 25,-1 1 0,1-1 9,-1 2 1,0 0-107,-5 4 49,0 7-8,0-5 1,-7 9-82,-2-6 85,-4 0 51,-1-4 0,-2 1 5,-3 3 0,3-7-11,-3 7 0,2-4 89,-2 9 0,3 6 17,-3 8 1,-1 5 212,1 4 0,-5 4-474,5 6 1,-6 6 83,1 4 0,2 7-2228,-2 2 2232,7 6 0,-10-3 0,5 7 0</inkml:trace>
  <inkml:trace contextRef="#ctx0" brushRef="#br0">21754 16591 8530,'-8'0'759,"0"4"-599,3 1 1,3 1 39,-2-1 1,1-2-174,-2 7 0,3-6 67,-2 6 0,-4-1 54,-2 6 0,2 5-257,-1 4 1,-1-2 40,-4 2 1,-2-5-195,-3 4 1,5-4-391,0 5-387,0-7 116,6-2 923,0-9 0,2-19 0,6-3 0</inkml:trace>
  <inkml:trace contextRef="#ctx0" brushRef="#br0">21796 16633 8008,'10'0'-432,"-1"0"307,1 0 1,-1 0 365,1 0 0,-6 0 42,6 0-1230,-7 0 947,3 0 0,1 7 0,1 0 0</inkml:trace>
  <inkml:trace contextRef="#ctx0" brushRef="#br0">21796 16690 8008,'0'10'-41,"0"-1"1,0 5-1,0 5 1,0 6 826,0-1 0,0 5-266,0 4 1,0 2-443,0 2 1,0 3 69,0-7-148,7 7 0,0-10 0,8 4 0</inkml:trace>
  <inkml:trace contextRef="#ctx0" brushRef="#br0">21014 17515 7995,'-8'1'157,"4"4"0,2 3 214,2 6 1,0 7 45,0 2 1,0 4 90,0 2 0,0-1-199,0 0 1,5 6-86,0-1 1,-1 6-268,-4-1 1,0 2 131,0-2 0,-4 3-270,-1-3 0,-5-4 147,6-1 0,-1-9-361,5-5-191,-6-3 111,-2-8 1,-5-10-39,3-12 0,-1-8 175,7-11 1,-1-8 6,5-7 0,2-5 58,2 0 1,4 0 357,6 1 1,2-2 2,3 7 0,-3 5 19,3 9 1,-2 10 122,2 4 1,-3 4 309,3 6 0,-3 4 174,-2 10 0,-5 4-291,1 10 0,-5 10 55,4 9 1,-6 3-52,2 1 1,1-4-269,-1 0 0,0 0-62,-5 5 1,5-5-165,-1 0 0,3-12-185,-3 3 1,0-10-506,5 0 1,-4-10-1862,4-4 1400,-6-3 1218,10-9 0,-11-13 0,4-10 0</inkml:trace>
  <inkml:trace contextRef="#ctx0" brushRef="#br0">21242 17273 7995,'8'2'539,"-4"2"1,3 6-556,-3 9 0,1 3 132,-5 6 0,0 1 233,0-1 0,0 5-969,0 0 1,0 1 18,0-6 601,0 0 0,7 1 0,0-1 0</inkml:trace>
  <inkml:trace contextRef="#ctx0" brushRef="#br0">21455 17771 8353,'14'-8'805,"0"0"-627,1 3 0,5 2-114,4-7 0,3 7 149,1-2 0,1 2-125,-1-1 1,-4 2-330,-1-3 1,-5 4 98,1 1 0,-3 4-756,-2 1 1,-5 1 897,1-1 0,-7 3 0,3 6 0</inkml:trace>
  <inkml:trace contextRef="#ctx0" brushRef="#br0">21668 17444 7941,'0'-8'296,"0"3"-62,0 10 1,0 4 403,0 10 1,0 5-176,0 9 0,0 3-182,0 7 0,0 0-228,0-1 0,2 1 119,3 0 1,-4-2-628,4-3 1,1-5-117,-1-10 0,4-2-1149,-4-7 1720,6 0 0,-3-6 0,6-1 0</inkml:trace>
  <inkml:trace contextRef="#ctx0" brushRef="#br0">21768 17429 7930,'14'-12'0,"0"2"0,0 4 518,1 6 0,4 1-195,0 4 0,1 3 419,-1 6 0,-3 5-282,3 0 0,-5 7-352,-4-3 1,1 4-15,-7 1 0,1 1-135,-5-1 1,0 1 108,0-1 1,-6-4-63,-4 0 1,-2-7-384,-3 2 1,1-3 200,0-2 1,0-6-260,0-3 89,6-4 457,-5-1 1,13 0-88,0 0 1,8 0-33,11 0 0,-2 0-72,7 0 1,6 0-94,8 0 0,-2-6-468,2-4 1,0 2 255,5-1 0,-7 1-1040,-3-1 1425,-3-4 0,-1 5 0,-1-6 0</inkml:trace>
  <inkml:trace contextRef="#ctx0" brushRef="#br0">22251 17287 7879,'8'3'565,"-3"7"0,-2 1-148,2 13 0,-4 6 66,4 7 0,-3 6-148,-2 5 0,0 0-143,0 5 0,4 0-22,1-5 0,1 4-130,-1-5 0,-3-4-181,2-5 0,0-3-473,0-2 1,-2 0-1469,3-9 2082,-4-10 0,-1 5 0,0-11 0</inkml:trace>
  <inkml:trace contextRef="#ctx0" brushRef="#br0">22166 17358 7879,'14'-31'0,"0"2"0,7-1 574,3 11 1,-2 2-154,1 7 1,1 4 155,5 6 1,-3 2-27,-2 2 0,1 6-27,-6 9 1,5 3-240,-5 6 1,-5 2-104,-4 4 1,-7 2 31,2 7 1,-5 4 13,-5 0 0,-3-1-369,-6-8 0,-12-3 168,-2-7-27,-10-6 0,-5 5 0,-7-5 0</inkml:trace>
  <inkml:trace contextRef="#ctx0" brushRef="#br0">22991 17500 7843,'14'13'259,"0"-3"1,5 1-1,1-7 19,3-1 0,2 4-157,8-2 0,3-2-121,7-8 1,4-5-1,1-8 1,4 2-1,-5-3 0,1-3 0,-6 0 0</inkml:trace>
  <inkml:trace contextRef="#ctx0" brushRef="#br0">23758 17102 7858,'0'-42'0,"0"4"101,0 0 0,-1 5 159,-4-5 1,3 5 455,-2-5 0,-3 8-225,3 1 0,-6 2-339,5 8 1,-6 2 59,2 8 1,1-2-149,-2 6 0,7 2 19,-1 7 1,2 11-77,2 8 1,0 10 178,0 5 0,0 13-35,0 11 1,6 1-193,4 8 1,-2 0-146,1-5 1,-1 4-11,2 1 0,1-2 98,-7-2 1,1-4-739,-5-6 1,0-13 232,0-6 0,0-8-61,0-6 1,-6-10 7,-4-9 1,-2-5 655,-3-5 0,-5-3 0,-2-6 0</inkml:trace>
  <inkml:trace contextRef="#ctx0" brushRef="#br0">23502 17287 7858,'37'0'0,"-3"0"-144,-5 0 0,-1 0 81,1 0 0,4 0-480,0 0 543,0 0 0,-4 6 0,-1 2 0</inkml:trace>
  <inkml:trace contextRef="#ctx0" brushRef="#br0">24057 17230 7859,'14'0'1209,"0"0"0,5 0-902,0 0 1,6-1-281,-1-4 1,8 3 95,1-2 1,0-3 101,-4 3 1,-1-6-854,0 5 1,-1-4 238,-3 4-1395,3 0 1784,-11 5 0,-2-6 0,-8-2 0</inkml:trace>
  <inkml:trace contextRef="#ctx0" brushRef="#br0">24227 16960 7859,'10'16'254,"-1"3"1,-4 5 545,5 9 1,-7 2-280,2 2 1,1 9-149,-1-3 0,-1 7-100,-4-2 0,5-1-596,0-4 1,1 0-4,-1-1 0,-2-4-662,7 0 988,-7-13 0,9 8 0,-4-10 0</inkml:trace>
  <inkml:trace contextRef="#ctx0" brushRef="#br0">24739 16733 7858,'5'16'1016,"0"2"1,1 11-446,-1 9 1,-4 9-317,4 5 1,-3 10 84,-2 4 1,0 7-175,0-2 0,0 3-947,0-7 1,0-3 780,0 3 0,6-7 0,2 3 0</inkml:trace>
  <inkml:trace contextRef="#ctx0" brushRef="#br0">20247 18510 8153,'-8'-14'984,"4"6"-788,14 3 1,6 3-200,12 2 0,2 7 237,3 2 0,8 4-107,7 1 0,4-1-66,-5-4 1,9 2-417,1-6 1,12 0 244,12-5 1,-37-1 0,2 0-38,1-1 1,0-1-1,-3 0 1,-1 0 176,0-1 1,0-1 0,3-1 0,2 0 42,4 4 0,1 0 0,3-1 1,1-1-56,0 2 0,0 0 1,0 1-1,-2 0-77,-3-1 1,1-1 0,3 2-1,1 1 184,4 0 0,2 0 0,1 0 0,-1 0-310,-1 0 1,0 0 0,3 0-1,1 0 224,-5 0 1,1 0-1,3 0 1,0 0-45,1 0 1,0 0 0,-1-2 0,0-1 26,-4 1 0,1-1 0,2 0 0,2 0-83,5 0 0,0 1 1,-9 1-1,-1 1 149,-4-2 1,0-1 0,5 0 0,2 0-55,0 0 0,0 1 0,1-1 0,0 1 188,-8 2 0,-1 0 0,0 0 0,-3 0-131,-7 0 1,-2 0 0,7 0 0,-1 0 143,0 0 1,0 0-1,0 0 1,0 0-87,-5 0 0,0 0 0,-1 0 0,-2-1 160,30-4 1,2-3-129,-8-6 0,4-2 4,1-3 1,-2 3 0,-2-3 0,-6-3 3,-9-2 0,0 2 80,-9-1 0,1 4-478,-10-5 1,-3 7 529,-7-2 0,1 3-467,-6 2 1,-5-1 702,-4 1-612,-7 0 0,3 0 213,-6 0 0,-6-2 81,-4-3 1,-2 3-84,-2-3 0,-1-3 3,1-2 1,0-3-87,0-1 1,0-2 46,-1-3 0,6-4-141,-1-5 1,7-9-202,-2-6 1,4-6 61,1-8 1,0 0-374,0 0 1,0 3-88,0-3 0,0 9 234,0-4 1,0 11 260,0 3 1,0 10-80,0 0 1,-5 9 314,0-1 1,-6 4-34,2 2 0,1 1 27,-2 3 0,3-2-122,-3 2 0,-3-5 39,4-4 0,1 6 199,-1-6 0,4 11-246,-5-6 0,6 4 206,-6 0 1,5 4-13,-4 6 0,4 1-100,-4 3 1,-1-1-110,-4 7 0,0-1-108,0 5 0,-1 0-171,1 0 0,0 0 87,0 0 1,-5 0 128,0 0 1,0-5-12,5 0 1,-5-4 229,0 4 0,0-6 34,5 2 0,-1 2 64,1 3 0,0 1-128,0-2 0,-5 3 12,0-3 1,-2 4-221,2 1 0,2 1 136,-7 4 0,0-2-163,-4 7 0,-2-5 89,-3 4 1,1-4-101,-6 4 0,-1-4 144,-9 4 0,4-5-4,-3 0 1,-2-2 12,1-2 0,6 0 18,4 0 0,2 0 107,-2 0 1,-5 5-66,0-1 0,1 7-7,-6-1 1,-7-2-15,-2 1 1,-6 1-7,6 4 1,-3-4-44,8-1 0,-2-1-28,2 1 1,-3 2 9,3-6 1,-10 5-241,-4-6 1,-2 3 259,1-3 1,4-2 7,6 3 0,0-4 210,1-1 1,2 5-70,-3 0 1,3 1 42,-7-1 1,-4-4-48,-1 4 0,-1 2-27,6-3 1,-1 1 7,10-5 1,0 2 20,-5 2 0,2-2-85,-12 3 1,1-2-242,-5 2 0,1-2 74,4 6 0,1-4 98,4 4 0,1-5-9,-7 0 0,-1 3 52,-8-3 1,4 1 1,-4-5 1,10 0-17,4 0-29,-3 0 31,0 0 1,-6-2 56,0-2 0,-5 2-50,1-3 0,0-1 3,9 1 1,3 1 2,6 4 1,-5 0 82,1 0 1,-7 0-107,1 0 0,4 0-3,2 0 1,5 0 8,9 0 0,0 0-8,9 0 0,3 0-30,2 0 0,7 0 37,3 0 0,5-2 57,-1-3-57,4 4 1,2-7 512,4 3-493,2 4 16,7-6-104,0 7 1,2 7-148,3 2 1,-2 4 187,6 1 0,-4 5-9,4 0 1,-1 6 181,2-1 1,2 3-114,-2 1 1,2 5 94,3 0 1,-1 12-71,0-3 0,0 6 24,1-1 0,-1-3-54,0 4 1,0 1-104,0-2 1,1 7 121,-1-2 0,-5 3-17,1 2 0,-1 5-269,6-1 1,-3-4 177,-2-5 1,2-4 261,-2 4 0,-2-6-1,1 1 0,-4-8-79,4-1 0,-5-1-55,0 1 1,3 3-12,-3-3 0,3-4 84,-3-1 0,0-3-62,5-1 1,-4-7 178,4-3 0,5 1-191,5-1 0,7-4-874,-3-6 553,11-6 1,2 4-2930,7-7 3181,-1 0 0,1-7 0,0-1 0</inkml:trace>
  <inkml:trace contextRef="#ctx0" brushRef="#br0">26204 17230 8048,'0'-14'367,"0"6"1,4 10 186,1 12 1,5 2 466,-6 7 1,7 3-542,-1 7 0,3-1-205,1 5 0,0-5-2,0 1 1,7-3 29,2-1 0,4-7 437,2-3-420,6-10 1,1-6-64,7-12 0,1-15-125,3-18 1,-1-19-682,-20 27 1,0-3 0,3-6-1,2-2 495,4-2 0,1-1 0,2-3 0,0-2-345,2-4 1,1 0 0,-1 1 0,0 0 398,-4 1 0,-1 1 0,4-1 0,0 1 0,-6 4 0,0 1 0,0 0 0</inkml:trace>
  <inkml:trace contextRef="#ctx0" brushRef="#br0">20943 13634 8073,'-28'-23'-304,"-1"9"430,1 9 0,4 10 266,0 5 0,-4 10-122,-5 9 1,-7 9-20,2 14 0,-3 8-1030,20-23 0,0 2 796,-1-3 1,1 0-1,0 4 1,1-1 126,1-1 1,0 0 0,-14 33 145,9 0 1,5-6-560,10-8 0,6-2 188,12-3 0,15 2 81,18-7 0,7-1 0,8-5 0,0 2 0,0 3 0</inkml:trace>
  <inkml:trace contextRef="#ctx0" brushRef="#br0">25592 13321 8260,'7'9'119,"2"1"0,4 4 301,1 5 1,0 8 6,0 1 1,-1 2-128,-3 8 1,-4-5-279,-6 5 1,-2 0 99,-2 5 1,-6-1-82,-9 1 0,-3-2-269,-6-3 1,-1 3 227,1-3 0,-1 3 0,1 2 0</inkml:trace>
  <inkml:trace contextRef="#ctx0" brushRef="#br0">26445 13520 8548,'16'1'777,"3"4"1,-1-2-644,5 7 0,6-7 65,4 2 0,0-4-389,-5-1 1,3 0-204,2 0 0,-8 0-258,3 0 0,-4 0 651,0 0 0,-4 7 0,-5 0 0</inkml:trace>
  <inkml:trace contextRef="#ctx0" brushRef="#br0">26673 13392 7919,'-8'0'828,"0"8"-476,3 6 0,2 8-204,-6 11 1,-1 4 97,-4 5 0,0 2-505,0 4 1,4-9 258,1 4 0,6-10 0,-4 2 0</inkml:trace>
  <inkml:trace contextRef="#ctx0" brushRef="#br0">27469 13179 8060,'-14'0'14,"0"0"0,-1 0 57,1 0 0,6 1 41,4 4 1,-3 3 94,3 6 0,-1 2-5,5 3 0,-7 12 30,-2 17 1,1 2-181,-1 12 0,1-4 54,-2-1 0,-1 0-73,6 0 1,1-8-58,4-6 1,0-7-355,0-8 0,8-7-455,6-7 1,2-8 404,7-10 0,1-11 428,4-8 0,1-10 0,-1-4 0</inkml:trace>
  <inkml:trace contextRef="#ctx0" brushRef="#br0">27839 13221 8316,'8'13'85,"-2"-2"-85,-6 13 0,-6 7 279,-4 12 0,-2 1 420,-3 8 1,1-6-534,0 1 0,1-4 46,4-5 0,-2-3-358,6-7 0,0-6 68,5-3-58,0-9 1,7-12-86,2-12 0,8-13-112,2-11 0,7-11 32,-3-8 0,-2-1-371,-2-8 0,-3 6 417,-2-2 0,-6 10 52,-3 4 1,1 15 815,-1 5-388,6 9-87,-10 5 1,10 20 79,-6 13 0,0 13 177,-5 5 0,0 4-120,0 2 0,-5 6-60,0 3 0,-1 2-679,1-2 1,4-8 466,-4-6 1,3-6-4,2 1 0,0-9 0,0-4 0</inkml:trace>
  <inkml:trace contextRef="#ctx0" brushRef="#br0">28152 13335 8060,'28'0'0,"0"-6"9,1-4 0,-2 2 174,-4-1 1,-2 4-137,-7-4 1,0 5-651,1 0 497,-1-4 106,-6 6 0,4-17 0,-4 3 0</inkml:trace>
  <inkml:trace contextRef="#ctx0" brushRef="#br0">28208 13122 8051,'7'11'-96,"2"3"1,-1-1 95,2 10 0,-6 3 732,6 7 0,-7 5-221,2 9 0,-4-3-62,-1 4 0,0-4-327,0-1 1,-6-5-206,-3-1 0,1-10-216,-2 2 0,7-10 196,-2 0-1542,4-10 1645,1-3 0,6-12 0,2-2 0</inkml:trace>
  <inkml:trace contextRef="#ctx0" brushRef="#br0">28507 13164 7909,'14'0'38,"0"0"1,1 5-66,-1 0 0,5 1 167,0-1 1,0 3 370,-5 6 1,-1 0-348,-4 0 0,2 1-52,-6-1 1,0 2-27,-5 3 1,0 1 20,0 4 1,-7 3-135,-2-4 1,-4 3 22,-1-3 0,1 3-129,4-7 169,-4 6 1,12-9-52,-4 3 3,3-10 1,5-3 35,7-6 0,1-1-172,13-4 0,6-4 49,8-10 0,-2 1-465,2-5 1,-7 4 41,3-5 522,-4 0 0,4-4 0,3-1 0</inkml:trace>
  <inkml:trace contextRef="#ctx0" brushRef="#br0">29033 13008 7846,'0'14'69,"0"2"5,0 3 1,0 3 116,0 7 0,-5 5 273,1 4 0,-1 0-246,5 5 0,-5-2-44,0 11 1,-1-6-483,1 1 0,4-3 186,-4-1 0,3-7-600,2-2 0,0-6 60,0-4 662,0-4 0,-6-12 0,-2-2 0</inkml:trace>
  <inkml:trace contextRef="#ctx0" brushRef="#br0">29005 13022 7846,'14'-17'41,"0"3"0,0 9-21,1 0 1,-1 4 178,0 1 0,-1 1 348,-4 4 0,-1 3-198,-3 6 0,-4 0-139,4 0 1,-5 5-208,-5 0 1,1 7 117,-11-3 1,3 4-260,-12 2 1,5-1-268,-5 0 1,7-1 404,-2-3 0,10 3 0,2-5 0</inkml:trace>
  <inkml:trace contextRef="#ctx0" brushRef="#br0">29332 13264 7959,'0'8'364,"1"0"153,4-4 1,0-2-343,9 3 1,-1-5-214,10-5 1,7-3-76,8-6 0,3-2-354,2-3 1,-5 8 120,0-3 0,-7 3 346,3-3 0,2-1 0,0 1 0</inkml:trace>
  <inkml:trace contextRef="#ctx0" brushRef="#br0">29943 12752 7890,'0'-14'-139,"0"0"-221,-6-1 588,-2 8 0,-6 0-73,-1 7 0,1 0-54,0 0 0,4 5-91,1 0 0,-1 11 223,-4-2 0,5 9 106,-1 1 0,7 9 120,-2 5 0,-1 5-157,1 4 0,1-1 63,4 6 0,0-1-228,0 1 0,0 3 40,0-3 0,0-1-723,0 1 0,0-11 332,0 2 0,4-12-647,1-2 0,0-7 237,-5-8 1,0-8-341,0-6 964,0-6 0,-6-27 0,-2-5 0</inkml:trace>
  <inkml:trace contextRef="#ctx0" brushRef="#br0">29687 13008 7890,'14'-8'346,"1"3"0,-6 5 540,0 5 1,3 1-936,6 4 0,0 3 89,6-4 0,-1 2-894,6-1 1,-1 1 201,1-7 652,-1 7 0,0-3 0,1 7 0</inkml:trace>
  <inkml:trace contextRef="#ctx0" brushRef="#br0">30028 13051 7890,'10'-8'534,"-1"3"1,1 3-263,4 2 0,2-4 138,3-1 1,-2-1-361,7 1 1,-1-1-281,6-4 0,-5-3-228,-1 4 1,-5-4-246,1-1-170,-4 0 487,-7 0 386,-1 6 0,-7-5 0,0 5 0</inkml:trace>
  <inkml:trace contextRef="#ctx0" brushRef="#br0">30227 12795 7890,'0'14'609,"0"2"-374,0 3 0,0 3 304,0 6 0,0 7-342,0 3 1,-1-2-507,-4 2 0,-1-5 135,-4 5 1,-1-6-110,6 1 1,-4-5 282,4-4 0,0 3 0,5-5 0</inkml:trace>
  <inkml:trace contextRef="#ctx0" brushRef="#br0">30569 12766 7888,'9'7'310,"1"2"0,-6 10-91,6 5 1,-7 4 339,2 5 1,-4 4-191,-1 5 1,0 1-160,0 0 1,0-2-579,0-3 1,0 1 240,0-6 1,0-1-507,0-8 1,0-4 36,0-6 0,7-6-507,2-3 1103,4-3 0,1-9 0,0-1 0</inkml:trace>
  <inkml:trace contextRef="#ctx0" brushRef="#br0">30839 12638 7880,'14'13'243,"0"-3"0,0 2-97,1-2 0,-1 2 539,0 2 1,0 1-210,0-1 1,5 0-23,0 0 1,5 1-125,-5-1 0,5 0 17,-5 0 0,0 5-194,-5 0 1,-6 6-113,-3-1 0,-10 5-92,-5 4 0,-9-2 145,-4 7 1,-9 0-157,-1 5 0,-7 6 23,2 3 0,-7 3-2744,-3 2 2783,-5-6 0,2 10 0,23-32 0,-1 1 0</inkml:trace>
  <inkml:trace contextRef="#ctx0" brushRef="#br3">22408 13164 8435,'-8'0'-266,"1"2"693,7 3 0,0-2 295,0 6 0,2-4-581,3 5 1,3-7 91,6 1 0,6-2 33,4-2 0,11 0-56,7 0 1,12-2-1,8-2 0,-1 1-160,-4-7 0,-1 5 17,-4-4 1,-5 6-22,-9-2 1,-3-1 117,-7 1 0,-1 0-224,-3 5 1,-2 0 45,-3 0 0,-3 0-100,3 0 0,-8-5 42,-2 1 1,-4-1-687,4 5 161,-6 0 597,4 0 0,-14-6 0,0-2 0</inkml:trace>
  <inkml:trace contextRef="#ctx0" brushRef="#br3">28848 12397 8346,'0'-14'-59,"0"-1"1,-4 1-37,-1 0 0,0 0 534,5-1 0,0 6 422,0-1-174,-6 7-164,4-3-393,-4 6 0,11 11 183,-1 3 0,1 10-17,-5 0 0,5 9 26,0 5 0,-1 1 89,-4-1 0,0 8-335,0-3 1,0 2 139,0-2 0,0-2-180,0-3 0,0-3 161,0-7 1,0-1-536,0-3 1,0 1 95,0-6 242,7-6 0,0-1 0,8-4 0</inkml:trace>
  <inkml:trace contextRef="#ctx0" brushRef="#br0">4493 15240 8136,'-6'-22'0,"0"6"-294,-4 7-162,4 5 1438,6-2 0,-2 6 143,-3 0-618,4 0 0,-5 2-62,6 2 1,0 9-45,0 6 1,4 6-150,1-1 1,1 4 29,-1 6 1,1 2-11,4 7 1,1 1-33,-6 3 0,1 9-40,-1 5 0,-4 13-296,4 2 0,-2-35 1,0 0 122,-1 2 0,1 0 0,2-3 0,1 0 52,-1 0 1,0 1 0,3 38-18,-3-39 0,-1 0 0,-2 1 0,-1 0 47,4 35 0,1-6-157,-1-9 0,0-7 87,-5-2 1,0-6 74,0 1 1,0-4-221,0-5 0,0 1 51,0-5 0,-5-6-602,0-4 1,1-12 134,4 3 1,-2-11 291,-3 1 0,4-7-466,-4-7 1,3-8-368,2-17 0,0-3-858,0-11 1921,7-2 0,1-20 0,6-3 0</inkml:trace>
  <inkml:trace contextRef="#ctx0" brushRef="#br0">4763 15140 8136,'10'-31'160,"-1"2"0,1 15 330,4 0 0,2 3-153,3-3 1,-2 6 75,7 3 1,3 2-267,11-2 1,6 4 92,13-4 0,6-1-224,3 1 0,-3-6-128,-1 1 1,1-2 226,-1-3 1,12 1 72,2 0 0,0-5-137,0 0 0,-8 5 42,-2 4 0,-14 7 8,-5-1 1,-4 2-194,-10 2 1,-1 6 134,-8 4 0,-4 2-120,-6 3 1,1 4 101,-1 0 1,-6 6 88,-4-2 1,-2 0-20,-2 0 0,0-1 349,0 2 1,0 3-246,0-3 0,5 7-54,-1 2 0,1 2-44,-5-2 0,5 5 29,0 10 1,-1-3-118,-4 8 0,5 0 72,0 9 0,4 3-481,-4 6 0,5 5 288,-6-1 1,2-34 0,-1-1-100,5 36 0,2 0 31,3-5 0,-6 0-83,1 0 0,-6-2 168,6-2 1,-2-4 160,1-6 0,2-8-292,-6-7 0,0-1 92,-5-7 1,0-6-478,0-4 1,0-7-35,0 2 0,-7-3-173,-2-2 1,-8-4 58,-2-1 862,-7-6 1,-2 10 0,-8-5-1</inkml:trace>
  <inkml:trace contextRef="#ctx0" brushRef="#br0">5161 16946 8136,'-48'0'0,"10"0"0,0 0 0,8 0 803,6 0 1,3 0-111,7 0 1,6 2-17,4 2 1,2 4-304,2 6 1,2-1-146,2-3 0,6 2-39,9-2 1,4 1 64,11-2 1,4-3 123,9-6 1,3-1-99,7-4 1,5-7-153,0-7 1,7-7-7,2 3 1,-30 10-1,2 0-294,4 1 1,1 1 0,-5-2-1,1 0 180,-1 3 1,-1 1 0,26-5 52,-7 5 1,-8 6-1295,-11-2 0,-2 3 615,-7 2 1,-2 0 616,-12 0 0,7 0 0,-4 0 0</inkml:trace>
  <inkml:trace contextRef="#ctx0" brushRef="#br0">3811 15567 8974,'14'0'505,"0"0"0,2 6-265,3 4 0,-3 7-95,3 2 0,-3 2-128,-2-2 1,-2-2-193,-2 7 0,-4-1 158,-6 6 0,-6-1-33,-4 1 0,-4-1-5,-5 1 1,-6-3 0,-3-2 0,-4-3 63,8-7 1,-1-2 56,1-2 0,8-4 99,7-6-59,6 0 0,-2 0-90,10 0 0,15 0-150,14 0 0,7 0 61,6 0 1,2-4 94,3-1 0,-3 0-83,-6 5 1,-7 0 54,-3 0 1,-9 0-3,-5 0 0,-5 2 91,-4 2 1,-4 4 189,-6 6 1,-3 1-45,-7-1 0,-6 6-108,-12 4 0,-7 3-502,-3 1 0,-3 6 217,-1-1 0,1-5-223,3-4 1,4-11 49,11 1 337,2-10 0,7 9 0,0-5 0</inkml:trace>
  <inkml:trace contextRef="#ctx0" brushRef="#br0">5460 17159 8136,'-14'-22'0,"6"6"515,3 7 1,2 6 271,-2-2 121,4-3-500,-6 6 1,7-2-569,0 8 1,0 6 52,0 9 1,0-3 71,0 3 1,0 1-67,0-1 1,0 5 136,0-5 0,2 0-74,3-5 1,3 0 73,6 0 1,2-4-301,3-1 0,3-6-4,6 2 1,2-5 26,3-5 0,4-2-26,5-8 0,1-5-218,0-4 1,-7 2-371,-3-2 855,-9 7 0,3-10 0,-5 5 0</inkml:trace>
  <inkml:trace contextRef="#ctx0" brushRef="#br0">5659 17074 8136,'-8'-6'-172,"-4"4"1,10-3 141,-3 10 1,4 9-3,1 10 1,6 9-1,3 5 1,-1 14 1,2 5 1,1 13-2253,8 5 2282,-3 4 0,-3-33 0,1 0 0,-3-3 0,0-1 0</inkml:trace>
  <inkml:trace contextRef="#ctx0" brushRef="#br0">6640 17529 8549,'22'12'247,"0"0"-567,-3 11 1,-1 3 57,5 7 1,-7-3 473,-2 3 0,-1-8-101,-8-1 1,4 0-163,-4 4 0,-2-4 70,-8-1 0,-2-5 6,-8 1 1,1-4 51,0 0 0,0-1-66,-1 0 1,1-4 319,0-1-217,0-6 195,6 4-223,2-1 1,12-3 8,3 7 1,10-1-25,5 5 0,3-1 2,1-4 1,-1 4-141,-3-4 1,1 4 121,-6 1 0,0 1-120,-5-1 0,-6 5 96,-3 0 0,-5 0-72,-5-5 1,-7 5-44,-7 0 0,-7 0-179,3-5 1,-3-5 59,3 1 0,-3-7-145,7 2 1,0-4 347,5-1 0,0-12 0,0-4 0</inkml:trace>
  <inkml:trace contextRef="#ctx0" brushRef="#br0">7280 17728 8136,'9'1'377,"1"4"1,1 3-243,8 6 1,-2 2-251,7 3 1,-5-3 218,5 3-104,-7-3 0,10-2 0,-5 0 0</inkml:trace>
  <inkml:trace contextRef="#ctx0" brushRef="#br0">7408 17529 8136,'0'14'-405,"-5"2"482,0 3 0,-4 3 434,4 6 1,-6 1-347,2-1 0,1 5-272,-2 1 0,2 3-89,-1-3 0,1-1 77,3-5 1,4-6-863,-4-3 981,3-3 0,9-2 0,1 1 0</inkml:trace>
  <inkml:trace contextRef="#ctx0" brushRef="#br0">7849 17344 8136,'0'19'587,"0"0"0,0 8-505,0 1 1,-5 7 100,0 8 0,-4-5-190,4-1 0,0-5 104,5 1 1,2-4-87,3-6 0,4-4-145,10-9 0,3 1-193,7-6 0,-4-7 84,3-7 0,2-6-248,8-4 0,0 2-64,-10-7 0,4 2 555,-8-2 0,-4-2 0,1 3 0</inkml:trace>
  <inkml:trace contextRef="#ctx0" brushRef="#br0">7920 17387 8136,'8'8'121,"-4"6"0,0 8 272,0 11 1,-2 11-83,3 13 0,1 3 15,-1 11 1,1-1-856,-3-30 0,-1 0 0,-1 1 0,1 0 529,2 4 0,1 1 0,0 0 0,0 1 0,2 2 0,0 1 0</inkml:trace>
  <inkml:trace contextRef="#ctx0" brushRef="#br0">9384 17372 8136,'14'7'-725,"2"-6"442,3 4 1,-2-3 429,7-2 0,-2-7-64,2-2 0,-3-4-384,-7-1 1,-5 1-163,1 4 463,-7-4 0,-9 18 0,-10-3 0</inkml:trace>
  <inkml:trace contextRef="#ctx0" brushRef="#br0">9384 17557 8136,'-14'51'36,"6"-4"150,3-9 1,4-5 26,1-9 0,12-3 27,7-7 0,11-8-15,3-6 1,7-13-242,-2-10 1,6-10-364,-1-5 0,6-8 70,-11-2 1,6-5-1,-8 2 1</inkml:trace>
  <inkml:trace contextRef="#ctx0" brushRef="#br0">9981 17074 8136,'0'9'85,"0"1"0,2 6-31,3 7 0,1 11 23,3 3 1,-2 5-73,-7 0 1,0 6 8,0-1 1,0 5-458,0-5 1,0 1 35,0-6 407,0-5 0,6-2 0,2-7 0</inkml:trace>
  <inkml:trace contextRef="#ctx0" brushRef="#br0">10294 17173 8136,'22'0'198,"-3"0"0,2 0-132,-2 0 0,0 11 414,-5 4 1,-6 13-34,-4 1 0,-2 4-94,-2 0 0,-8 3-132,-6 7 0,-2 0 16,-8-1 1,7-5-79,-2-4 0,3-10 63,2-4 0,6-3 124,3-2-234,4-6 0,10-12-212,10-11 0,18-15-138,20-3 1,-23 14-1,3-1-635,4-2 1,3 1 560,4-4 0,2 1 0,0 2 0,1 0 0,2-3 0,0 1 0</inkml:trace>
  <inkml:trace contextRef="#ctx0" brushRef="#br0">7351 17216 10125,'-22'6'174,"-3"-2"-72,6 5 1,-2 1 162,2 4 0,3 2-59,-3 2 1,2 0 53,-2 6 0,2 1 43,-7 8 1,8 3-237,2 7 0,1 6 139,9 3 1,-1 5-61,5 5 0,0 1-290,0 3 0,6 2 36,4-6 1,7 1 56,2-2 1,6-4-110,-1 0 1,3-8 36,1-11 0,7-10 95,3-9 1,6-9-176,8-5 0,-6-18 76,6-11 0,-6-7-44,-3-17 0,-7 6-62,-3-15 1,-9 0-9,-5 0 1,-5-8 110,-4 8 0,-4-7-98,-6 2 0,-8-1 185,-6 1 1,-7 9-33,-7-4 0,-7 16-167,-3 3 1,-9 14-28,-5 10 0,-4 11-568,-1 17 837,7 16 0,-2 16 0,9 6 0,4 0 0</inkml:trace>
  <inkml:trace contextRef="#ctx0" brushRef="#br0">14267 17429 9197,'-1'7'19,"-4"29"1,5-8 0,0-10 167,0-4-251,0-9 1,-2-7 92,-2-12 1,2-13-394,-3-11 1,4 11 200</inkml:trace>
  <inkml:trace contextRef="#ctx0" brushRef="#br0">14872 17105 11854,'-5'11'-100</inkml:trace>
  <inkml:trace contextRef="#ctx0" brushRef="#br0">14147 17870 8535,'2'-14'-249,"2"0"1,6 4-448,9 1 1,-2-1 1591,7-4-525,-1 1-15</inkml:trace>
  <inkml:trace contextRef="#ctx0" brushRef="#br0">17231 17095 8865,'36'-10'-4,"7"-5"-1,-2 0-530,25-4 1,-15 2 62,-18 7 472,-16 4 0,2 6 0,-11 0 0</inkml:trace>
  <inkml:trace contextRef="#ctx0" brushRef="#br0">14232 16093 8276,'-6'-8'-579,"5"-5"1125,-12 12 180,11-5 0,-4 7-387,6 4 1,0 9-314,0-6-18</inkml:trace>
  <inkml:trace contextRef="#ctx0" brushRef="#br0">15171 15595 8276,'0'-14'21,"0"0"0,5 5 147,-1-1 1,7 7 0,-1-2 671,2 4 1</inkml:trace>
  <inkml:trace contextRef="#ctx0" brushRef="#br0">30810 15382 24575,'-64'-22'0,"0"-1"0,0 0 0,-10 2 0,-3 3 0,-3 4 0,10 6 0,-3 5 0,-2 1 0,-1 0-1967,10 0 1,-1 0 0,-2 0 0,0 2 0,0 0 1668,-2 2 0,-1 0 0,-1 2 0,0 1 0,-1 1 298,8 1 0,-1 1 0,-1 2 0,0 0 0,0 0 0,1 0 0,-1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13266 4606 8476,'14'0'234,"-6"8"44,-4 6 0,0 2-373,0 8 1,-2-1-318,3 6 1,-8 1 129,-2 3 1,-6-1-93,1 6 0,-7-7 257,-2 2 117,0-3 1,0-1-48,0-1 0,2-4 79,7 0 0,-1-7 439,6 2-135,1-3-10,4-2 0,6-1-35,3-4 0,4-1-43,1-3 0,5-4-131,0 4 0,5 1-8,-5-1 1,0 6 3,-5-1 1,0 2-9,0 2 0,-1 7-35,-3 3 0,-4 3 24,-6 1 1,0 0-17,0 1 1,-6 4 14,-4 0 0,2 5-186,-1-5 0,1 0-297,-2-4-249,-2-7 298,4-2 0,0-20 116,3-9 1,4-16 224,1-13 0,12-16 0,4-4 0</inkml:trace>
  <inkml:trace contextRef="#ctx0" brushRef="#br0">13479 4635 8031,'9'-8'0,"1"3"0,-5 10 595,4 4 1,-6 12-201,2 7 1,-8 7-156,-2 8 1,-6 1-58,1 3 1,-2 2-136,-2 3 0,1 0-259,4-9 1,-3-5 186,8-14-401,-1-4 1,7-12 273,2-3 0,-1-16-313,7-8 0,1-18 159,8-5 0,-2-10-79,7 0 1,-5-2 179,5 2 1,-1 3 149,6 6 1,-7 7 361,-3 3 0,1 9-194,-1 5 1,0 5 1084,-4 4-861,-1 4 1,-2 9 88,-2 7 1,-4 5-106,-6 14 0,0 1-175,0 3 0,0-3 144,0 3 0,-5-3-717,1-1 0,-1-7-555,5-3 0,0-4 59,0 0 922,0-1 0,-6 0 0,-2 0 0</inkml:trace>
  <inkml:trace contextRef="#ctx0" brushRef="#br0">13479 5217 8031,'6'8'-109,"4"-1"231,9-7 1,3-7-22,6-2 0,2-5 9,3-5 0,-1-3-220,6-7 1,-7 5 64,3 1 1,-6 1 47,-4-2 0,-4 8 629,-5 7-413,-1 5 0,-6 6-6,-4 12 0,-4 13-102,-4 11 0,-4 0 54,-6 5 1,-5-2-8,0 11 0,-7-6-150,3 1 1,-3 2-116,3-2 1,-3-6-269,7-7 0,0-6-281,5-4 1,-5-5 276,0-10 0,0-4-298,5-10 1,0-4 676,0-10 0,-7-10 0,-1-7 0</inkml:trace>
  <inkml:trace contextRef="#ctx0" brushRef="#br0">13465 5331 8031,'14'-8'0,"2"2"346,3 6 0,3 0-68,6 0 1,1 6 240,-1 4 1,5 2-88,0 3 0,7 4-315,-2 0 0,-2-1 152,2-3-269,-6-1 0,9 0 0,-5 0 0</inkml:trace>
  <inkml:trace contextRef="#ctx0" brushRef="#br0">14119 4819 8149,'0'-14'0,"0"5"403,0-1 0,12 1 286,7-5-449,7-1 0,8 1 53,4 0 1,8 0-348,1-1 0,1 1-22,-6 0 1,-5 0-327,-4 0 1,-3-1 52,-2 1 1,-5 1-898,-5 4 854,-2 3 392,-8 6 0,-2 0 0,-6 0 0</inkml:trace>
  <inkml:trace contextRef="#ctx0" brushRef="#br0">14474 4521 8149,'13'6'304,"-4"4"0,2 4 86,-6 5 0,0 3 91,-5 6 0,0 1-332,0-1 1,-3 7 36,-7 3 1,-1-2-209,-13 2 1,-1 2 128,-8 7 0,1 2-91,-6 3 0,7-3 97,-2-6 0,3-2-573,1-3 1,7-8-48,3-7 1,3-12-1172,2-1 873,6-7 0,2-16 805,6-6 0,6-12 0,2-5 0</inkml:trace>
  <inkml:trace contextRef="#ctx0" brushRef="#br0">14389 4947 8149,'14'7'386,"0"2"0,-4 5-61,-1 5 0,-4 3 165,4 7 1,-5 7-109,0 7 0,-2-1-302,-2 6 0,0-4 69,0-1 1,0-2-172,0-3 0,-5 1-185,0-6 1,1-1-822,4-8 106,0 3 0,1-18 424,4 0 1,-3-7 12,2-7 0,-2-9-101,-2-10 586,0-9 0,6-9 0,2-9 0</inkml:trace>
  <inkml:trace contextRef="#ctx0" brushRef="#br0">14474 5075 8125,'5'-41'-427,"0"3"1,6 5 212,-2 9 1,-1-1 881,1 6 0,1 0-164,4 5 1,0 5-131,1-1 1,4 7-227,0-2 1,-1 4-136,-3 1-139,5 0 0,-1 7 121,0 8 0,-1 5 38,-14 9 1,1 5 60,-5 4 1,0 8-195,0 2 1,0 5 63,0-1 0,0 2-95,0-2 0,-2-4-17,-2-11 1,2 3-228,-3-7 1,4-4 72,1-6 1,0-10-104,0 1 1,-7-9 27,-2 0 0,-4-5 377,-1-5 0,-13-9 0,-3-8 0</inkml:trace>
  <inkml:trace contextRef="#ctx0" brushRef="#br0">14403 5217 8125,'-9'-26'-135,"-1"2"1,7 3 545,-2 7 0,11 0-31,9 0 0,0-1-143,9 1 0,0-2-21,4-2 0,5 2-525,1-3 1,-1 3 55,-5 2 1,-1 1-68,-3 4 0,-4 2 99,-5 7 0,-8 7 155,-2 2 1,-10 10-10,-4 5 1,-10 9-32,-5 5 0,-7 1 281,-2-1 0,1 2-93,8-7 0,-1 0 545,6-4 0,2-3 196,7-2-470,4-3 0,7-14-250,4-2 1,5-5 121,9-5 1,9-9-791,10-9 1,5-4 344,4-2 0,-1 1 220,6-1 0,0-5 0,5-3 0</inkml:trace>
  <inkml:trace contextRef="#ctx0" brushRef="#br0">15228 4834 8044,'0'20'0,"0"2"-57,0 7 1,0 5 154,0 4 1,0 8 557,0 2 1,0 4-181,0-5 0,0 4-810,0-9 230,0 4 1,0-11-498,0 3 461,0-4 1,1-7-471,4-3-405,-3-10 1015,4-7 0,-6-7 0,0 0 0</inkml:trace>
  <inkml:trace contextRef="#ctx0" brushRef="#br0">15128 4706 8044,'14'-15'0,"1"3"-181,-1 2 0,5-1-36,0 7 217,6-8 0,-3 11 1173,7-4-692,-7 4 1,4 1-34,-2 0 0,-3 1-217,-2 4 1,-4 3-291,0 6 0,-7 5 103,-4 0 0,-2 6-302,-2-1 1,-13 7 198,-6 3 0,-6 0-100,-3 0 1,-6 2-96,1 7 1,2-7-177,7-3 1,3 0 64,7-4 0,0 1-496,0-11 861,6 0 0,2 1 0,6 2 0</inkml:trace>
  <inkml:trace contextRef="#ctx0" brushRef="#br0">15668 5104 7916,'-14'-5'-357,"0"0"0,0-4 412,0 4 0,-1-4 423,1 4-213,0 0 237,0 5 1,-1 0 198,1 0-483,0 13 209,6-4-250,-5 18 1,10-10 176,-6 7-194,6 0 3,-4 4 1,7-1-435,0-3 240,0-4-127,7-5 0,1-3-542,6-2 639,0-4 1,2-6-599,3 0 435,-3-6 0,9-7-60,-6-6-169,0-6 175,-5 3 0,0-8-258,0-4 196,1 4 103,-7 2 0,3 1 440,-7 3-150,1 4 0,-5 4 246,0 7 141,0 5 0,0 1-119,0 13 0,0 6-137,0 12 1,-5 0 83,1 1 0,-1-1 180,5 1-1353,0-7 658,0 5 0,5-11 9,-1 2 238,7-8 0,4 3 0,7-5 0</inkml:trace>
  <inkml:trace contextRef="#ctx0" brushRef="#br0">15910 5132 7916,'0'-14'-33,"0"4"205,0 1 0,-1-1-18,-4-4 0,2 6 64,-7 4 0,5-3-116,-4 3 27,-1-1 0,-2 13-44,2 6 1,-1 2 206,7 7-278,-1 1 14,5 5 1,0-6 10,0 1-85,0-7 110,0 4 0,5-7-463,-1 0 1,7-6 122,-1-3 129,2-3 0,3-10-1,-1-7 0,0-2 74,0-11 1,1 1 13,-1-11 0,0 0-230,0-5 240,-6 1 1,3-1-8,-6 0 1,6 1 19,-2-1 0,-1-4-239,2-1 242,-7-5 1,5 7 24,-3-6 0,1 7 121,3 3 1,-1 5 289,-3 9 0,-3 11 412,2 2-192,-2 11-279,-2-3 0,0 25-113,0 5-63,-6 7 0,-2 0-87,-7 4-60,1 2 0,0 7 134,0-1 1,0 1-34,-1 0 1,1 1-123,0 3 1,6-4-85,3-1 1,4-1-1127,1-7 831,6-1 0,4-8 53,8-6-511,5 0 324,5-11 514,0 0 0,1-2 0,-1-6 0</inkml:trace>
  <inkml:trace contextRef="#ctx0" brushRef="#br0">16351 5004 7916,'0'-14'46,"0"0"1,0 0 242,0-1 137,0-5 1,-5 4-203,0-3-109,1 10 0,-3 2 115,-2 7-314,-4 0 253,5 0-24,-4 0 1,5 7 125,-2 2 0,-4 10-150,4 5 1,1 4 1,-2 5 1,6-3-221,-6 3 84,7 4 35,-3-14 0,7 4-141,4-12 79,3-1 36,6-6 0,0-4-365,1-8 153,-1-11 2,0-7 0,5-8-40,0-3 1,0-2 43,-5-3 0,-1-3-30,-4 4 1,4-5 115,-4 0 1,4-6-13,1 1 1,-4-7-243,-1 2 168,-6-3 0,8-2 17,-6 0-413,6 7 625,-9 1 1,4 14 848,-6 6-309,0 7 165,0 8-272,0 6 1,-6 15-40,-4 12 0,2 12-79,-1 7 0,-1 9-102,-4 6 61,6 2 55,-4 2 0,8 0-361,-5-1-341,6 1 313,-4 0 1,7-2-226,0-2 1,2-4-183,3-7 1,3-7-426,6-7 1,0-6 392,0-7 1,5-7-176,0-4 0,0-4 717,-5-4 0,7-17 0,1-9 0</inkml:trace>
  <inkml:trace contextRef="#ctx0" brushRef="#br0">16678 4436 7916,'0'-15'669,"6"7"-335,-4 2-54,4 6 1,-6 8 247,0 6 1,0 2-336,0 8 1,0-5-370,0 4 0,-6 1 91,-4 4 1,-2-4-184,-3 0 1,0-2-56,-4 2 105,9 3 74,-9-12 1,11 6-240,-6-7 1,6-4 46,3-1 80,-2-6 1,7 2 130,0-10 1,6 2 61,8-6 0,5-1-6,0-4 0,6 0 157,-1-1 1,-2 8 544,2 2-361,-7 3-156,4 2 1,-4 2 773,-3 3-596,4 2 1,-17 14 401,4 3-394,-3 2 1,-2 3 142,0-1 0,0-2 71,0 2 1,-5-7-294,0 7 1,-6-7-37,2 2 1,1-5-819,-2 1 486,7-4 1,-8-5 62,6-1-1673,1-5 893,-3 2 300,6-6 1,-6-6 561,7-4 0,0-9 0,0-3 0</inkml:trace>
  <inkml:trace contextRef="#ctx0" brushRef="#br0">16934 4649 7916,'9'0'269,"1"0"-135,-7 0 0,8 1 248,-6 4 1,-1 5 599,-4 9 0,0 3-416,0 6-403,-6 0 1,0 1 163,-4-1-227,-2-6 118,4 5-178,0-11 1,2 9-119,6-6 1,0-4-318,0-6-918,0-6 872,0-9 0,4-5-279,1-13 1,6 0-39,-1-4 391,2 0 140,-4 5 0,5-3 17,-4 2 1,4 3 152,1 2 1,-4 4 209,-1 0 1,1 8 82,4 2 1,-5 3 392,1 2 0,-7 11-216,2 3 0,-4 10 176,-1 0 0,-1 7-1,-4 3-422,3-1 35,-4-5 0,1 5-230,0 1 55,1-1 1,4-6-815,0-4 1,1 3 189,4-7 116,3-7 0,8-6-459,3-6 1,-2-6 581,7-3 0,-2-10 359,2-5 0,2-3 0,-2-1 0,-3-1 0,4 1 0,-6-1-118,0-5 118,1 4 0,-4-7 642,3 4 1,-1 2-5,0-7-122,-2 6 1,0-4 280,-6 3 1,-6 4-325,6 1 1,-7 1-47,2 8 0,-4 5 81,-1 4-290,-6 7-41,-2-3 0,-8 14 28,-3 6-136,3 6-10,-10 15 1,8-5-88,-5 3 1,7 2-63,2-2 0,1 0-238,8-4 0,0-7-17,5-3 0,7-3-214,2-2 0,5-1-68,5-4 255,-3-3 95,11-6 0,-6 0-243,2 0 244,4 0 198,-11 0 0,6 0 46,-3 0 0,-3 2-41,3 3 1,-5 9 237,-5 10 0,3 9-25,-8 5 0,1 9 113,-5 5 0,0 8 788,0 2-1648,-6 6 850,-2-10 0,-6 7 302,-1-3-207,1 2-126,0 1 0,-5 1-12,0-9 1,-6-3-101,1-11 0,-3-7 3,-1-3 1,-1-14 23,1-5 0,-1-11-177,1-3 0,0-7-32,-1-12-78,7-3 187,1-13 0,14-2-128,2-5 0,3-1 625,2 0 1,13 1-774,6-1 0,6 2 66,4 3 0,7-3-35,7 3 0,-1-3 67,6-1 1,-4 4-102,-2 0 0,1 1-1745,0-1 1329,-7-3 210,5 11 458,-11 2 0,10-1 0,-7 7 0,-2 2 0,-1-1 0</inkml:trace>
  <inkml:trace contextRef="#ctx0" brushRef="#br0">18384 4919 8162,'-14'-6'304,"0"4"639,-1-3-66,7 4-166,2 1-447,6 0 0,2 0-161,2 0 0,6 1 136,9 4 0,9-3 0,10 2 0,5-4-411,4-4 153,-3-4 0,10-8-613,-6-3 0,-3 3 400,-7-3 1,0 5-774,-9 4 0,1-1-94,-11 7 1099,0-1 0,-5-1 0,0-2 0</inkml:trace>
  <inkml:trace contextRef="#ctx0" brushRef="#br0">18910 4691 8162,'14'-7'0,"0"2"0,7 3-387,3 2 1,-2 0 431,2 0 1,-6 2 706,6 3 1,-6 1-307,1 3 0,-4 6-95,0-1 1,-6 0-356,0 5 0,-5 1 135,0-1 1,-8 7-171,-6-3 0,-9 3 89,-4-3 1,-4 4-816,-2-3 1,7 1 764,3-1 0,-3-4 0,0-5 0</inkml:trace>
  <inkml:trace contextRef="#ctx0" brushRef="#br0">20005 4308 8335,'1'-13'312,"4"3"0,3 4-49,6 6 1,4 0-275,5 0 1,4-5-143,16 1 0,-4-7-96,9 1 0,1 2-351,-2-1 1,4-1 599,-9-4 0,4 0 0,-10 0 0</inkml:trace>
  <inkml:trace contextRef="#ctx0" brushRef="#br0">20332 4563 8150,'14'0'665,"2"-7"-427,3-8 1,-2 1-587,7-5 321,0-3 0,4 2-255,0-4 0,-1-3-492,-3 3 1,1 4 773,-6 1 0,0-3 0,-5 0 0</inkml:trace>
  <inkml:trace contextRef="#ctx0" brushRef="#br0">20446 4322 8140,'0'22'0,"0"6"0,0 2 280,0 8 1,0 0-67,0 5 0,0-1-316,0 1 0,0-5 120,0 0 0,-5-8-387,0-2 0,-1-1-244,1-8 394,3 0-46,-10-11-10,4-2 0,-5-14 275,4-6 0,-10-6 0,3-9 0</inkml:trace>
  <inkml:trace contextRef="#ctx0" brushRef="#br0">20247 4464 7878,'0'20'-78,"0"9"905,0 9 1,-5 3 25,0 2-561,-6 6 0,9-5-49,-2 3 0,2-3 118,2-1-123,0-7-60,6-7 1,4-6-209,9-8 134,3-4-245,6-11 1,7-7-154,3-2 1,3-15-111,2-4 1,-2-12-514,-3-2 0,-3-1 184,-7-4 0,0-2 733,1 1 0,-5-7 0,-1 4 0,2 2 0,2 1 0</inkml:trace>
  <inkml:trace contextRef="#ctx0" brushRef="#br0">21213 3710 8056,'2'15'-263,"3"-1"0,-4 6 1147,4 4 1,-3-2-373,-2 2 1,0 0-596,0 4 0,-2-1-66,-3-3 64,4 2 0,-12-10-216,4 3 0,1-5-51,-2-4 1,5-4-370,-4-6 1,4-1 720,-4-4 0,-1-3 0,-4-6 0</inkml:trace>
  <inkml:trace contextRef="#ctx0" brushRef="#br0">21057 3895 8056,'-10'3'0,"1"7"200,6-1 1,-4 14 387,7-5 1,0 0-185,0 6-230,7-7 1,1 3-239,6-5 1,2-7-381,3-4 1,-2-4-1,7-4 1,-1-6 284,6-9 1,-1-3-455,1-6 0,-1 1 261,1 3 0,-1-1 352,0 6 0,-4 1-40,0 9 98,-7-4 642,4 12 1,-13 5-364,-4 11 1,-13 7 166,-5-3 0,-10 6-130,0-1 0,2 3 60,-1 1 1,-1 0-162,-5 1 0,3-1-722,2 1 1,-1-7-55,6-3 1,-2-5-450,2-4 0,3-4 511,-3-6 0,4 0 40,0 0 1,6-6 400,-1-4 0,1 4 0,-5-7 0,-1 5 0</inkml:trace>
  <inkml:trace contextRef="#ctx0" brushRef="#br0">21014 4137 8056,'0'14'0,"-1"0"56,-4 1 1,2 0 173,-7 4 0,2 3 64,-1 7 1,-4-1 28,4 1 0,-2 4-291,1 0 1,-2 0 132,2-4 1,-1-1-244,2 1 1,-2-7 100,6-3-579,0-10 263,5-3 0,11-13-256,3-8 0,10-10 252,0-8 0,3-7-75,1 3 1,0 0 144,1-1 0,4 7 227,0-2 0,0 2-128,-4 3 0,1 1 128,3 4 0,-3 2 489,3 7 0,2 0 59,-2-1 0,-6 7 345,-8 4 1,-3 2 51,-2 2-612,-6 6 0,-2 2 6,-6 7 0,-8 0-216,-6 4 1,-5-1-145,-5 5 1,-6 1-334,7 4 0,-10-5-1334,9-4 1159,-6-4 0,12 0 26,-5-1 1,4-6 502,-5-4 0,7-2 0,-4-2 0</inkml:trace>
  <inkml:trace contextRef="#ctx0" brushRef="#br0">21128 4265 8056,'8'14'-76,"-2"5"-39,-6 0 0,5 6 740,0-1 0,-1-2-139,-4 2 1,0-2-556,0 2 1,-1 1-37,-4-6-22,4-6-577,-6-1 398,7-10 0,0-4-194,0-12 0,7-7-132,2-7 414,4 0 0,1 4 218,0 0 0,0 7 0,1-2 0,-1 3 0,0 2 0,0 4 0,0 1 266,1 6 1,-3-2-31,-2 10 0,1 3 292,-6 6 1,-1 2-47,-4 3 0,-6-2 54,-4 7 1,-2-1 48,-2 6-1059,-7-7 435,5 5 0,-9-7-1309,6 4 946,0-4 1,-1-5 121,-4-1 280,3-6 0,-12 4 0,3-4 0</inkml:trace>
  <inkml:trace contextRef="#ctx0" brushRef="#br0">20929 4677 8056,'-8'14'0,"3"1"0,-1 0-37,1 4 1,1-3 156,4 3 1,1-1-46,4 0 1,3-3 76,6-1-170,0 0 0,0-12-82,1 2-455,-1-2 349,0-2 0,-1-6-152,-4-4 1,2-2 178,-6-3 0,1 1-60,-1 0 0,-2 1 278,7 4 0,-6-4 45,6 4 1,-1-2 147,6 1 0,-1-2-104,0 2 1,2 2 487,3-1-374,3-1 0,6-9 28,1 0 0,6-4 96,2 4-254,11-7 1,-4 4 45,3-6 0,-4 6-37,-5 3 0,-5 5 39,-9 4-143,-4 4 1,-12 7-149,-3 4 0,-11 5-44,-8 8 79,-13 5-2,-3 5 0,-10-1-191,7-3 0,-5 2 88,5-2 0,0-3-163,4-2 1,2-5 102,4-5 1,2-2-162,7-7 422,0 0 0,0-7 0,-1-1 0</inkml:trace>
  <inkml:trace contextRef="#ctx0" brushRef="#br0">21299 4436 8056,'12'11'193,"-2"3"1,-4 11 354,-6 4 1,0 5 566,0 9-740,0 0 1,-2 1 272,-2 3-1169,2-3 966,-4 12-325,0-12 0,4 11 80,-3-3 1,4-3-271,1-1 0,0-6-412,0-4 1,1-8-110,4-6 0,-2-11 591,7 1 0,-1-9 0,5 1 0</inkml:trace>
  <inkml:trace contextRef="#ctx0" brushRef="#br0">21867 4009 8039,'0'-14'-967,"0"6"1379,0 2-175,7 6-109,-6 0 1,7 6-108,-3 3 1,-4-1-250,4 2-98,3-7 1,0 8 103,6-6 1,-4-1-126,-1-4 1,1-1 346,4-4 0,-6 4 0,4-12 0,-4 5 0</inkml:trace>
  <inkml:trace contextRef="#ctx0" brushRef="#br0">21995 4023 8039,'-14'22'-501,"0"-3"546,-7 3 1,4-1 24,-7 3-31,7 3 115,-10-12 1,11 11 175,-3-7-48,3-1 18,2-3-195,6-7 0,10-2-159,12-6 1,7-2 87,7-2 0,2-4-228,3-7 1,2-3-262,3-1 243,3 0-55,-11 4 0,3 1-550,-9 0 330,-4 0 322,-12 6 0,-4 2 179,-14 6 0,-7 7 19,-17 8 1,-2 0-92,-6 9 1,4 0 205,0 4 1,6 1 452,-1-1-242,3 1-124,1-1 0,7-4 139,3-1 0,5-10 90,5 1-323,2-9 0,14 1-42,2-6 1,10-1-101,5-4 1,7-8 7,3-6 1,11-1 40,3 1 1,1 2-494,3-7-231,-6 6 414,3-2 0,-13 6-242,-3-1 0,-9 1 133,-5 0 1,-10 5 370,-4-1 0,3 7 0,0-3 0</inkml:trace>
  <inkml:trace contextRef="#ctx0" brushRef="#br0">21867 3867 8039,'8'0'-253,"3"1"101,-6 4 1,5 9 502,-6 10 0,6 5-122,-6 4 1,6 3 22,-5 7 0,-1 1 8,-4 3 1,-6-1 12,-3 6 0,-6 0-127,-4 5 0,4 5-98,-4-1 1,3 1-9,2-5 0,-5-7-247,0-2 1,0-6-1008,5-4 576,-1-9-340,1-2 978,0-18 0,0 4 0,-1-13 0</inkml:trace>
  <inkml:trace contextRef="#ctx0" brushRef="#br0">22095 4421 8039,'16'-8'0,"3"4"0,-8 2 228,3 2 201,-9 6 0,-1 4-583,-8 9 0,-6-3 132,-9 3 0,-5 3-1093,-9 1 506,3-2 343,-11-1 0,10-1-41,-7 0 0,6 0 307,-1-4 0,8 4 0,1-1 0,7 0-17,-2-9 0,9 4 17,5-4 260,4-2-133,1-1-42,6-6 0,7 0 150,6 0-59,6-6-159,-3-2 1,13-11-21,3 0 0,-2-2 22,2 2 0,-6 8-21,1-3 1,-5 9 106,-4 1-65,-4 2 0,-12 10 36,-3 6 1,-6 8 166,-9 12 1,-6-3 211,-12 7-118,6-6-231,-5 2 0,6-5 39,-2-1 1,2-1-49,7-3 1,0-4-286,-1-5 77,8-8 1,-5-7-350,8-9 0,1-10-661,7-5 579,4-9 397,6 3 0,-1-9 145,-3 5 0,2 8 0,-10-1 0,10 11 9,-10 2 1,4 11 51,-6 12 0,-1 7 251,-4 12 1,3 1 480,-2-1 0,0 2 313,0 3-715,2-3 0,-3-1-172,10-10-170,3-3 181,6-2-149,1-6 0,5-2-80,4-6 1,4-13-159,5-6 0,-1-6-558,6-3 1,-7-7 714,3-3 0,2-3 0,0-2 0</inkml:trace>
  <inkml:trace contextRef="#ctx0" brushRef="#br0">22479 4222 7997,'8'0'198,"4"-4"49,-2-1 1,2-2-503,3 3 52,-1 2 1,0-9 438,0 6-133,7-6 0,-5 5-271,3-3 1,-5 1-826,-5 3 688,-2 3 0,-9-4 102,-3 6 0,-9 11 126,-10 3-76,-3 10 77,-1-2 0,0 6 86,-1 1-10,-6 6 98,5-5 0,0 11 81,7-3 1,5-4 36,-1 0 1,10-11 858,4-4-763,4-3 1,7-8 74,3-3 1,6-10-197,3-5 73,11-8-92,1-5 0,9-5-565,-5 0 277,5-1 1,-3 1-840,7-1 666,-7 7 1,-1 2-87,-6 5 0,-7 1-604,-3 0 979,-4 0 0,-7-1 0,-1 1 0</inkml:trace>
  <inkml:trace contextRef="#ctx0" brushRef="#br0">22692 4222 7971,'6'14'64,"-3"1"474,7-1-312,-7 6-42,3 3 0,-6 7 509,0 3-303,0 9-79,0 3 1,0 2 110,0-9 1,0 3-274,0-3 1,0-2-171,0 2 0,0-8 108,0-1 0,0-3-209,0-7-929,0 0 493,0-4 392,-6-8 0,3 0-1132,-7-7 536,7 0 284,-9 0 1,4-7-59,-6-2 1,-1-5 535,1-5 0,0-3 0,0-7 0</inkml:trace>
  <inkml:trace contextRef="#ctx0" brushRef="#br0">22550 4635 7997,'-7'-8'0,"4"1"-468,-6 7 338,6 0 95,-10 0 0,5 7-37,-6 2 1,0 4 70,-1 1 1,3 0-104,2 0 0,-2-4 101,2-1-91,4-5 0,0 0-291,6-8 235,0 2 1,0-11 62,0 4 87,6-4 0,2-1 0,6-7 0,0 6 0,0-4 0,7 3-28,3 2 0,-2 4 56,2 1 0,1 4 274,8-4-112,-3 5-68,5-8 1,-7 10 950,1-3-517,-1-2-247,0 5 1,-1-4 359,-3 6-261,-3-7-458,-7 6-734,0-6 452,0 7-142,-6 0-172,5 0 646,-12 0 0,6 0 0,-7 0 0</inkml:trace>
  <inkml:trace contextRef="#ctx0" brushRef="#br0">22976 4009 7997,'0'-8'254,"0"21"0,0 1 332,0 19 1,0-6-298,0 6 0,0 2-210,0-2 1,0-1-317,0-9 121,0 4 93,0-11 1,0 5-392,0-7 229,0 0-224,0-6-83,0-2 320,0-6 0,0-1-123,0-4 1,0-3 5,0-6 0,0-5-60,0 0 1,0 0 223,0 5 173,0-1-182,0 1 1,5 5 681,0-1-314,0 7 155,1-3-63,2 6 1,6 0-111,0 0 1,0 0 4,1 0 1,-3 1 79,-2 4 0,2-2 66,-2 7 1,1-5 231,-2 4-426,4-6 132,-11 10-80,10-5 5,-10 6-42,4 6 0,-12-2 49,-4 6 0,-2 1-55,-3 8 1,-3 3-5,-1 7 1,-7 0-50,3-1 1,-3 1-107,3 0 1,-3-1-139,7 1 0,-3-7-423,8-3 1,-2-9-1707,12-5 1115,-1-10 417,5-2 712,0-7 0,6-13 0,2-3 0</inkml:trace>
  <inkml:trace contextRef="#ctx0" brushRef="#br0">23204 4592 7987,'19'14'1352,"0"0"-849,6-6 1,-4 5 96,2-4 1,4 4 31,-3 1 0,1-1-312,-1-4 0,1 2-145,-6-6 0,0 6-1079,-5-1 480,0-4 345,1 0 79,-8 1 0,6 1 0,-5 6 0</inkml:trace>
  <inkml:trace contextRef="#ctx0" brushRef="#br0">12612 9610 8089,'-7'-8'0,"6"4"507,-4 8 0,3 6 16,2 9-327,0 3 0,0 13-35,0 3 0,0 9-10,0 5 1,0-1 75,0 1 1,2-5-27,3 5 0,-2-6-190,6 2 1,-6-4-253,2-2 1,2-5-420,-3-4 276,1-9-1450,1-4 963,-4-12 871,4-8 0,-6-21 0,0-9 0</inkml:trace>
  <inkml:trace contextRef="#ctx0" brushRef="#br0">12540 9625 8089,'21'-23'-568,"-4"3"397,7 6 1,0 1 553,4 4 0,-4-3-72,0 8 0,-2-1-38,1 5 0,-2 5-100,-7-1 1,0 9-1,1 1 1,-7 1-160,-4 4 0,-2 1 101,-2-1 0,-8 6-155,-6-1 0,-2 4 132,-8 6 0,7-4-577,-2 3 1,-2-3 226,2-2 1,0-6-534,5-3 791,6-3 0,-4 5 0,4 1 0</inkml:trace>
  <inkml:trace contextRef="#ctx0" brushRef="#br0">13180 9724 8110,'-6'-14'-784,"-4"0"400,4 6 1,-6-3 397,2 6 0,-3 0 582,-1 5 0,-2 2-59,-3 2-355,4 4 1,-7 13 69,3 3 0,4 2 140,1 3 1,1 1-111,9 3-159,-1-3 1,5 3-8,0-9 0,0 1-74,0-6 1,6-6-2,4-8 0,2-4-281,3-1 0,0-3-518,4-6 519,-3-1 1,5-17-427,-7 3 1,0-2 239,0-3 0,1 1 55,-1-1 0,-2 2 133,-2 4 0,-2-1 200,-3 10 37,-4-4 464,6 17 1,-7 2-58,0 14 1,0 5 220,0 9 1,0-2-360,0-4 1,0 7-245,0-6 1,1 0-788,4-10 0,-2-2 762,6-2 0,7 3 0,6-6 0</inkml:trace>
  <inkml:trace contextRef="#ctx0" brushRef="#br0">13436 9681 8110,'-9'0'-289,"-1"0"0,1 0 345,-5 0 0,1 7 126,3 2-133,-2 4-13,10 1 1,-6 5 203,4 0 1,2 5-104,-3-5 0,4 4-60,1-4 0,6 0 5,3-5 0,-1-6-155,2-3 0,-1-5 31,6-5 0,-1-4-99,0-10 1,0-5 51,0-9 1,5 1 47,0-5 0,-4-1-178,-6-5 1,1 2 92,4 3 0,-5-8 101,1 4 1,-6-4-46,6 3 1,-7 0 218,2 1 0,-4 1 101,-1 3 1,0 3 115,0 7 0,0 5 0,0 5 1,0 6-67,0 3 0,-1 6 49,-4-2 0,2 10-79,-7 4 0,1 12-225,-5 7 0,0 12 49,-1 7 0,3 5-126,2-4 1,-1 5 64,6-1 1,-4-3-192,4-1 0,0-5-224,5-6 0,7-2 177,2-6 1,9-6-1656,1 1 1860,6-13 0,3 8 0,9-11 0</inkml:trace>
  <inkml:trace contextRef="#ctx0" brushRef="#br0">13934 9525 8034,'-2'-14'0,"-2"0"0,2-1 109,-3 1 1,-3 6 201,-1 3 1,1 4-83,-2 1 1,-1 6-7,-8 4 0,4 9-18,-4 4 0,8 4 130,1 2 0,2-1-208,-1 1 1,2-1-136,7 0 0,0 1 47,0-1 8,0-6 0,0-1-141,0-7 0,5-4-94,0-1 157,6-6 1,-8 2-179,7-10 0,-1-4-11,5-10 0,-1-3-227,-4-7 0,4-4-303,-3 0 458,2-7 1,-2 4 42,-1-7 0,-4-4 23,4 0 0,-4-13 37,5-2 1,-6-4-219,6-1 1,-7 4 573,2 6 0,-4 8-135,-1 7 0,0 7 1475,0 11-1124,0 10 1,-1 9 70,-4 10 1,2 14-44,-7 9 0,2 17 66,-1 2 1,-4 13-403,4 6 0,2-2 128,3-3 0,2-2-603,2-3 1,2 0 414,2-4 0,3-9-899,2-10 0,4-10-74,-4-4 413,4-3 0,1-8 545,0-3 0,-6-16 0,-1-5 0</inkml:trace>
  <inkml:trace contextRef="#ctx0" brushRef="#br0">14062 9099 8034,'14'0'179,"-1"6"332,-4 3 0,-3 4-92,-6 1 1,-1 5-421,-4 0 1,-3 11 118,-6-1 0,0 2-219,0-2 0,1-6-26,3 1 0,-1-7-40,7 2 1,-6-8-695,5-1 474,1-7 122,4 3 1,1-7 76,4-4 0,1 2 93,4-7 0,2 6-64,-2-6 0,4 7 241,5-2 0,-3 4 8,3 1 0,-3 0 344,-2 0-145,-6 0 1,3 8 135,-6 6 0,-1 2-110,-4 7 1,0-1 38,0 2 0,-6 3-221,-3-3 1,-4 2 42,-1 3 1,-1-1-193,1 1 0,2-1-631,2 1-646,-3-7 855,12-8 1,-7-8-610,3-6 492,4-6 305,-6-8 1,7-8 249,0-7 0,7-6 0,1-1 0</inkml:trace>
  <inkml:trace contextRef="#ctx0" brushRef="#br0">14161 9354 8034,'21'-14'-18,"-5"0"0,4 6 308,-6 3 142,1 4 0,-3 7-81,-2 4 1,-4 9 198,-6 4 0,0 4-187,0 1 1,0 6-264,0-1 86,-6 0 1,3 0-420,-7 0 160,7 1 35,-10-6 0,12-6-50,-4-3 0,3-8-45,2-1 1,0-9-277,0-1 1,0-8 31,0-11 1,5-3-163,0-6 0,11-7 91,-2-3 1,3-1-164,-3 1 0,-1-2 348,-3 7 89,2 0 0,-4 11 321,6 3-218,-6 3 258,5 2 1,-7 7 517,4 7 0,-2 11-155,-4 8 0,-2 8 419,3 2 0,-4-1-442,-1 5 1,0 2-239,0-2 0,0 0-1373,0-4 577,0-1 159,0 1 0,0-6-764,0 1 1112,0-7 0,7 4 0,0-7 0</inkml:trace>
  <inkml:trace contextRef="#ctx0" brushRef="#br0">14744 9440 8034,'13'-27'110,"-4"3"0,-2-1 248,-7 6 1,0-5-67,0 5 0,-7 0 29,-2 5 0,-4 1-190,-1 4 99,-7 3-116,-1 6 1,0 1-31,3 4 0,2 4 97,-2 10 1,8-1-4,-3 5 1,9-4-68,0 5 0,4-6-300,1 0 1,0-6-381,0-3 332,6-6 141,2 3 0,6-6-65,0 0 1,7-3 84,3-6 1,-2-1-231,1-9 1,1-1 48,4 1 1,1-6-45,-1 1 0,-4 2 133,0-2 0,-7 8 78,2 2 0,-3 6 672,-2 8-295,-6 7-68,-2 7 0,-6 9 455,0 11-531,0 8 0,0 10 1171,0 10-991,0-4 1,0 18-71,0 0 1,2-35 0,1 0-71,-1 2 1,1 0 0,2 36-81,-5-4 0,0-7-226,0-1 1,0-15-9,0-5 144,0-3 10,0-20 0,0 8-391,0-13 117,0-7 59,-7-5 1,-2-7-159,-10 0 1,-3-2-43,-7-3 1,-1-9-159,-3-10 0,-3 2 170,-7-1 0,0-1-966,1-5 1346,5-5 0,-4-3 0,5-5 0</inkml:trace>
  <inkml:trace contextRef="#ctx0" brushRef="#br0">15384 9539 8104,'-14'0'1132,"0"0"-864,6 0 1,8 0-16,9 0 1,10 5 14,5 0 1,7-1-75,3-4 0,10 0-131,-2 0 1,9-6-733,-4-3 533,1-4 1,-10-1 61,0 0-1564,-7-1 844,4 1 794,-7 6 0,-5-4 0,-3 4 0</inkml:trace>
  <inkml:trace contextRef="#ctx0" brushRef="#br0">15825 9383 7665,'14'0'-115,"0"0"1,5 0 437,0 0 1,6 0-96,-1 0 0,3-2 240,1-2 0,-4 2 188,0-3-409,-7 4 0,4 2-244,-7 4 0,-6 4 155,-3 10 1,-7-1-217,-7 5 0,-7 6 12,-13 4-111,-5 7 0,-1-4-441,-3 7 1,2-6-930,2 1 1394,11-6 1,-11 3 0,12-7 0</inkml:trace>
  <inkml:trace contextRef="#ctx0" brushRef="#br0">16365 9042 8205,'6'15'298,"4"4"0,2-1 553,3 5 1,4-5-1674,0 1 298,6-3 341,-9-2 0,11-2-784,-4-2 511,4-4 125,2-12 1,-6-4 330,1-9 0,0-3 0,4-6 0</inkml:trace>
  <inkml:trace contextRef="#ctx0" brushRef="#br0">16763 8928 8108,'-14'14'0,"-5"2"-119,0 3 119,0-3 0,-1 12 256,-4 1 0,-3-1 394,-1 5 1,-6 3-475,1 2 1,5-3-398,4-2 1,7-4-303,-2-6 286,9-2 22,4-13-35,6 5-17,0-12 221,6-1 1,4-6-66,9-4 0,4-7 45,11 3 1,0-4-38,4 4 1,6-5-15,-6 0 1,2 0-6,-7 5 1,-8 0-90,4 0 156,-10 6-39,-5-5 25,-8 11 11,-6-4 1,-8 12 250,-6 4-249,-6 9 0,-10 1 22,-4 4 1,-4 5 102,-9-1 0,1 0-50,-6 6 1,13-4 142,1-2 0,6-1 19,4-3-160,6 2 1,3-10 278,9 3-131,4-9 1,7-4-75,4-6 1,5 0 12,9 0 1,3-6-103,6-4 0,8-4-147,7-5 0,1-3-1,9-7 1,-8 1-625,3 0 665,-4-1 1,-8 1 0,-1-1 0</inkml:trace>
  <inkml:trace contextRef="#ctx0" brushRef="#br0">16493 8985 7957,'8'14'-209,"3"5"374,-6 0 1,-1 8 183,-4 1 0,0 9 206,0 10-134,0 3-245,0 1 0,-6 4 288,-3-3-1546,-4 4 1145,-8 1 1,6-1-116,-4 1 0,-2-6 25,2-4 0,5-4-659,5-5 1,-1-5 444,-4-9 241,6-4 0,-5-6 0,5 1 0</inkml:trace>
  <inkml:trace contextRef="#ctx0" brushRef="#br0">16649 9482 8046,'21'-12'0,"3"2"0,-4 4 79,-1 6-107,-3 0-149,-2 0 0,-6 1-288,-3 4 1,-5 3 263,-5 6 0,-4 1 73,-10-1 0,-3 0 21,-7 0 0,-6 5 96,-3 0 1,4 0 152,0-5-90,4 1 18,2 5 1,1-4 156,3 3-46,10-3-89,2-9 339,10 6-272,-4-11 0,14 2-83,6-8 1,6-4-59,9-6 1,6-5-19,2 0 0,0 0-163,1 5-24,0-1 168,-8 7 1,1 2-31,-12 6 83,0 0 1,-11 6-3,-3 4 0,-4 9 68,-1 5 1,-6-2 234,-3 1 0,-9-1-162,-1 2 0,0 1 53,5-6 0,0-1-385,0-9-40,-7 4 367,5-12-927,-4 6 369,6-14 228,-1 0 0,7-9-46,4-3 0,2 3 95,2-3 1,0 8-329,0 2 228,0 5 0,0 1 213,0 13 0,0 5 0,0 14 0,0 4 0,0 0 0,2 0 0,2-4 0,4-2 375,7-4 0,-1-4 294,0-9 0,5-4 500,0-6 1,8-3-1230,1-6 1,-1-12-1526,1-12 820,1-13-582,-7 8 1347,0-17 0,2 9 0,-7-6 0,1-2 0,1-1 0</inkml:trace>
  <inkml:trace contextRef="#ctx0" brushRef="#br0">16920 9269 8841,'7'0'126,"6"-1"-749,-3-4 0,2 3 618,2-3 0,1-2 676,-1-3 0,2-3-557,3-1 0,-4 2-398,4 2-19,-9-3-65,-4 12 0,-6-4-358,0 10 380,-12 3 136,2 12 0,-15 4-108,6 9 247,-6-3 1,7 11 220,-6-3-124,7-3 1,-2 0 114,10-7 1,-2 1 376,6-1 0,0-6-209,5-3 0,2-9 122,2-6 1,4-2-16,7-2-297,-1-6-182,6-2 1,-2-13-361,5-3 393,1-2-282,-2-3 1,5 1-798,-3-1 1109,-4 1 0,7-7 0,-5-1 0</inkml:trace>
  <inkml:trace contextRef="#ctx0" brushRef="#br0">17133 9226 8032,'0'15'-95,"0"-1"-34,0 0 1,0 7 471,0 2 1,0 6 426,0 4 0,0 3-186,0 7-355,0 0-107,0-1 1,0-2-95,0 2 44,6-8-128,-4 13 0,6-17-246,-4 3 1,-2-3-62,3-1 0,1-12-1085,-1-3 1046,-1-9 1,1-11 401,0-13 0,0-13 0,-5-4 0</inkml:trace>
  <inkml:trace contextRef="#ctx0" brushRef="#br0">17048 9425 8032,'0'16'0,"0"3"0,-7 3 96,-2 7-175,2-7 180,-5 11 1,9-9 304,-7 9 0,2-3-436,-1-2 0,-2-6-326,6-3 1,-5 2 30,6-2 0,-3-6-651,3-9 976,2-2 0,-4-15 0,6-3 0</inkml:trace>
  <inkml:trace contextRef="#ctx0" brushRef="#br0">17076 9454 8032,'14'6'0,"0"2"60,1 6 1,4 2 121,0 3 1,4-3 411,-4 3-234,0-3-419,-5-2 0,1-1-983,-1-4 756,0-3-94,0-6 0,-4 0 380,-1 0 0,1-12 0,4-4 0</inkml:trace>
  <inkml:trace contextRef="#ctx0" brushRef="#br0">17303 8999 8013,'7'14'0,"-6"0"0,6 5 921,-7 0-310,0 7-309,0 2 0,0 4-20,0 6 0,-5-7-45,0 2 0,-6 0-2,2-4 0,-2 1-42,1-11-400,-3 0-227,12-5 0,-5-8 17,6-6 0,1-8-829,4-10 502,3-5 430,6 1 1,0-5-73,0 4 1,7 1 100,3-2 0,-4 7 229,-1-2 1,2 8 97,-2 1 0,4 7-30,-4-2 0,0 4 253,-5 1 1,-1 7 427,-3 8 0,1 1 1033,-7 7-853,1 7-386,-5 0 1,-1 7 414,-4-4-517,3-3-115,-10 11 0,-1-11-22,-6 3 1,-5 3-204,5 2 0,-6-1-208,1 0 0,-2-3-124,-3 4 1,1-4-499,-1-1 0,7-1-1620,3-13 1195,3 0 1210,8-11 0,-4-2 0,4-6 0</inkml:trace>
  <inkml:trace contextRef="#ctx0" brushRef="#br0">17531 9553 8008,'14'0'546,"0"7"68,1 2 0,-3 4-141,-2 1 0,2 2 230,-2 3 1,4-3-704,5 3 0,-3 3 0,4 0 0</inkml:trace>
  <inkml:trace contextRef="#ctx0" brushRef="#br0">18114 9468 7993,'-14'0'-117,"6"0"0,3 0 39,10 0 375,3 0 1,12 0 453,4 0 0,15 0-388,9 0 1,18-1-226,10-4 1,-36 4-1,0-1-926,1-3 1,-1 0 685,37-4-322,-12 1 1,-3-3-398,-10 6 0,-9 0 495,-10 5 326,-3 0 0,-8-6 0,-2-2 0</inkml:trace>
  <inkml:trace contextRef="#ctx0" brushRef="#br0">18896 9226 7993,'14'0'0,"5"7"-383,0 2 1,6 4 41,-1 1 0,-4 0 1817,-1 1-608,-3-1-494,-2 6 0,-4-4 14,-1 3 1,-5 2-264,0-2 1,-5 1-240,-9-1 0,-2-2 29,-17 7 1,2 0-479,-11 4 563,0 1 0,-4 5 0,-1 3 0</inkml:trace>
  <inkml:trace contextRef="#ctx0" brushRef="#br0">19507 8814 8191,'0'-22'0,"0"2"893,0 12-59,0 1-115,0 7-400,7 0 0,-1 7-143,3 2 0,-2 8-128,-7 2 0,0 7-41,0-3 1,-8 9-199,-6 1 1,-5 5-172,-5-5 245,-3 7 22,5-10 0,0 5-548,3-7 416,3-6 0,3-1-137,4-7 0,-2 0-175,6 0 503,0-6 1,7 3 52,3-6 0,3 4-61,6-4 0,0 0 28,0-5 1,2 0 91,3 0 0,-3 0-113,3 0 1,-8 0 78,-2 0-78,1 0 14,-2 0 1,-2 6-2,-6 4 1,0 2 35,0 3 0,-2 0-62,-2 4 45,2-3 0,-9 5-5,6-7 1,-6 0 261,2 0-199,2 0 0,1 1 189,6-1 22,0-6-157,0 4-27,0-4 1,2 7 7,2-1 0,3 0 7,2 0 0,2 2 3,-6 3 1,0-2 10,-5 7 0,0-5 43,0 5-97,0-1 1,0-1-24,0-3-145,0-3 0,-2-8-167,-3-3 0,4-5-91,-4-5 267,4-9 0,1-8-183,0-7 0,1-5-59,4-4 0,-2-5 345,6-4 0,1-4 0,4-6 0</inkml:trace>
  <inkml:trace contextRef="#ctx0" brushRef="#br0">19834 8743 8191,'8'-8'647,"-2"8"-309,-12 8 1,-3 14 128,-10 7-431,3-1 146,-11 7 1,0 0-291,-6 2 109,-7-2 1,10 5 97,-3-7 0,5-2-151,4-7 1,4-3-235,5-7-667,8 0-433,0-6 925,7-14 0,7-5-66,2-13 527,10 7 0,-3-10 0,4 5 0</inkml:trace>
  <inkml:trace contextRef="#ctx0" brushRef="#br0">19621 9013 8164,'17'-8'-898,"-2"4"617,-4 2 0,1 8 471,-2 4 1,1 9 752,-7 4 1,6 7 127,-5 8-550,-1 0-244,-4 11 1,0-6 59,0 0-155,0-1 1,-1 6-63,-4-1 0,2 0 93,-7-4 1,7 0-315,-1-1 97,2-5 1,2-7-240,0-7-545,0-5-589,0-4 933,0-14 0,5-16-48,-1-12-832,8-7 1324,-5-14 0,8-8 0,-1-8 0</inkml:trace>
  <inkml:trace contextRef="#ctx0" brushRef="#br0">19905 8672 8133,'14'0'-427,"-6"6"1,-1 2 567,-7 6 0,0 7 631,0 3 0,-2 3-652,-3 1 1,-4 2-344,-10 3 1,2-3-310,-7 3 289,7-3 109,-10-8 1,11 4-223,-3-7 311,3 0 1,3-10-116,4 1-7,3-7 82,6 3 0,8-8 241,6-2 1,2 1-73,7-7 0,1 1 139,4-6 0,-1 1 74,-3 0-294,3 6 23,-11-5 1,9 6-2,-6-8 66,-7 7-172,1-4 17,-11 10 49,4-4 1,-12 12-123,-4 4 1,-7 9 152,-2 4 0,-6 4-2,1 2 1,-3 4 488,-1 0-299,6 0 1,1 0-20,7 1 157,6-1-171,2-11 1,6-2 220,0-5-197,6-8 1,8 0-171,10-7 1,3-7-205,1-2 0,-4-10-8,-1-5 1,0-3-329,0-1 1,-2 0-152,-7-1 426,-6 7 1,-2-3-148,-6 6 0,0 0-29,0 5 1,-1 4 415,-4 1 0,2 6 0,-7-2 0,-6 3 0,1 2 0,-4 0 90,3 0 0,8 7 161,3 2 0,-1 4 334,1 1-369,0 6 0,5 3 88,0 5 1,0 7 142,0 3 0,5-2-390,0 2 0,0 0 91,-5 4 1,0-4-374,0 0 0,-5-6 159,0 1 0,-1-8-205,1-1 0,2-7-69,-6 2-71,-1-9 300,-4-4-186,6-6 224,-5-6 0,12-4 190,-4-9-179,3-3 1,4-1 54,3-1 0,3 2 142,6-2 0,5-1-107,0 6 1,0 0 25,-5 5 1,0 6 264,0 3-134,-6 3-66,5 2 1,-12 2 143,4 3 8,-3 3-174,-2 6 0,0 6 144,0 4 1,0-2-97,0 2 1,0-2 86,0 2 1,-5 1-130,0-6 0,1 5-12,4-5 1,0 0-447,0-5 183,0 0 114,0-6 1,1-2-743,4-6 340,-4 0 92,12-12 1,-5-4-277,6-13 0,0-5 644,1-4 0,5-10 0,2-2 0</inkml:trace>
  <inkml:trace contextRef="#ctx0" brushRef="#br0">20389 8573 8098,'14'-23'577,"0"4"177,0 10 0,-6 6-359,-3 12 0,-5 7-288,-5 13 1,-7 5-541,-7 4 276,-7-3 9,4 0 0,-5-7-244,4 1 0,-1-1 155,10 0 1,-4-5-440,9-5 537,3-2 1,1-8-147,10-3 1,4-4 172,10-1 0,3-6 305,7-3 0,-1-4 373,0-1-400,1 0 0,4-2 73,0-3-124,0 3 1,-4-6-129,-1 3 1,-1-2-160,-3-2 0,1-3 91,-6 8 1,-5 0-409,-4 9 283,-7-4 206,3 11 0,-18-4 0,-4 6 0</inkml:trace>
  <inkml:trace contextRef="#ctx0" brushRef="#br0">20474 8800 8098,'-8'16'130,"3"3"0,4 1 294,1 4 0,0 3 400,0-4-470,0 11 1,0 2-50,0 7 1,-5 4-50,0 0 1,-6 7-12,2-2-152,-4-3 1,4 5-78,-1-7 0,2-1-264,-1-8 1,1 2-134,3-7 1,4 5-624,-4-5 1,3-2 1003,2-7 0,-6-3 0,-2-7 0</inkml:trace>
  <inkml:trace contextRef="#ctx0" brushRef="#br0">20431 9184 8064,'19'-29'0,"0"1"0,0 4 663,-5 1-327,7 5 1,-4-9 29,7 4-191,-7 2 0,9-4-167,-7 6 1,0-5-281,-5 5 1,0 0-92,0 5 1,-6 0-1095,-3 0 1457,-4-1 0,-1 1 0,0 0 0</inkml:trace>
  <inkml:trace contextRef="#ctx0" brushRef="#br0">20602 8814 8064,'-6'8'268,"4"5"1,-4-5 80,6 6 179,0 0-235,0 0 0,0 2-116,0 3 0,0-3-98,0 3 1,0 1-285,0-1 1,0 0 195,0-5 1,0 1-1008,0-1 637,-7-6-903,6-2 817,-5-6 1,7-8 151,4-6 0,-2-5 313,6-5 0,-4-1 0,5 6 0,-1 0 0,5 5 0,-6 0 0,5 1 105,-4 4 1,-1 2 134,2 7 0,-2 2-79,1 3 0,-3 2-72,-6 8 1,0 5 1502,0 4-985,0 3 1,-6 1 209,-3 1-770,-4-1 54,-1 1 0,0-1-250,-1 0 1,1 6 159,0-1 1,0 0-274,0-5 1,-1 1 74,1-1 75,0-6 1,6 4-78,3-7 0,4-5 65,1-5 30,0-6 19,0 4 1,6-9-16,3-3 0,9-7-88,1-7 0,6-8-210,-1-1 1,-2-6 152,2-4 0,-2 4-137,1 5 0,4 1 226,-3-1 0,-4 7-117,-1 3 849,-3 10-309,-8 3 5,-2 6 0,-7 7 676,-4 8-782,-3 11 0,-12 6 473,-4 6-400,-3 0 1,3 0-74,1 0 0,5-5-294,-1 5 0,-1-7 68,1 3 0,2-4-197,7-2 0,-1-6-1243,6-3 1490,-6-9 0,3 2 0,-6-4 0</inkml:trace>
  <inkml:trace contextRef="#ctx0" brushRef="#br0">20517 9411 8027,'6'-14'-1,"-3"6"1,7 3 0,-1 4 1286,5 1-529,1 6-283,-1 2 1,6 8 152,4 3 0,3-2-587,1 7 0,9-7-558,5 2 1,7-9 517,8-6 0,6 4 0,2 0 0</inkml:trace>
  <inkml:trace contextRef="#ctx0" brushRef="#br0">21441 8587 8092,'6'-14'73,"-3"4"-73,7 1 0,-1 5 198,-1 4 0,-3 15 314,-10 8 0,-4 6-446,-10 4 0,-5-2 69,-9 7 1,3-4-27,-3 3 4,3-5-59,1 3 0,1-4 39,-1-2 0,1 2-150,-1-7 0,1-2-236,0 2 1,1-7-113,3 2 1,3-9-939,7-6 910,0-2 0,8-5 433,6-7 0,12-5 0,10-14 0</inkml:trace>
  <inkml:trace contextRef="#ctx0" brushRef="#br0">21242 8899 8018,'14'0'-180,"0"0"-46,0 0 0,1 2 557,-1 3 0,-5 7 643,1 7 0,-5 8-168,4 2-425,-6-1-164,3 13 0,-6-4 10,0 5 0,2-1-91,3-3 1,-4 2-138,4-7 1,-3 0-139,-2-5 0,4-5-1051,1-5-523,6-2 887,-9-2 433,4-6 0,-6-8-712,0-9 638,0-10 467,0-3 0,0-13 0,0-8 0,0-7 0</inkml:trace>
  <inkml:trace contextRef="#ctx0" brushRef="#br0">21569 8558 8018,'16'-8'168,"3"4"0,-4 2 11,4 2 1,-8 3 347,-1 7 0,-7 1-382,2 12 0,-4 6-267,-1 4 0,-6 0 105,-4-4 1,-2-2-117,-2-4 1,-1 2-136,1-6 319,0-6-184,6 0-94,-5-12 1,12-1 35,-4-9 0,4-9-201,1-1 0,7-6 124,8 2 0,-1-4 116,5-2 1,3 1 248,2-1 32,2 1-223,-3 6 1,2 3 94,-6 9 15,6-2 0,-9 10 427,3-3-293,-3 4 0,-7 2 98,1 4 1,-7 5 107,2 9 0,-10 3-254,-5 6 1,-4 7-267,-5 3 1,-5 1 67,-9-1 1,2 3-160,-7-3 1,1-3-775,0-2-360,-5 3 1231,6-6 0,0 5 158,3-6 0,9-7 0,5-3 0,3 3 128,2-6 0,12-2 204,7-9 1,14-5-48,9-5 0,7-3 471,8-6 1,0-7-287,-1-3-198,7-2-293,-5-9 0,4 5-180,-10-3 0,3-2 60,-3 2 1,-5 0-261,-5 4 1,-6 7 71,-7 3 1,-7 8-383,-4 2 711,-2 5 0,-10-2 0,-6 6 0,-7 6 0,-7 2 0</inkml:trace>
  <inkml:trace contextRef="#ctx0" brushRef="#br0">21825 8772 8018,'-8'9'-928,"3"0"0,3-4 950,2 5 0,0-6 246,0 6 1,2 1 396,3 8-259,-4 3-177,12 6 1,-10 2 485,7 4-296,-7 2-35,3 7 1,-6 6 66,0 3 0,0-2-238,0 2 0,-1-4-16,-4 4 1,3-11-34,-3 2 0,-1-12-129,1-2 1,1-2-220,4-9-437,-7-5 1,6-8-1164,-4-10 966,3-3 214,2-19 604,0 4 0,-6-18 0,-2 4 0</inkml:trace>
  <inkml:trace contextRef="#ctx0" brushRef="#br0">21754 8942 8005,'0'14'-269,"-2"2"-152,-3 3 0,-3 3 365,-6 7 0,0 1 365,0 3 0,-1-3-184,1 3 0,0-3-93,0-2 1,1-5-305,4-4 20,2-4 218,7-7 0,2-1-606,3-7 283,3-13 166,6 3 0,6-16 191,4 2 0,1-1 0,-1 1 0,3-1 0,-3 6 0,2 1 40,3 9 1,-2-2 29,-4 6 1,3 0 201,-7 5 1,4 5-85,-4 0 1,-4 6-304,-6-2-87,-6 4 202,10 1 0,-12 0 0,6 1 0</inkml:trace>
  <inkml:trace contextRef="#ctx0" brushRef="#br0">22052 8928 8005,'14'-6'0,"1"-4"0,0-3 277,4-1 0,3-2 460,7-2 1,-1 0-425,1-6-86,6 1-57,-5-6 1,0 6-844,-7-1 527,-5 0 0,-3-3-481,-5 4 482,-7-4 1,3 11-191,-6-3 1,0 8-928,0 2 781,0-1 1,-6-3 480,-3 4 0,1 3 0,-2 6 0,7 0 0,-10 0-219,12 0 219,-5 0 74,6 6 1,0 3 125,0 10 1,4 4 156,1 5 1,4 7 347,-4 3 1,2 4-279,-3 6 1,-2-4 2,3 3 1,-4-4-291,-1-5-72,0 3 23,0-5 1,-5 1-273,1-4 179,-7-3-21,3-2 1,-6 1-57,-1-1 1,4-6-14,-3-3 0,3-9-57,-8-6 0,3-2 78,2-2 0,5-6 60,-1-4 0,5-7 4,-4-2 13,6-7-5,-4 4 0,14-1-401,2-1 184,4 0-170,1 2 1,7-5 385,2 4 0,4-4 0,2-2 0</inkml:trace>
  <inkml:trace contextRef="#ctx0" brushRef="#br0">22408 8573 7967,'6'-10'764,"3"1"1,4-1-496,1-4-45,7 0-57,-5-1 1,12-5-58,0-4-26,1-3-231,6 5 1,-7-5-221,1 4 0,-7 2 345,-3 2 1,-5 3 276,-5 2-626,-2 6 1,-9 2-765,-3 6 0,-4 6 495,-10 4 333,3 9 307,-11 3 0,10 6 812,-7 1-508,7 5-245,-4 3 0,7 5 28,0 1 0,4-7 238,1-2 1,6-4 471,-2-2 1,3-11-266,2-2-550,0-11 0,8 3-22,6-7 16,1-7 5,5-7 0,1-2-375,2-3 139,-2 4 138,6-6 1,-7 10-92,4-3 1,-3 4 159,-7 1 23,0-4 14,-6 12 0,-8-3 85,-10 14 1,-4 1 74,-5 13 41,-3-1-183,-13 12 0,5-5 452,-3 3-198,10-3-62,-4 5 1,11-3 38,-3 6 0,3-12-164,2 3 0,6-10 72,3 0-79,4-10 1,7-2-106,3-7 0,9-8-480,1-7 0,6-5 251,-1-9 0,3-1-938,1-3 523,1 3 298,-1-4 0,-4 5 17,-1 1 0,-5 1 367,1 3 0,-5 4 0,-5 5 0,4 1 0,-11 8 0,2 6 0,-2 12 400,-2 12-178,0 9-161,0-3 1,0 16 1305,0-3-850,0 3 1,0-4 291,0 1-515,0 6 0,0 1-104,0 7 0,-5 0-290,0 0 1,-1-6 119,1-4 0,2-4-64,-6-5 1,1-8-580,-2-7 360,-9-12 95,10 2 1,-12-13-131,7 0-4,0-6 328,-7-9 0,4-7 75,-7-6 0,7-2-148,-2-3 1,8-2 9,1-3 0,7-1 113,-1 5 0,2 3-39,2 7 0,6-1 91,4 6 0,9-5-9,4 5 1,9 2 18,1 7 0,0-1 161,-4 7-299,6-1 0,-5-2 0,4 0 0</inkml:trace>
  <inkml:trace contextRef="#ctx0" brushRef="#br0">23076 8985 7910,'14'-13'0,"0"8"827,0-9 1,7 5 84,3-1-756,9-2 1,-2 8-253,7-5 1,2 4 213,7-4-118,-2-1 0,3-4 0,-5 0 0</inkml:trace>
  <inkml:trace contextRef="#ctx0" brushRef="#br0">23815 8388 8001,'14'-7'0,"1"-2"0,5 1-611,4-1 296,9-1 1,-1 1 985,6-1-224,-7 7-274,4-10 0,-8 12-401,-4-4 43,-2 3 18,-7 2 143,-6 0 0,-2 7 68,-6 2 0,-8 5 132,-6 5 1,-6 3-130,-9 7 0,-7 6-4,-7 3 0,1-2 188,-6 2-1045,10 0 847,4-2 1,10-3 275,0-9 8,13-4-109,-8-5 21,18-1 0,2-6-170,13-3 0,9-10-76,10-5 1,3-2 415,7-3 0,4-5-656,0-4 1,-1 4 22,-8 1 1,0 0 78,-9 5 0,-4-2-379,-11 11 272,0 0 163,-6 5 1,-3 3 17,-10 7 1,-4 3 120,-10 15 0,-8-1 272,-6 11 1,-7 0-1,2 4 0,-3-4 125,-1 0 0,4-2-138,0 2 1,12-4 7,3-11 1,7-2-360,6-7 1,4-5-147,6 1 1,3-8-175,7-2 0,2-13 9,17-11 0,-4 1-249,8-6 0,-3 4 185,-1-8-379,-7 3 590,5 7 1,-13-3 215,0 2 0,0 3 0,-12 1 0,3 6 0,-4-1 0,-1 1 0,0 6 0,-1 2 0,-4 6 0,-1 2 167,-4 2 0,-2 4 292,2 6 1,4 5 312,1 0-317,-3 7-231,7-4 1,-6 11 751,7 0-337,0 0-337,0-4 1,-1-1-71,-4 1-9,3 5-138,-4-4 1,6 3-90,0-9 0,0 1 39,0-6 0,0 5-270,0-5 22,0 0-10,0-11 1,6-8-871,4-10 480,2-15 374,3 1 0,4-21-79,0 2 0,6-9-121,-1 0 0,-4-4-723,-1 0 887,3-14 0,-11 31 0,0-1 1,3-6-1,1-1 0</inkml:trace>
  <inkml:trace contextRef="#ctx0" brushRef="#br0">24341 8288 7952,'14'-22'0,"-1"2"225,-3 5 453,2 7-457,-10 8 8,4 15 0,-12 2 55,-4 7 1,-7-1-124,-2 6 0,-5 4 14,5 0 0,0-1-27,5-9 0,-5 4-154,0-3 0,5-2-238,5 2 231,-1-7-16,2 4-732,2-13 405,6-2 83,0-6 1,3-2-107,6-2 0,1-6 149,9-9 1,-2 3 20,2-3 1,-3 8 132,3 2 0,2 6 159,-3-2 1,8 5 447,-3 5-262,-2 3-187,0 6 1,-9 6 601,-2 4-362,-4 3-57,-6 8 0,-8-4 129,-6 7 0,-7-5-220,-7 5 0,-1-5-34,1 5 0,-2-4-92,-3 3 0,1-3-255,-6 4 0,0-7-974,-4 2 809,5-9 1,3 0-1390,5-10 1761,1 3 0,-1-15 0,1 4 0</inkml:trace>
  <inkml:trace contextRef="#ctx0" brushRef="#br0">24171 8772 7952,'28'6'501,"-4"6"62,-1 7 1,-4 8 115,5 2 0,0 1 550,4 8 0,1-5-739,-1 5 0,5-5-117,0 5 1,2-5-2234,-2 5 231,-3 0 1629,5-2 0,0 5 0,1-4 0</inkml:trace>
  <inkml:trace contextRef="#ctx0" brushRef="#br0">11574 12070 8254,'0'-14'859,"0"6"-254,6 1-460,-4 7 44,4 0 0,-1 7 189,-1 2-365,1 4 170,-5 1 0,5 2-109,0 3 1,-1 3 151,-4 6-66,0 1 1,0-1 0,0 1 1,0 4-2,0 0 0,0 0 18,0-4 0,0 4-65,0 0 0,-4 0-4,-1-5 0,-1 1-243,1-1 86,3-6 0,-4-1-237,6-7 0,-2-4 70,-2-1-20,2-6 1,-6-4 121,3-14 1,4-5-157,-4-8 1,-1-2-22,1-4 1,0-2 123,5-7 0,0-1-3,0-3 0,2 3 7,3-4 0,-2 5 21,6 6 1,2 2-36,8 6 1,-3 3-33,3 2 0,2 3 34,-3 7 0,6 1-46,-5 4 161,6-4 0,-7 12 54,5-4 0,-5-1 47,1 1 0,-3 0 660,-2 5-181,0 0 0,-1 2-522,-4 3 3062,-3 2-2050,-6 14 1,0-4-440,0 7 1,0 0-245,0 4 1,0 7-134,0 3 1,0 3-73,0 2 1,2 4-402,3 0 1,3-1-688,6-8 831,0 3 0,5-11-1657,0 3 1,6-4 1790,-1-6 0,3-2 0,1-7 0</inkml:trace>
  <inkml:trace contextRef="#ctx0" brushRef="#br0">15014 11530 7776,'-6'-15'-627,"4"6"779,-2-1 0,-3 6 51,3-6 0,-7 2 124,1-1 0,-1-4-181,2 4 1,-4 1 8,3-2 0,-2 6 18,-2-6 0,-1 5-16,1-4 0,0 6-65,0-2 1,0 3 13,-1 2 0,1 0-21,0 0 30,0 7 0,1 1-167,4 6 1,-4 5 39,3 0 0,4 11-90,1-2 0,-1 10 93,1 0 0,2 8 132,8 1 1,3 2-91,6-1 0,0 0 62,0 5 1,2 0-69,3-5 0,-3 4-1,3-5 1,-8 7-160,-1-2 0,-3-3 117,3-2 1,-4-7-197,-6-2 1,0-7 58,0 3 1,-1-6-171,-4-4 1,-3 1 89,-6-6 0,-7-5-691,-2-4 607,-4-1 0,-3-1 317,-4-3 0,-2-4 0,-7-1 0</inkml:trace>
  <inkml:trace contextRef="#ctx0" brushRef="#br0">14431 12112 8026,'15'0'-76,"-1"7"1,5-4 367,0 6 1,6-4 712,-1 5 1,11-7-662,7 1 0,7-4-181,8-4 1,6-4-639,4-6-1096,2-7 1571,-4 5 0,-2-11 0,-6 5 0</inkml:trace>
  <inkml:trace contextRef="#ctx0" brushRef="#br0">19436 11544 8116,'0'-10'223,"0"1"358,0-1-120,0-4-59,0 6-306,0 2-18,6 12 0,1 4 123,2 9-24,-2 3 0,-3 8 24,1 3 0,4-1-10,-4 5 1,0 0 32,-5 1 1,0 1-161,0-6 0,0 0-159,0-4 268,0-7-112,0 5 1,0-11-517,0 3 267,0-10-94,0 4 32,0-12 1,0 4 105,0-10 0,0-4-92,0-10 1,0-5-101,0-9 1,6-5-241,4-9 0,4-4-309,5-6 406,3-6 0,6 11 278,1 0 0,-5 12 298,-1 7 0,-1 10 190,2 4 0,-3 4-238,-7 6 1,0 4 939,0 10 1,-6 6-442,-3 13 1,-3 1 473,-2 13 0,0 0 86,0 4-762,0-5-8,0 4 0,0-6-378,0 2 0,0-2-657,0-6 462,0-7 1,0 3-234,0-6 0,4 0-857,1-5 1325,6-6 0,-3 5 0,6-5 0</inkml:trace>
  <inkml:trace contextRef="#ctx0" brushRef="#br0">19991 11586 8131,'14'-8'31,"0"2"0,7 1-266,2 1 201,-2-7 1,4 9 968,-6-3-563,6 4 0,-9 1-281,3 0 1,-3-2-484,-2-3 1,-4 4-395,-1-4 786,-6 4 0,4 1 0,-7 0 0</inkml:trace>
  <inkml:trace contextRef="#ctx0" brushRef="#br0">20033 11316 8068,'7'14'369,"-6"-4"179,4-1 1,1 7-40,-1 8 0,4 4 137,-4 6 1,0 3-213,-5 11 1,0 2 18,0 7 1,0-5-381,0 1 102,0-8 0,0 0 175,0-8-1169,0-11 496,0 7-341,0-17 0,1-2 664,4-9 0,3-4 0,6-1 0</inkml:trace>
  <inkml:trace contextRef="#ctx0" brushRef="#br0">20502 11316 8036,'15'11'-445,"-1"4"0,5-3 1358,0 12-324,0 0-315,-5 4 1,-1 0-153,-4 1-131,4-1 1,-12-1-107,4-3 188,-3 3 0,-2-10 3,0 7 1,0-5-11,0 4 1,-7-4-46,-2 5 0,-4-7-142,-1 2 0,-2-3-45,-3-2-32,-3 1 231,-6-7 1,6 3 101,3-7 1,3 6 4,2-5 297,-1-1-326,7 3 1,5-6 145,13 4 0,6-4-126,12-1 0,7-1-149,3-4 0,0-4-917,4-10 642,-2 3 0,10-9-60,-2 6-1082,-4 0 1270,11 5 1,-17-1 0,3 1-1</inkml:trace>
  <inkml:trace contextRef="#ctx0" brushRef="#br0">21000 11274 8014,'6'14'-74,"-4"2"86,3 3 0,1 4 261,-1 10 0,-1 1 346,-4 8 1,5 4-310,0 11 1,0-5-322,-5 0 1,0 0-166,0 5-719,6-6 915,-4-9 1,4-7 15,-6-6-83,0-7 1,0-2-574,0-6 233,0-6-109,0-1 200,0-26 0,-6 1 216,-4-15 0,2-3-377,-1-2 0,-2-11 457,-8-8-120,3 0 0,-5-11 120,7 7 0,0-1 0,6 5 0,3 0 0,4 12 0,1 2 0,8 14 92,6 1 0,2 9 200,7 0 1,-1 5 80,2 4 0,3 4 192,-3 6 0,-2 0 110,2 0-246,-7 6 46,3 2 0,-5 7-236,-1-1-11,0 6-137,-6-4 1,-2 11-92,-6-3 0,0 1 16,0-1 1,-1 2-186,-4-2 1,-4 1-51,-10-1 0,3 3-225,-3-3 1,-3-2 218,-2 1 1,-1-5-168,1 1 1,-1-5 391,6-5 0,-6-2 0,2-7 0</inkml:trace>
  <inkml:trace contextRef="#ctx0" brushRef="#br0">21242 11515 8014,'19'0'0,"0"0"155,6 0 1,-8 0 332,7 0 1,0 0-190,4 0 0,1 0-64,-1 0 1,0 0-1633,1 0 1397,-1 0 0,7 0 0,1 0 0</inkml:trace>
  <inkml:trace contextRef="#ctx0" brushRef="#br0">22137 11103 8003,'-6'-21'-16,"-2"4"192,-6-7 1,-5 7 13,0-2 0,-6 3-15,1 2 1,4 6 366,1 3-57,-3 4-315,6 1 1,-5 1 225,7 4-169,6 9-106,-5 2 0,12 13-70,-4-1 0,4 2 140,1 8 1,1 0-15,4 5 1,1-1-133,4 1 115,2 6-51,-4-5 1,6 10-308,1-7-732,-7 7 730,-2-4 0,-6-1-131,0-6 0,0-4 69,0-10 0,-2 1-120,-2-11 0,-6-2 79,-9-7 0,3-4-67,-3-6 1,2 0-177,-2 0 1,2-11-747,-7-3 1292,7-10 0,-10-4 0,5-9 0</inkml:trace>
  <inkml:trace contextRef="#ctx0" brushRef="#br0">21640 11416 8003,'14'-14'0,"0"-1"0,2 7 165,3 4 0,3-3 332,7 3 1,-1-1 183,0 5-279,7 0-347,-5 0 0,11 0-1199,-3 0 1144,3 0 0,-4 0 0,-3 0 0</inkml:trace>
  <inkml:trace contextRef="#ctx0" brushRef="#br0">22450 11345 7993,'0'-8'817,"8"1"-677,6 7-113,1 0 199,11-6 1,4 3 346,13-6 0,1-1-510,8-4 1,-6 0-519,2-1 1,-4 1-19,-1 0 1,-12 1-947,-2 4 1419,-17 3 0,14-1 0,-11-1 0</inkml:trace>
  <inkml:trace contextRef="#ctx0" brushRef="#br0">22649 11089 7993,'8'0'530,"3"3"-256,-6 6 1,4 7 109,-4 13 1,0 5 1,-5 4-160,0 3-148,0 8 1,0-4-67,0 2 1,0-3-181,0-1 1,2 0-459,2-1 0,3-7 626,2-7 0,10 1 0,-3-7 0</inkml:trace>
  <inkml:trace contextRef="#ctx0" brushRef="#br0">23232 10947 7965,'7'-15'-731,"-6"1"433,12 6 0,-12 0 443,4 4 1292,-3 2-606,-2-4-435,6 6-163,-4 0 1,4 6 658,-6 4-403,0 2-199,0 2 0,0 1 510,0-1-572,0 0 0,0 0 173,0 1-260,0-8-111,0 0 361,0-1-187,0-4 20,0 4-109,0-6 0,0-2-194,0-2 57,0 2-53,0-4-42,0 6 257,0-7-64,0 6 0,0 7-137,0 13 1,-2 2 325,-2 2-235,2 1 1,-4 11 187,6 3-156,0 3 0,0 3-25,0 3 1,0 4 1,0 6 1,0 4-214,0 1 1,4 3-457,1-8 0,6 1-98,-1-11 0,2-1 728,3-8 0,0-3 0,4-10 0,5-6 0,3-6 0</inkml:trace>
  <inkml:trace contextRef="#ctx0" brushRef="#br0">17645 13818 8014,'8'19'0,"-4"0"0,3 8 20,-3 2 61,7 5 1,-9 9 508,3 0-86,-4-1-333,6-5 0,-6 4 355,4-3-57,-3-4-336,4-5 0,-5-4-18,4-6 0,-3-5 369,-2-4 1,0-7-733,0-9 109,0-10 145,0-13 0,-2-1-920,-3-3 612,4-3 0,-5-8-698,6-4 538,0-2-250,0-7 461,0 13 1,6-4 49,3 10 0,1 3 136,4 2 1,-3 5 178,8 4 0,-3 5-79,-2 10 0,5 2 156,0 7 1,5 2 1017,-5 3-777,0 3 1,-5 12 465,0 4 0,-1 4-134,-4 5-449,4 4 0,-12 5-63,4 1 1,-2 0-168,2-1 0,-3-5-242,2-4 0,-1-3 35,2-2 0,-2-6-192,7-3 1,-5-3-1856,4-2 964,1-6 1205,4-1 0,0-14 0,0-1 0</inkml:trace>
  <inkml:trace contextRef="#ctx0" brushRef="#br0">18427 13776 9643,'14'0'1074,"5"0"-717,0 0 1,1 1-17,-1 4-786,3-3 308,0 4 70,5-6 0,-11 0-38,3 0 1,2-5-242,-2 0 0,-5-1 346,-5 1 0,-6 4 0,4-6 0</inkml:trace>
  <inkml:trace contextRef="#ctx0" brushRef="#br0">18384 13989 8014,'-14'8'487,"0"-2"106,6 0 0,8-6 632,9 0-581,10 0-303,3-12 1,13 4-108,3-6-183,3 0 0,2-1-653,-1 1 455,-5 6 0,2 2 71,-6 6 76,0 0 0,2 0 0,2 0 0</inkml:trace>
  <inkml:trace contextRef="#ctx0" brushRef="#br0">19664 13520 7912,'6'14'-144,"0"2"1152,4 3-397,2 3-281,-10 13 1,9 1 36,-6 7 0,-1-1-146,-4 1 0,0 0 28,0-1 1,0 1-98,0 0 0,0-7-156,0-3 0,-4-9 227,-1-5-464,0-4 3,5-7-90,0-33 1,0 1-383,0-28 0,2 3 220,3-8 1,-2-1-287,6-4 1,1 9 386,4-4 1,0 5 132,0 0 0,1 9 374,-1 10-92,0 9-140,0 10 0,0 8 1159,1 6-606,-7 12-31,4 4 1,-9 19 442,7 3 1,-7 3-372,2 1 0,-4 1 78,-1 0 1,2-5-374,3-1 1,-4-5-397,4 1 0,1-4-547,-1-6 385,0-2 294,1-7 1,-3-6 78,7-3 0,-1-4 0,5-1 0</inkml:trace>
  <inkml:trace contextRef="#ctx0" brushRef="#br0">20019 13648 8014,'14'0'-2,"0"0"1,7 0-51,3 0 1,4 0 84,5 0 1,2-2 377,3-3 1,1 4-476,-5-4 0,-1-1-448,-5 1 1,-6 0-652,-3 5 1163,-9 0 0,2 0 0,-4 0 0</inkml:trace>
  <inkml:trace contextRef="#ctx0" brushRef="#br0">20232 13420 8014,'8'15'1443,"5"-1"-1098,-12 6 0,6 2 90,-7 7 1,0 6-246,0 2 1,0 5-139,0 0 1,0 1 242,0-1-295,0-5 0,12 4 0,4-5 0</inkml:trace>
  <inkml:trace contextRef="#ctx0" brushRef="#br0">20730 13278 8014,'14'8'-531,"5"5"303,0-4 0,5 4 826,-5 1-432,0 0 0,-4 0-69,4 1 1,-8 4-10,4 0 1,-11 0 148,1-5-112,-3 0-15,-2 6 0,-2-2-67,-3 6 0,-7-1-49,-7 6 1,-6-6 74,1 1 0,2-2-79,-2 2 0,7 1-13,-2-6 1,3-5 246,2-4 225,6-7-75,1 3-320,14-6-36,7 0 1,8-4 24,7-1 1,5-6-117,4 1 0,5-2-280,4-3 1,-2 1-115,2 0 1,-8 0 466,-1 0 0,-6-1 0,3 1 0</inkml:trace>
  <inkml:trace contextRef="#ctx0" brushRef="#br0">21185 13207 8014,'0'14'5,"0"0"0,0 7 26,0 3 1,0 9 218,0 5 0,0 3 376,0 2 1,0-2-495,0-4 48,0 5-44,0-6 0,0 0-76,0-3-130,0-3-70,0-1 1,0-2-320,0-4 1,0-2 71,0-7 0,0-4-261,0-1 0,0-7 294,0-2 1,-2-15 353,-2-13 0,2 0 0,-11-20 0,5 4 0</inkml:trace>
  <inkml:trace contextRef="#ctx0" brushRef="#br0">21142 13164 8014,'13'-31'-385,"-4"2"1,4 4 594,-4 11 0,4 1 465,1 4 0,2 2-193,3 7 1,-3 2-173,3 3 1,-3 4 79,-2 10-164,0-3-115,0 11 0,-4-10-47,-1 7 0,-6 0 12,2 4 0,-3 0-237,-2 1 1,-7-2-1,-2-4 1,-2 3-248,1-7 0,-7 4-330,3-4 327,-4 0 66,4-4-1136,0-1 1481,0 0 0,0 0 0,-1 0 0</inkml:trace>
  <inkml:trace contextRef="#ctx0" brushRef="#br0">21526 13463 7908,'10'0'215,"-1"0"0,1 0 268,4 0 1,2 0-256,3 0 0,-4 0-11,4 0 1,-1 0-1345,1 0 499,-4 0 267,12 6 361,-11-4 0,11 4 0,-5-6 0</inkml:trace>
  <inkml:trace contextRef="#ctx0" brushRef="#br0">22408 12980 7866,'-15'-15'25,"1"1"-25,0 0 0,0 1 1088,0 4-437,-1 3-294,1 6 1,-5 1 101,0 4 1,2 9-180,7 10 0,-1 4-45,7 5 1,-6 5-2,5 10 0,1-3-27,4 8 1,6 3-395,3 6-1045,4 6 1292,-5-10 0,5 1-1137,-4-7 39,-3-6 629,7-4 1,-11-4-192,2-9 0,-4 1 297,-4-11 0,0-5 8,-5-5 1,-5-5-318,-5 0 893,-7-2 1,-2-15-1,-8-3 1</inkml:trace>
  <inkml:trace contextRef="#ctx0" brushRef="#br0">22066 13321 7866,'29'0'537,"-1"6"-448,7-4 1,-5 4-449,3-6 133,-3 0 39,5 0 0,-7 0 30,1 0 0,-2 0-119,-8 0 0,4-6 276,-4-4 0,0-2 0,-5-3 0</inkml:trace>
  <inkml:trace contextRef="#ctx0" brushRef="#br0">22564 13292 7866,'14'0'0,"0"0"0,2 0 333,3 0 0,2 0 508,2 0 1,4-4-236,-3-1-393,3-6-27,1 9 1,1-9-266,-1 6 1,-1-6-283,-3 2 1,-4 1-1093,-6-1 1210,-6 5 243,-1-2 0,-7 0 0,0-2 0</inkml:trace>
  <inkml:trace contextRef="#ctx0" brushRef="#br0">22720 13108 8164,'8'6'906,"-1"2"-25,-7 6-381,0 7-224,6 1 1,-4 6 192,2 0-107,-2 7-307,-2 2 0,0 5-124,0 1 1,0-5-176,0 0 1,0-8-447,0-2 0,0-1 690,0-8 0,6 6 0,2-3 0</inkml:trace>
  <inkml:trace contextRef="#ctx0" brushRef="#br0">23090 12965 7780,'-8'15'0,"2"-1"1021,6 0 1,0 8-21,0 7-605,0-1 0,0 15 143,0-1 1,1 15-558,4 14-2314,-3 7 2150,1-33 0,0 1 0,0-2 1,0 1-538,2 2 1,0 1 718,-2-1 0,0 0 0,6 6 0,1 0 0,-2 1 0,0 0 0</inkml:trace>
  <inkml:trace contextRef="#ctx0" brushRef="#br0">18057 15496 7908,'-8'0'687,"2"1"-315,6 4 1,1 9-2,4 10 1,-2 5-121,7 4 1,-2 5-14,1 9 0,2 5 99,-6 10 1,4-4-107,-4 4 0,0 3-1319,-5 1 1119,6-3 145,-4 0 1,4-6-480,-6 0 1,0-3 115,0-7 0,0-6-113,0-12 0,0-7-489,0-3-37,0-10 0,0-10 176,0-14 953,0-11 0,-6-17 1,-2-8-1</inkml:trace>
  <inkml:trace contextRef="#ctx0" brushRef="#br0">18100 15496 7908,'20'0'28,"2"0"-28,0 0 0,5 0-317,-3 0 0,-4 0 575,7 13 1,-11-4 513,3 10 1,-5 3-470,-4 2 1,1 3-320,-6 1 0,-1 0 59,-4 1-104,-6-1 156,-2 7 0,-6-5-477,0 3 202,-7-3 122,5-1 1,-4-1-410,6 1 232,-1-7 235,-5-8 0,4-1 0,-5-6 0</inkml:trace>
  <inkml:trace contextRef="#ctx0" brushRef="#br0">18711 15709 7901,'14'-5'643,"0"1"0,1 1-855,-1 7 128,0-2 11,0 10 0,1-5 946,-1 2 1,0 2-759,0-6 1,-4 5-1608,-1-6 1141,-6 7 351,4-3 0,-7 6 0,0 1 0</inkml:trace>
  <inkml:trace contextRef="#ctx0" brushRef="#br0">18640 16036 8318,'-8'6'735,"2"-4"1,9 4-416,6-6 1,6-4 597,8-1-367,4 0-523,2-1 1,2 4-309,7-3 0,0 4 280,5 1 0,6 0 0,1 0 0</inkml:trace>
  <inkml:trace contextRef="#ctx0" brushRef="#br0">20261 15254 7901,'-7'-36'89,"6"1"118,-4 7 0,-1-1-20,1 1 1,-4 1-133,4 3 0,-6-1 150,1 6 26,-2 0-48,-3 11 1,0-3 29,-4 6 1,3 1 56,-3 4 0,3 0 25,2 0 0,0 1-84,-1 4 1,6 4-18,0 10 1,5 5-57,0 9 124,2 4-94,2 5 0,2 7-385,2 3-807,-2 4 785,11 1 0,-10-7-231,6-3 1,-6 2 25,2-1 1,1-6-416,-1-4 0,0-11 294,-5 2 565,0-10 0,0 0 0,0-10 0,0-3 0</inkml:trace>
  <inkml:trace contextRef="#ctx0" brushRef="#br0">19806 15411 7964,'0'-10'0,"0"1"0,12 5 138,7 0-138,7 2-15,2 2 0,7-1-5,3-4 0,1 2 10,-1-7 10,10 7 0,-4-16 0,13 3 0</inkml:trace>
  <inkml:trace contextRef="#ctx0" brushRef="#br0">20545 15340 8058,'14'-7'0,"-4"1"0,-1-4 0,2-2 18,8 2 214,-3-2-58,5-3 1,-2 6-1001,0-1 826,-1 7 0,-3-9 0,-1 4 0</inkml:trace>
  <inkml:trace contextRef="#ctx0" brushRef="#br0">20886 14885 8058,'0'15'653,"0"4"-211,0 3-163,0 7 1,0 7 200,0 7-189,0 0-155,0 12 1,-1-5-17,-4 7 0,3-6-153,-2-4 0,-3-9-363,3-5 0,-1 0 396,5-4 0,0 2 0,0-8 0</inkml:trace>
  <inkml:trace contextRef="#ctx0" brushRef="#br0">19891 15866 7997,'21'6'654,"2"-3"181,10 6 0,1-4-367,8 5 1,7-7-98,18 2 0,2-4-1573,-27 0 0,1-2 1202,-1-2 1,-1 0 27,1 0 1,1-2 0,-3-3 0,-1-1 36,37-6 1,-4 0-99,4 10 33,-9 0 0,-11 5 0,-7 0 0</inkml:trace>
  <inkml:trace contextRef="#ctx0" brushRef="#br0">20474 16093 7997,'14'0'933,"0"0"-817,7 0 1,-5 6-854,3 4 250,3 2 570,-13 9 1,9-4 693,-14 7 1,6-5-441,-5 5 0,-1 4-5,-4 5 0,-6 7-176,-3-2 0,-9 3 33,-1 1 1,-6-4-176,1 0 1,-3-11 18,-1 2 0,0-12-200,-1-3 26,1-6 160,-1-8 0,7 0 105,3 0 22,10 0 1,4-6 167,10-4 1,15-1-110,13 2-111,7-4 9,9 11 1,-5-4-204,3 6 1,2 0 109,-1 0 0,12 0-10,2 0 0,5 0 0,5 0 0</inkml:trace>
  <inkml:trace contextRef="#ctx0" brushRef="#br1">19834 14586 8088,'-28'-22'158,"1"8"39,3 9 0,2 5-330,3 5 124,10 3 0,-15 12 89,10 4 0,-4 4 202,4 5 1,-5 2-222,0 3 0,2 8-47,7-3 0,-1 4 44,7 0 1,-6 5-12,5 10 0,1 3-804,4 6 995,6 6-165,2-4 0,1-32 0,2 0 20,13 35 1,-9-35 0,2 0-188,-1 0 1,1-1-1,3-2 1,1-1 116,0 0 0,1-2 1,17 23 31,8-11 1,-7-17-146,3-11 1,4-15-56,-4-23 0,2-19 33,-2-29 1,-21 31-1,-1-2 31,0 1 1,0-2 0,0-6 0,-1-1 139,0 1 1,-2 0 0,0-6-1,-1 0 13,-2 2 1,-1-1-1,-3 3 1,0 1-26,-1-2 1,-1 1 0,-2 3-1,0 1 35,-2 3 1,-1 0-1,0-36 327,-14 9 0,-6 4-291,-12 6 1,-13 2-463,-7 3-467,1 9 712,-8 9 0,9 18-576,-6 6-231,6 7 701,-9 16 205,4 9 0,-1 11 0,0 10 0,0 2 0</inkml:trace>
  <inkml:trace contextRef="#ctx0" brushRef="#br1">21796 14572 8316,'-8'-14'-545,"2"-1"1084,0 7-224,4-4-450,-4 10 80,6-4 59,0 6 1,-2 0-12,-3 0 0,2-5-113,-6 0 1,-1-1 96,-4 1 0,-2 2-10,-3-6 1,2 1 5,-7-2 1,-1-1 8,-8 7 1,-3-1 7,-7 5 1,0 0 61,1 0 0,-6 0 11,1 0 1,-1 0-53,6 0 1,-2 0 1,-4 0 1,-4 0-138,-10 0 1,-2 5-79,-7-1 1,1 1 132,4-5 1,1 2 48,3 2 0,-2-2 54,-8 3 1,32-2 0,-2 2-181,0-1 0,-1 1 0,-3 1 0,0 1 255,3 0 0,1 0 1,0 0-1,2 0 29,-31 7 1,-7 5-78,38-9 0,0-1 1,-5 4-1,0 0-38,-3-1 1,1-1 0,4 0 0,1-1-56,1-1 0,1 1 0,-34 10-72,3-1 1,-7 0 94,38-11 0,0-2 0,-2-1 0,0 0-19,-1 0 0,1-1 1,-36 6-12,7 4 1,-6-4 17,1-1 0,35-4 1,0 0 26,-2 1 0,1 2 1,-3-2-1,1 0 9,1-1 1,1 0-1,0 1 1,2 0 19,-31 4 1,-1 3-217,1 1 0,0 0 77,0 0 0,2-1 109,2-4 0,6 2-140,9-6 1,3 5 86,6-6 0,7 3-15,2-3 1,6-2 193,4 3 0,-1-4-38,6-1 1,0 0 980,5 0-931,0 0 423,0 0-545,6 0 31,1 0 0,7 7-50,0 2 0,0 4-27,0 1 0,0 5 3,0 0 0,0 6-128,0-1 0,0 3 124,0 1 0,0 2-2,0 3 0,0-3 38,0 4 0,-1 2 17,-4 2 0,2-2 115,-7 2 1,6 0-92,-6 5 1,5-1 123,-4 1 0,4 1-98,-4 3 0,4 4 9,-5 6 1,7 0-232,-1 0 0,-3-1 210,3 1 0,-6 2-28,5 2 0,-1-1 11,1 7 0,4-6-45,-4 6 0,3-7-20,2 1 1,-4-2-5,-1-2 0,0 0 23,5-1 0,-1 1-8,-4 0 0,3 3 51,-3-3 1,2 6-31,-1-11 0,2 7-27,-3-7 1,-1-3 23,1-2 1,0-7-145,5-2 0,0-7 58,0 2 0,0-3-11,0-1 1,0-7 108,0-3 0,7-5-5,2-4 0,10 1 78,5-7 0,0 1 49,4-5 0,-1 0 50,11 0 1,0-6-95,4-4 1,1-2 8,0-3 1,1 1-97,3 0 0,12 0 4,12 0 1,5-1-268,-36 8 0,0 0 0,39-7 220,-3 0 0,-2 0 15,-34 6 0,1 1 1,2 0-1,1 0 17,3 0 0,1 0 1,0 0-1,0 0-29,-1-1 1,1 1 0,-2 1 0,1 0 22,-2 1 0,0 0 0,0-1 0,0 0-18,4 1 1,2 0-1,-3 1 1,1 0-17,6 0 1,-1-1-1,-6 1 1,-1 0-8,3-1 1,0 0 0,-3 0 0,1-1 27,6 4 1,1 0 0,-2-3 0,1 0-244,1 3 1,-1-1 0,-1 0-1,0 0 264,-3 0 0,-1 1 0,3 2 0,1-1-24,-1-1 0,0-1 0,2 0 0,1 0 72,-3 0 1,0 1-1,-2-1 1,0 1-38,-3 2 0,0 0 1,1 0-1,1-1 53,3-2 1,0 1 0,-1 1 0,-1 0-63,3-1 1,-2 0-1,-5 1 1,-1 0-109,-3 1 1,1 0-1,0 0 1,1 0 108,0 0 1,2 0 0,1 0 0,1 0-3,-3 0 1,0 0-1,-4 0 1,0 0-18,30 0 0,-2 0-15,-7 0 1,0 0 10,-6 0 0,0 0 72,-4 0 0,0 0 312,-9 0 1,1 0-345,-11 0 1,0-5 490,-4 1 0,-7-3-472,-3 3 0,-8 0 268,-2-5 0,-6-2-116,2-8 1,-3 2-37,-2-7 1,0 0 17,0-4 1,-7-7-108,-2-3 1,-4-1 84,-1 1 1,-2-8-85,-3 3 1,4-3 12,-4 4 0,3-7-16,2-3 0,-2-5-360,-3-5 0,3-3 240,-3-6 1,2 0 58,-2 0 0,3 5 101,-3-1 1,2 0-78,-2-9 1,1-2 150,6 38 0,1 0 1,2-1-1,0 0 142,-10-35 0,-1 0-22,1 5 1,0-5-142,5 0 1,6 34 0,1-1 14,0 3 0,0-1 0,0 0 0,0 0 51,-7-35 0,4 4-226,1-4 1,4 2-260,-5-2 1,7 3 95,-1-3 0,2 8-85,2 2 0,0 6-301,0-1 1,6 4-1512,4 5 2057,2 9 0,1-1 0,0 6 0,1 3 0,3 3 0</inkml:trace>
  <inkml:trace contextRef="#ctx0" brushRef="#br0">23033 15681 7269,'-8'0'634,"2"-7"2,6 6-53,-6-6-271,4 7-183,-4-6 0,10-2 15,1-6 1,6 0-28,-1 0 1,-2-2-7,1-3 0,2-2-144,8-2 0,-3-4 29,3 3 0,1-1-58,-1 1 1,7-1 47,-3 6 1,-1-5 37,2 5 0,-6 0 12,1 5 0,1 0 0,-1 0 1,0 4-8,-5 1 1,0 4 19,1-5 0,-1 7 188,0-1-190,0 2-3,0 2 0,1 2 267,-1 2-25,-6 11-185,4 0 1,-4 7 90,7-3 1,-1-1-71,0 5 1,2-5 22,3 1 1,-2-8-97,7-2 0,0-6-168,4 2 0,2-11-158,3-8 1,-1-2 154,6-8 1,0-4-604,4-5-99,1-7 584,-7 10 1,-1-9-121,-7 5 0,-5 3-30,-5 7 0,-6 0-570,-3 10 336,-6-3 624,-3 15 0,-14 2 0,-8 8 0</inkml:trace>
  <inkml:trace contextRef="#ctx0" brushRef="#br0">24071 14842 7804,'-2'8'1548,"-2"-3"-1499,2 2 79,-4 1 63,12 7 0,2-6 269,6 1 1,1-1-164,-1 5 0,5 0-51,0 1 0,4-3-66,-4-2 0,5 2 12,-5-2 1,0 3 7,-5 1 1,0 0 6,1 0 0,-6 0 253,1 1-201,-7 5-164,3-4 1,-12 16-79,-4-4 0,-9 5-338,-4 0 1,-6 4-1498,-4 5 1818,-3 1 0,-13 6 0,-2 1 0</inkml:trace>
  <inkml:trace contextRef="#ctx0" brushRef="#br0">26716 9141 8147,'14'0'-107,"2"6"-81,3 4 0,-4 3 296,4 1 0,2 6 311,-2 4 0,0-2-372,-5 2 1,-1-2 22,-4 2 1,-3 3-169,-6-4 1,-1-1 70,-4 2 0,-4-5 45,-10 5 1,1-7 71,-5 2 0,0 2-3,0-3 1,2 1-14,7-4 0,0 4 95,0 0 0,6 0-103,3-5 0,3-5 35,2 1 1,2-2-147,3 1 0,3 2 123,6-6 1,2 4-134,3-4 0,-2 0 40,7-5 0,-5 0-18,4 0 1,-5 5 8,1-1 0,-5 7-16,-5-1 1,-2 2-37,-7 3 0,-2 0 73,-3 4 1,-9-1-213,-10 6 0,2-2-67,-1 1 1,0-2-116,0-7 0,-3-6-165,8-3-93,-1 3 655,4-13 0,1-3 0,0-14 0</inkml:trace>
  <inkml:trace contextRef="#ctx0" brushRef="#br0">27057 9511 8138,'27'6'0,"-4"2"-328,11 6 1,-9-1 17,-1-4 1,2 2 755,3-6 1,2 5-363,-7-6 1,1 3-393,-1-3 0,1-2 139,-6 3 169,0-4 0,-11-1 0,-2 0 0</inkml:trace>
  <inkml:trace contextRef="#ctx0" brushRef="#br0">27327 9340 8138,'0'14'-32,"0"5"32,0 0 0,0 7 181,0-3 0,-6 4-287,-4 2 1,-2-1-259,-3 0 0,3-1 181,2-3 1,-2 1-325,2-6 507,4 0 0,-7-5 0,5 1 0</inkml:trace>
  <inkml:trace contextRef="#ctx0" brushRef="#br0">27753 9170 8206,'15'0'0,"-1"0"0,0 1 471,0 4 0,-6 3-111,-3 6 1,-3 5-268,-2 0 0,-13 11 20,-6-2 1,-6 4-219,-4-4 1,1-4-144,-1 0 0,7-7 108,3 2 0,5-8-68,5-1 310,2-7 1,9 8-143,3-6 0,9-1 100,10-4 1,-2 2 11,1 3 1,1-2-30,4 6 1,-4-4-1,0 5 0,-7-1 48,2 5 0,-5 0-29,-4 1 0,-4-4 15,-6 3 0,-1-3-103,-4 8 0,-3-3-12,-6-2 0,-7 2 82,-2 3-44,-4-4 0,-8 12 0,-1-5 0</inkml:trace>
  <inkml:trace contextRef="#ctx0" brushRef="#br0">26744 10378 8178,'0'14'0,"0"0"0,0 5 44,0 0 1,0 7 40,0-3 0,6 4 87,4 2 1,2-3 224,3-2 0,4 1-336,0-6 1,1 0 61,-1-4 1,-2-1-88,7 0 1,-11-5 113,1 1 1,-5-5 122,1 4-219,-4-6 1,-7 8-18,-4-6 0,-9 6-133,-10-1 1,-4 2-209,-6 2 0,3 5-41,-7 0 0,6 0 126,-1-4 0,-2-1-394,2 0 1,0-6-40,5-3 652,-1-4 0,-6-7 0,-1-2 0</inkml:trace>
  <inkml:trace contextRef="#ctx0" brushRef="#br0">26716 10321 8156,'23'-5'83,"1"1"1,-2-1 117,2 5 1,3 0 313,-4 0 1,3 0-142,-3 0 0,4 0-440,-3 0 0,-2 5 63,2-1 1,-7 6-678,2-5 1,-3 1 76,-2-1 1,0-2-688,0 6 1290,1 1 0,-1-2 0,0-2 0</inkml:trace>
  <inkml:trace contextRef="#ctx0" brushRef="#br0">27227 10478 8119,'15'7'-3,"-1"4"89,0-6 0,0 5 179,1-6 0,-1 3-86,0-3 0,0-2 14,0 3 1,1-4-1557,-1-1 806,0 7 557,-6-6 0,5 12 0,-6-5 0</inkml:trace>
  <inkml:trace contextRef="#ctx0" brushRef="#br0">27412 10335 8112,'-6'16'0,"-4"3"0,-2-2 20,-2 7 0,-1 0 27,1 4 1,-2 1 117,-3-1 1,2 1-97,-7-1 1,9-6-439,0-3 1,1-3 52,5-2 316,2 0 0,-5 1 0,4-1 0</inkml:trace>
  <inkml:trace contextRef="#ctx0" brushRef="#br0">27697 10151 7535,'8'6'-421,"-2"2"1338,-6 6 1,0 0-395,0 0 1,1 7-289,4 3 1,-2 2-42,7 3 1,-2-1-13,1 1 0,4-1-147,-4 1 1,4-1-192,1 1 0,0-7-288,1-3 367,-1 3 0,-2-7 7,-2 4 1,-4-8-107,-6-1 149,0-7 0,-6 10-104,-4-4 0,-9-1-88,-4 2 0,-4-6-87,-2 6 0,-5-7-767,-4 2 1073,3-4 0,-12-1 0,2 0 0</inkml:trace>
  <inkml:trace contextRef="#ctx0" brushRef="#br0">27611 10278 8017,'33'-4'0,"1"-1"0,4-4 24,-5 4 0,5-5 26,-5 6 0,5-6-120,-5 5 1,13-1-337,1 1 406,13 4 0,-1-12 0,4 5 0</inkml:trace>
  <inkml:trace contextRef="#ctx0" brushRef="#br0">26559 11444 7987,'-8'-6'-443,"4"3"458,8-7 1,6 6 227,9-6 0,4 1-21,11-6 1,2 0 220,7-4 1,7 1-99,7-5-250,0 5 1,0 2-20,-10 7 0,-9 6-111,-5-2 1,-9 5 78,-5 5 0,-10 3 2,-4 6 0,-5 8-114,-5 6 0,-9 2-18,-10 8 0,-2 0-2,-3 5 1,1 0 45,-1-1 0,2-1-15,4-3 1,1 0-115,3-10 0,4 4-225,1-8 1,2-4-27,7-1 1,-1-9-114,1-6 535,3-2 0,-4-8 0,6-2 0</inkml:trace>
  <inkml:trace contextRef="#ctx0" brushRef="#br0">27185 11416 7987,'14'1'275,"0"4"0,0-2-164,1 7 0,4-6-1,0 6 1,0-1-85,-5 6 1,5-6 4,0 1 1,1-6-648,-1 6 0,-3-7 257,3 2 1,-3-4 358,-2-1 0,-6 0 0,-2 0 0</inkml:trace>
  <inkml:trace contextRef="#ctx0" brushRef="#br0">27498 11217 7987,'-5'14'-108,"0"0"1,-6 0 181,2 1 1,-4 5 339,-1 4 1,-2 3-64,-3 1 1,3 1-178,-3-1 1,2 0-417,-2 1 0,3-1-137,-3 1 0,3-6-174,2 1 1,5-7 552,-1 2 0,1-3 0,-6-2 0</inkml:trace>
  <inkml:trace contextRef="#ctx0" brushRef="#br0">27640 11203 7953,'28'0'-99,"-6"0"49,-3 0 1,2-2 482,-2-3 0,4 4-81,-4-4 1,2 2 20,-2-2 0,-3 3-83,3-2 0,-2-3-55,2 3 0,-3-1-66,3 5 0,-3-5 8,-2 0 1,0 2-178,0 8 1,-6 3 64,-3 6 0,-4 8-445,-1 7 0,-11 5 199,-3 9 0,-14 14-73,-1 9 0,10-28 1,-1 0-33,-1 4 1,-1 1 0,-4 3 0,-3 0 0,-4 1 0,1-1 0</inkml:trace>
  <inkml:trace contextRef="#ctx0" brushRef="#br0">26772 12397 8090,'0'-14'-67,"0"-1"71,0 1 1,0-6 35,0-4 41,0-3 0,-4-6 97,-1 0 1,0-2-169,5 2 1,0 7 226,0-2-264,0 9 1,-1 0 225,-4 10 0,2 9-42,-7 9 0,1 16 144,-5 9 0,-1 7-189,1 6 1,2-1 55,2 6 0,-1-6-81,6 1 0,-4-7-169,4-2 0,0-13 1,5-1 1,0-7-250,0-3 0,7-6-96,2-3 1,4-12 171,1-7 0,5-8-52,0-11 0,0 1-7,-5-6 1,0 7-104,0-2 1,-1 9-4,-3 5 452,-4 3 1,-6 11-76,0 10 0,-2 11 203,-2 17 0,-4 5 217,-7 9 1,3-1-206,2 6 1,-1-9-37,7 4 1,-1-7-157,5 3 0,0-2-141,0-8 0,6-2 160,4-7 0,2 3 0,2-5 0</inkml:trace>
  <inkml:trace contextRef="#ctx0" brushRef="#br0">27028 12340 8090,'22'14'193,"1"2"-193,-4 3 0,-2-2-274,7 7 1,-5-5 215,4 5 1,1-7 420,4 2 1,-4-3-458,0-2 1,-5-5-765,4 1 164,-5-7 694,2 10 0,-5-12 0,-1 6 0</inkml:trace>
  <inkml:trace contextRef="#ctx0" brushRef="#br0">27313 12269 8090,'0'-14'640,"0"6"-426,0 1 1,-7 15 29,-2 6 0,-1 7-96,-4 7 1,3 2-131,-8 4 1,3-4-35,2 3 1,0-3-322,0-2 0,1-4-7,4 0 0,1-7 151,3 2 193,3-3 0,2-2 0,8 0 0</inkml:trace>
  <inkml:trace contextRef="#ctx0" brushRef="#br0">27711 12141 8090,'16'-29'244,"1"6"69,-12-1 1,-1 11-81,-4-1 1,-7 9-16,-8 1 1,0 2 82,-9 2 0,-5 11-51,-4 3 0,-5 10-163,5 0 0,0 3 27,5 1 0,7 4-81,7-4 0,6 7-154,8-11 0,0 1-419,0-6 0,11-10 277,3 1 0,10-7-85,0-3 0,7-13-107,2-6 0,5-6 65,-5-3 1,1-1 46,-6 1 0,0 1 229,1 3 0,-7 4 192,-3 5 0,-8 7 241,-1 4 200,-7 2 0,3 16-244,-6 10 1,-6 11 143,-4 12 1,-4 4 50,-5 6 0,-3 4-275,-7 1 0,3 1-839,2-1 1,-1-4 643,6 4 0,3 1 0,5-2 0,0-1 0,1-1 0</inkml:trace>
  <inkml:trace contextRef="#ctx0" brushRef="#br0">27242 13463 7933,'0'-8'520,"0"2"1,0 7-634,0 4 0,1-2 100,4 7 1,-3-6-764,2 6 1,-2-5 101,-2 4 674,0-6 0,0 10 0,0-5 0</inkml:trace>
  <inkml:trace contextRef="#ctx0" brushRef="#br0">27270 13761 7933,'0'10'0,"0"-1"0,0-4 16,0 5 90,0-7 0,2 5 16,2-4-298,-2-2 1,4 11-145,-6-4 0,0-1 184,0 2 1,-4 1 57,-1 8 0,-2-4 67,3 4 0,2 2-15,-3-2 1,4 4 25,1-4 0,0 0 0,0-4 0</inkml:trace>
  <inkml:trace contextRef="#ctx0" brushRef="#br0">29317 8260 7765,'0'14'55,"0"2"408,0 3 0,0 3-228,0 6 1,0 5-40,0 1 0,0 7 39,0 1 1,5 9 170,0 10 1,0-2 144,-5 3 1,0-4-136,0-1 0,-2 4-349,-3 1 1,2 0 49,-6-5 1,4-1-273,-5 1 1,7-11 130,-1-3 0,2-7-406,2-3-483,0 0-27,6-17 1,-3-2-228,7-9 0,-5-16 1167,4-8 0,1-12 0,4-6 0</inkml:trace>
  <inkml:trace contextRef="#ctx0" brushRef="#br0">29673 8004 8058,'14'-22'0,"-4"3"-290,-1 9 0,-4-1-987,4 7 1399,-6-1 0,10 5-4,-3 0 0,-1 1 122,5 4 0,-1-3-106,11 2 1,1-2 17,8-2 1,8-2-87,6-2 1,7-4 10,-2-6 0,2 4 1,-2 1 1,-4 4 142,-11-5 1,1 7-87,-9-2 0,-2 5-57,-8 5 0,-8 3-50,3 6 1,-9 7 58,-1 3 1,-2 7-8,-2 2 0,-5 5 20,0-5 1,-4 4-12,4-9 0,-4 8 56,4-7 0,0 1 15,5-6 0,0 2 76,0-2 1,0-2-127,0 2 0,0 0 86,0 4 0,2 2-53,3 3 1,-4 4-28,4 5 1,1 7 18,-1 3 0,0 4-7,-5 1 0,0 9-233,0 0 1,0 5 217,0-9 1,0 4-172,0-4 0,-5 3 98,0-9 1,-1-2-54,1-11 0,4-8-482,-4-7-124,3 0 1,-2-12-488,-1 3 155,-6-9 0,1-4 177,-9-6 884,4 0 0,-19 0 0,4 0 1</inkml:trace>
  <inkml:trace contextRef="#ctx0" brushRef="#br0">29431 9497 8058,'-19'0'0,"0"0"86,0 0 159,5-7-50,6 6 0,3-6 354,10 7 1,9 0-161,10 0 1,3 0 90,1 0 1,7 0-202,3 0 0,5-6-77,4-3 0,-3-1-407,4-4 0,2 3 188,2-8 1,-1 3-1019,1 2 0,-8 0 1035,-1-1 0,-7 1 0,-7 0 0</inkml:trace>
  <inkml:trace contextRef="#ctx0" brushRef="#br0">29431 8601 8007,'-14'0'122,"0"0"370,0 0 107,6 0-252,1 0-138,7 0 1,8 0-3,6 0 1,7 2 115,7 2 1,7-2-81,3 3 0,3 1 23,2-1 1,4-1-148,1-4 0,5-6-161,-1-3 1,10-4-156,4-1 0,2-5 71,-1 0 0,-10 0-47,-10 5 1,-6 4-349,-8 1 0,-6 4-1197,-13-5 1207,-6 7 1,-2-1-684,-6 8 1194,-12 4 0,-4 13 0,-12 1 0</inkml:trace>
  <inkml:trace contextRef="#ctx0" brushRef="#br0">29488 8942 8018,'-27'6'0,"3"4"0,4-2 226,6 1 259,0-6-349,6 10 1,9-11 106,13 2 0,4-2-84,10-2 0,-1 0 91,11 0 0,0 0 13,5 0 1,2-5 4,-2 1 1,9-8-12,-4 3 0,5 1-190,4-1 0,5 4-75,-1-5 0,-5 6-538,-9-6 1,-6 5 340,-8-4 0,-4 6 155,-10-2 50,-10 3 0,4-4 0,-13-2 0</inkml:trace>
  <inkml:trace contextRef="#ctx0" brushRef="#br0">29716 8189 6137,'0'15'329,"0"4"0,0 4 0,0 5-69,0 0 1,0 2 65,0 4 0,0-3-91,0 7 1,0 5-13,0 4 1,0 12-94,0-3 1,0 6 100,0 0 1,0-4-215,0 4 1,0-4 149,0-1 1,-2 0-54,-3 0 1,4-2-14,-4-3 0,3-4-52,2-11 1,0-2-246,0-6-161,0-7 272,0-2 1,5-13-451,0-7 0,1-7 82,-1-7 525,-4-6 1,12-9-1,-5-7 1</inkml:trace>
  <inkml:trace contextRef="#ctx0" brushRef="#br0">29986 8103 8244,'0'-8'-807,"0"2"0,0 5 1271,0-4-495,0 3 1,1-4 129,4 6 13,-3-6 0,5 4-12,-2-3 163,-3 4 1,4 7-61,-6 4 1,0 2 48,0 2 0,0 7-116,0 3 0,-1-2 37,-4 1 0,3 1 67,-3 5 1,-1-1-76,1 0 0,-1 7 145,1 3 0,4 0-104,-4 5 0,3 9-24,2 14 0,0-1-203,0 1 1,0-4-54,0 4 0,0-6 181,0 2 0,0-9-114,0 0 0,0-8 144,0 3 1,0-6-73,0-4 0,-4 2 300,-1-7 0,-5-1-104,6-9 0,-6 3-13,6-7 1,-6-1-144,5-3 1,-1-7 399,1-4-582,4-2-307,-6-2 1,7-6-844,0-4 0,0-3 152,0-1 1075,0 0 0,7 0 0,1 0 0</inkml:trace>
  <inkml:trace contextRef="#ctx0" brushRef="#br0">29943 9497 7361,'0'-10'1503,"0"1"-1190,6-1 1,2-3-82,6 4 0,1-2 140,-1 6 0,5 0-22,0 5 0,0 0 84,-5 0 0,5 0-249,0 0 1,1 0-130,-1 0 0,-3 0-307,3 0 1,2 0 223,-2 0 1,0 0-276,-5 0 0,0 0-33,0 0 335,-6 0 0,5 7 0,-5 1 0</inkml:trace>
  <inkml:trace contextRef="#ctx0" brushRef="#br0">17602 17742 8520,'0'-14'-1078,"0"6"506,0 2 0,0 21 1042,0 4 0,0 4-118,0-9 0,0 0 23,0 0-187,6 0 0,2-1-21,6-3 1,-4-3-40,-1-2 1,1-3-18,4 2 0,7-2 180,2-2 1,-1 0-314,2 0 0,5 0 131,4 0 1,0 0 4,-5 0 0,2 0 12,4 0 0,-4 5-12,3 0 1,-2 6-64,3-2 1,-4-1-86,3 1 0,1-5-47,0 0 0,11-4-108,3-4 1,12-4-18,6-7 0,4-3-250,1-1 0,-2-5 457,-2 5 0,-4 0 12,-6 5 1,0 0-152,-1-1 1,6 6 133,0-1 1,-5 7 8,-5-2 1,-11 4-39,1 1 0,-8 0-3,-1 0 1,-5 0-113,-4 0 0,-4 5 115,-5-1 506,-1 1-556,0-5 406,0 6-240,-6-4 38,5 4-68,-12-6 1,6 2 344,-7 3-325,0-4-26,6 12 1,-4-5-59,2 6 1,-2-5 96,-2 1 2,0 6 0,0 4-6,0 4 1,5-4 2,-1-5 1,6-1-71,-5 0 1,6 0 9,-2 1 1,-1-1-74,2 0 0,-1-5 140,5 1-49,0-7 0,1 3-11,-1-6 0,-5 0-155,1 0 1,-2-1 34,1-4 1,2-3-8,-6-6 1,5 0 29,-6 0 0,6-1-100,-6 1 0,6-5 123,-5 0 1,-1 0-14,-4 5 0,5 0 50,0 0 0,1-1-129,-1 1 232,-3 0 1,9 0 6,-7 0-38,7-1 0,-4 1 3,2 0-5,4 0 199,-5-1-218,6 1 42,0 6 1,-4-3-5,-1 7 39,1-1 1,4 6-83,0 4 0,0-3 9,0 2 0,7-2 54,3-2 0,3 0 0,1 0 0,7-6 103,3-4 1,6-1-136,8 2 1,0-4 78,10 4 0,1 1-45,-1-2 1,-1 2-83,-4-1 0,6-2-304,4 6 1,7-4 283,2 4 0,-36 2 0,0 1 44,36 2 0,-36-2 0,1-1 19,34-1 1,1-1-183,-5 5 1,8-5 91,-36 3 0,0-1 0,-1-2 0,1-1-21,2 2 1,0-1 0,-4-1 0,-1-1 45,35-7 0,-7 0-3,-1 0 0,-1-1 74,5 1 1,-8-5 9,-6 0 0,-6 0-52,-9 5 1,-5 0 8,-4 0 0,-9-1-54,-5 1 0,-5-2 49,-5-3 0,-2-1-514,-7-4 1,0-7 478,0 2 0,0-2 0,0 2 0</inkml:trace>
  <inkml:trace contextRef="#ctx0" brushRef="#br0">25706 3938 8109,'0'-19'-4,"0"0"4,0 0 0,2 11 807,2 3-457,-2 4 1,9 2-77,-6 4 1,6 9-71,-2 10 0,-2 5-137,-3 4 1,3 3 81,-3 7 1,1-1-112,-5 1 1,0-5 70,0 0 0,0-2-11,0 2 1,0 2-110,0-7 1,0-6 75,0-8 0,0-4-149,0 0 166,0-8 0,0-3-176,0-14 0,2-6-96,3-12 1,2-7-228,8-3 1,5-9 50,4-5 1,-2-4-139,2 0 1,-5 5 452,4 4 1,-5 6-86,1 7 0,-8 8 569,-2 11-357,1 7 0,-2 10 529,-4 12 1,-2 11-123,-2 9 0,0 11 72,0 3 1,0-1-316,0 1 0,-5-4-370,0-2 0,1-4-729,4 0 0,1-8 500,4-1 0,-2-2-266,7-8 1,-1-5 624,5-5 0,1-6 0,-1 4 0</inkml:trace>
  <inkml:trace contextRef="#ctx0" brushRef="#br0">26204 4180 8110,'19'0'589,"0"0"0,11-5 309,-2 0 1,5-1-294,0 1 0,-1-1-769,6-4 1,5-7 134,4 3 1,-4-2-1943,-5 6 1971,-1-9 0,0 10 0,-2-12 0</inkml:trace>
  <inkml:trace contextRef="#ctx0" brushRef="#br0">27242 3668 8108,'-5'-24'-136,"0"0"1,-6 7 135,2-2 0,1-1 243,-2 1 1,-1 1-103,-8 9 0,2 2 179,-7 7 0,5 0-103,-5 0 1,6 7-69,-6 2 0,6 17 34,0 7 1,3 8 110,6 6 1,2 10-74,7 9 0,2 4-302,3 1 0,4-5-87,10 1 0,-3-12 101,3 2 0,-3-11-497,-2-4 1,0-1 200,0-8 0,-1 1-335,-3-6-91,-4 1 789,-6-7 0,0-2 0,0-6 0</inkml:trace>
  <inkml:trace contextRef="#ctx0" brushRef="#br0">26915 4066 8108,'14'1'0,"0"4"0,2-3-117,3 3 0,3-4 40,6-1 1,-1 5-266,-3 0 0,3 1 342,-4-1 0,4-4 0,2 6 0</inkml:trace>
  <inkml:trace contextRef="#ctx0" brushRef="#br0">27384 3995 8039,'16'-10'369,"3"1"1,3-1-74,6-4 0,5 2-279,0 2 0,5-3 68,-4 4 1,3-4-212,-3-1 1,-7 5-710,-9-1-762,-2 7 1597,-8-3 0,-2-1 0,-6-1 0</inkml:trace>
  <inkml:trace contextRef="#ctx0" brushRef="#br0">27583 3696 8039,'12'7'260,"-2"2"0,3 5-44,-4 5 1,2 5 257,-1 9 1,1 3-192,-7 7 1,1 4-271,-5 1 0,0 4 8,0-5 0,0-4-253,0-5 1,2-6-85,2 1 0,0-3-333,5-2 0,1-3 303,4-6 346,-6 0 0,4-17 0,-4 4 0</inkml:trace>
  <inkml:trace contextRef="#ctx0" brushRef="#br0">27896 3611 8039,'14'6'0,"-5"9"0,1 8 0,-2 10 0,1 5 0,4 11 1239,-4 8 1,-2 5-444,-3 4 0,3 4-552,-3-4 1,3 2-15,-3-2 1,0-1-760,5-3 1,-1-6 404,2 1 1,1-11 123,-7-8 0,7-6 0,-3 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1962 5047,'-15'-16,"2"3,13 45,0-18,6 38,-4-15,4 13,-1 5,0-2,-1-9,-4-6,0 0,0 4,0-2,0 2,0-2,0 7,0 2,0-1,0-1,0-4,0 6,-6 14,5 0,-4 3,5-9,5-14,-4 1,4 4,-2-9,2 4,-4-4,12 16,-11 4,4 6,-6-2,-6-6,4 6,-11 2,12 6,-6-6,7-2,0-6,0-1,0-5,0 4,7-4,-6-1,6 6,-7-7,0 3,0-10,0 6,0-4,0 13,0 0,0 0,0-2,0-3,0-8,0-6,0-6,0 21,0-7,-7 17,6-6,-6 0,7 0,0-6,0 4,0-5,0 1,0-2,7-13,1-14,6-9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2119 4933,'-30'0,"9"0,15 0,44 0,-10 6,34-4,-13 4,-17-6,20 0,-14 0,22 0,-4 0,-2-1,-11-4,4 3,1-2,-1 2,-4 2,-1 0,14 0,-4 0,11 0,-8 0,-3 0,-7 5,-7 0,-1-1,6-4,0 0,12 0,3 0,7-6,-2 4,1-10,-3 9,1-7,-12 7,-12-2,0 4,5 1,-5 0,0 0,-7 0,17 0,-10 0,11 0,-7 6,1-4,6 4,-5-6,11 6,-10-4,10 10,-11-10,5 4,0-6,-11 0,9 0,-10 0,5 0,1 0,0 0,4 0,0 0,-4 0,-5 0,-5 0,5 0,-6 0,21 0,-7 0,11 0,-8 0,-13 0,-7 7,-2 1,-11-1,10 0,-4-7,1 0,-3 0,1 0,-12 0,10 0,-5 0,2 0,-2 0,-1 6,-11-4,10 4,-4-6,0 0,5 0,-5 0,6 0,-6 0,4 6,-10 2,4 6,-6 7,0 1,0 6,0 14,0 2,0 13,0-7,0-2,0-9,0-1,-1-5,-4 5,3-5,-2 5,-3 5,2 4,1 5,4-4,0-1,0-4,-7-1,6 11,-4-1,4 0,1-10,0-4,0 0,0 0,0 5,0-7,1 5,4-3,-4 3,6 2,-7 9,0 0,0 0,0-9,6 0,-4-1,4 13,-6-15,6 14,2-5,0-10,5 8,-12-5,6-11,-1 23,-4-4,4 7,-6 0,0-13,0 10,0-21,0 27,0-16,0 13,0-12,0 8,0-8,6 11,-4 1,9-1,-6-4,6-10,-10 12,12-2,-7 11,4-6,-4-13,0 10,-4-8,10 17,-10-19,4-9,-6-14,0-7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2304 8487,'-24'0,"5"0,19 0,19 13,-2-10,24 16,7-13,9 4,3-4,-3-6,3 0,6 0,-4 0,9 0,-14 0,-1 0,4-6,7-4,9 2,-36 3,0 1,39-1,-38 1,-1-1,29-3,2-2,-3-1,3 7,5-6,0 5,0-6,-5 2,-2 1,-2-2,-9 6,-6-6,2 5,8-4,3 4,6-4,-2 4,-3-4,-2 5,-7 0,-1 2,1 2,2 0,2 0,-1 0,7 0,-7 0,1 0,-7 0,-2 0,-12 6,7-4,-4 4,7 1,7-6,-6 5,-2-6,-26 0,3-6,-25 5,6-6,-7 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3427 5018,'-22'-22,"8"8,1 1,5 12,0-5,-4 12,10 2,-4 6,6 0,0 13,0 3,0 13,0-7,0 10,0-4,0-2,0 6,0-4,0-2,0 14,-2-10,-3 13,4-11,-4-9,3-3,2 4,0-5,0 5,0-5,0 5,0-7,0 23,0-8,0 23,-4-12,-1 0,0-13,5 10,0-8,6 17,-4-12,11 4,-5-5,6 7,0 0,-6 0,-2 0,-6 0,0 6,0-11,0 10,0-12,0 7,0 0,0 0,0-7,0 6,0-6,7 7,-6 0,5 0,1-7,-6 6,12-12,-11 5,4-7,-6 1,0 0,0-1,0 1,0 6,0 1,0 7,0 0,0-6,0-2,0-13,0 5,-6-5,4 7,-4 0,6-7,-7 5,6-4,-12-1,12-1,-6-7,7 0,0 1,0-7,0-8,0-7,0-7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3356 5075,'-30'-22,"3"2,19 12,-5-5,12 11,26-4,8 6,30 0,-6 0,-6 0,4 6,-11 2,12 7,-3-3,4-2,-3-4,-2-6,0 0,-6 0,8 0,-8 0,10 0,-7 0,-6 0,6 0,-5 0,18 0,-10 0,11 0,0 0,-10 0,8 0,-17-6,12 4,-12-4,11 6,2 6,5-4,-1 2,-10 0,-13 0,-7-2,17 4,-4-6,13 0,-19 0,1 0,-17 0,13 0,1 0,7 0,0 0,-1 0,-5 7,-2-6,-1 12,-4-12,5 12,-7-5,1 0,-1-2,1 0,-1-4,1 4,-1 1,1-6,-1 6,0-7,1 0,6 0,7 0,9 0,-7 0,-3 0,0 0,-9 0,15 0,-23-7,15 6,-9-6,7 7,-9 0,-1 0,-18 0,10 0,-11 7,7-6,5 6,-4-7,11 0,-5-7,6-1,1 0,-7-4,-2 10,-5-4,-7 6,4 6,-10 2,4 6,-6 1,0 5,0-4,0 4,0-5,0 11,0-2,0 24,0-11,0 19,0 1,0 0,0-1,0-11,0 8,0-1,6 20,-4-5,3-5,-4-7,-1-12,0 4,0 1,2 10,3-1,-4 3,4-3,-4 0,-1 3,0-3,0-10,7 7,-6-10,4 13,-3-11,-2-8,0 0,0 17,0 3,-5 5,0-6,0-12,5 8,0-9,0 13,0-11,0-8,0 0,0 17,0 4,0 5,0 6,0-12,0 6,0-8,0 1,0 0,-6 0,5-13,-6 16,7-27,0 28,0-30,0 23,0-10,0 13,0-7,7-1,0-6,1 0,-1-13,-7-3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3498 8715,'-24'-16,"5"3,13 7,4-2,2-6,8 6,13 2,14 6,3 6,17 2,-6 11,3 0,-3-2,-6-7,4 1,0-7,1 1,-6-5,7 0,5 0,3 0,-3-1,-12-4,3 3,2-3,8-1,7 1,-1-6,-4 2,0-4,0-1,-5 0,0 0,2-5,8 0,7 0,7 5,1-1,-1 1,-6 0,-4 0,4 4,-9 1,9 6,6-2,-4 3,4 2,-10 0,-2 0,-8 0,-5 5,-4 0,4 6,1-2,3-1,2 2,0-1,-2 4,-2-4,-4 4,-7-5,1 6,4-1,1-4,-7-3,4-6,-2 0,9 0,-1-6,6-2,-7-12,-7 4,-21-5,-9 7,-13 6,0 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4635 5018,'-7'30,"0"-3,7-13,0 13,0 3,0 19,0 2,0-7,0 10,-6-10,4 7,-4 4,6-11,6 5,-4 0,4 2,-6 5,0 1,0-6,0-9,0 0,0-12,7 4,-6-5,5-1,-6 1,0-1,0 0,0 1,0-7,0-1,0-14,0-32,0 5,5-44,0 17,0-3,-5 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57D200"/>
    </inkml:brush>
    <inkml:brush xml:id="br3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13621 5729 7985,'0'-14'-75,"0"0"160,0 6 43,0-5 772,6 12-552,2 1 1,2 12 291,-1 7-472,-6 13 1,4-7 39,-7 13 1,0-5-118,0 5 0,0-2-279,0 2 125,0 3 98,0-11 0,0 2-180,0-4 96,0-9-36,0 15 0,0-14 83,0 4 1,1 3-50,4-4 1,3-1 10,6 2 0,5-5-62,0 5 0,2-7-152,-2 2 1,-2-9-110,7-6 0,-7-2-383,2-2 0,1 0-406,-1 0 1152,0-13 0,-11-2 0,-1-14 0</inkml:trace>
  <inkml:trace contextRef="#ctx0" brushRef="#br0">13849 5971 7985,'-8'6'218,"-5"2"0,10 13-218,-7 2 0,7 4 0,-5 8 157,4 3 0,0 3 286,-5 2 0,1-2-479,-1-3 1,-4-2-445,3-3 1,-1-8-647,2 4 562,-4-10 202,5 1 362,-6-6 0,-6 1 0,-3-1 0</inkml:trace>
  <inkml:trace contextRef="#ctx0" brushRef="#br0">13379 6227 7985,'15'-24'310,"-1"0"-155,6 1 44,-4-6 1,16 1 164,-4-1 1,12 1-291,2 0 0,1 4-194,4 0 0,-7 5-216,-2-4 1,-7 5 335,3-1 0,-4 3 0,-2 2 0</inkml:trace>
  <inkml:trace contextRef="#ctx0" brushRef="#br0">14503 5900 7925,'-10'12'26,"1"-2"0,5 4 164,0 0 1,-3 7 36,3 7 1,-3 1 13,3-1 1,2-1-43,-3-3-137,4 3 99,7-5 0,-3-2-260,7-6 125,-1 1-36,5-14 0,1 6 43,-1-7 0,0-11-74,0-4 0,0-8-73,1-1 0,-3-3 17,-2-1 0,1-1-43,-6 1 0,-1 4-47,-4 0 55,0 7 108,-6-4 0,3 14-64,-7 2 67,-5 3-9,-1 2 1,-6 8-6,3 6 0,3 5-44,-3 5 0,5 1-1,4-6 0,4 0-318,6-5-47,0 1 1,1-7-253,4-4 697,3-2 0,6-15 0,1-3 0</inkml:trace>
  <inkml:trace contextRef="#ctx0" brushRef="#br0">14659 5843 7925,'13'2'422,"-4"2"-216,4 4 1,-12 14 59,4 7 455,-3 5-197,-2 3-310,0 4 1,0-11-186,0 3 0,0 2 37,0-2 0,0-6-170,0-8 1,1 0 93,4-5-103,-4 3 0,6-17 1,-7 0 25,0-12 104,6-10 0,-3-7-159,7 1-37,-1-1 91,5-5 1,1 4-105,-1-4 1,0 4 59,0 2 0,7 6-68,3 3 1,-2 3-75,1 2 0,1 4-677,5 1 951,-7 6 0,11-4 0,-3 7 0</inkml:trace>
  <inkml:trace contextRef="#ctx0" brushRef="#br0">15256 5701 7999,'6'-8'-69,"4"3"0,-2 4 81,1 1 0,1 6 5,4 3 1,-1 10 1163,-4 5-714,4 3 0,-12 3 230,4 3-1260,-3-3 332,-2-2 9,0-1 0,0-11-207,0 3 0,0-3-112,0-2-217,0-6 385,0-2 66,0-18 0,-5 1 307,0-13 0,0 0 0,5-11 0,0 5 0,0-3 0,7-3-110,1 6 0,6-5 3,0 7 0,0-1 257,0 1 1,7 4 241,3 1 1,3 5-102,1-1 1,-1 3 12,-3 2 0,2 5 555,-2-1-342,-3 7-248,-1-3 1,-6 7-2,1 4 1,-6 3-156,1 6 1,-7 8-195,1 7 0,-2 4 90,-2 5 0,-6 3-161,-4-3 1,-1-2-200,2 2 0,-4-6-399,4 1 1,1-10 749,-2-4 0,1 4 0,-5-1 0</inkml:trace>
  <inkml:trace contextRef="#ctx0" brushRef="#br0">15412 5843 8308,'15'-6'350,"-1"2"-318,0-5 1,0 4 20,1-4 1,4-1 22,-1-4 1,6 0-107,-5 0 0,0-1-162,-5 1 0,-1 5-274,-4-1 212,-2 7-131,-7-3 181,0 12 0,-8 8 173,-6 10 1,-4 3-40,-10 1 1,3 1 19,-9-1 0,4 1 14,2-1 1,6-4 112,3-1 0,9-10 579,6 1-284,2-3-211,2-3-22,13-1 1,2-14-284,14-2 195,-1 2-42,1-12 0,-1 10-109,1-10 0,-1 3 39,1 2 0,-7 5-472,-3-1 87,-10 7-101,-3-3 429,-18 18 26,-4 4-8,-12 6 1,-6 5 169,1-3 63,-13 3-129,15 1 1,-17 0-7,10 1 1,4-5 71,1-1 0,4-1 408,5 2-112,4-3-101,6-7 0,7-6 87,7-4-119,7-2-138,13-8 0,9-7-70,9-6 72,3-6-73,8 9 0,-4-11-116,8 3 0,-8 4 50,3 1 0,-9 3-92,-1 2 1,-6 6 140,1 3 1,-9 4 36,-5 1 1,-4 3 556,0 6-280,-8 1-134,0 17 1,-7 0 203,0 6-27,-7 6-264,0 4 1,-12 1-30,0 4 0,0-6 22,4-4 0,-3-3-217,-1-7 1,-2-6-435,2-3 324,3-9 127,-4 2 1,4-12-770,-3 0 452,3-12 194,-4-4 0,5-17-409,1 0 639,0-13 0,-7-11 0,-1-8 0</inkml:trace>
  <inkml:trace contextRef="#ctx0" brushRef="#br0">15455 5758 7987,'14'-15'463,"1"1"-463,-1 6 0,-5 2 457,1 6-165,-1 6 112,5 9 0,-6 15 303,-3 12 1,-3 2-353,-2 9 1,-2 3-152,-3 6 1,-7 17-352,3-39 0,-1 1 0,-3 0 0,0 1 22,2 1 0,-1 0 1,-1-3-1,-1 0-337,0 3 1,-1-1 218,2 2 0,-2-2 1,-20 30-1,17-33 0,0 0 1</inkml:trace>
  <inkml:trace contextRef="#ctx0" brushRef="#br0">18299 4421 7928,'0'-8'1175,"0"2"-834,0 6-114,0 0 0,4 6-167,1 4 83,0 3 0,-5 5 135,0 1-90,0 7-24,0-4 0,5 3 250,-1 4-224,1-4-81,-5 10 1,2-2 60,2 0 0,-2 8-32,3 2 0,-2 2 7,2 12 1,-4 3-178,4 11 1,-3 0 139,-2 1 0,0-3-9,0-3 1,0 2-130,0-6 0,0 1 54,0-1 63,0-4 26,0 5 0,0-11 7,0 1 1,0-3-42,0 2 0,0-9 19,0-10 0,0-3-65,0-1 0,0-7 17,0-3-159,0-4 1,0-5-306,0-1 0,0-7-517,0-2 235,0-6 400,0-9 1,0-5-1471,0-4 823,0-3 350,0-7 467,0-3 1,0-12-1,0-1 1</inkml:trace>
  <inkml:trace contextRef="#ctx0" brushRef="#br0">18512 4393 8141,'0'-14'-419,"0"6"598,0 1 1,2 7 322,2 0 1,4 0-298,6 0 1,5 7-150,0 2 0,7-1 16,-3 2 0,9-2-201,1 1 0,7-3 133,-3-6 1,5 0 31,0 0 1,7 0 33,3 0 0,4 0 15,0 0 1,-5 0-9,-4 0 0,-4 2-5,-5 3 1,-3 3 36,-7 6 1,-6 5 12,-3 0 1,-3 6-12,-2-1 0,0-2-76,1 1 0,-6 1-11,1 5 0,-7-6 95,2 1-41,2-7-19,-5 4 0,6-2 136,-3 0 0,-4 4-127,4-4 1,-3 8 5,-2 2 0,0 1-33,0 8 0,0 3-105,0 11 1,0 0 94,0 10 1,0-2-159,0 1 1,0-1-206,0 7 1,0-6 203,0 5 0,0 6 25,0 3 0,1-5-35,4-8 1,-4-6-113,4-4 1,-3-4 13,-2-10 0,0-5-567,0-9 347,0-4 0,-2-7-680,-3-4 1136,-2-9 0,-14-8 0,-1-6 0</inkml:trace>
  <inkml:trace contextRef="#ctx0" brushRef="#br0">18611 6156 8023,'-22'6'416,"2"2"0,15 0 648,10-3 0,4-4-691,15-1 1,4 0-180,6 0 0,5-6-143,-1-4 0,3-1-319,2 2 0,1-4-655,3 4-164,-2-4 1087,4-1 0,-7 0 0,1-1 0</inkml:trace>
  <inkml:trace contextRef="#ctx0" brushRef="#br0">18725 4109 8056,'-8'0'-1408,"2"6"1818,6-5 87,0 12-336,0-5 1,0 6 106,0 0 0,-2 2-179,-2 3 0,1-1 16,-7 5 1,5-5-82,-4 1 1,4 1-169,-4-1 0,5 0-574,0-5 369,-4-6-195,6 5 544,-4-5 0,6 0 0,0-2 0</inkml:trace>
  <inkml:trace contextRef="#ctx0" brushRef="#br0">18796 4066 8056,'8'-8'256,"5"2"0,-10 6-143,6 0 1,-4 0-70,5 0 1,-1 0-182,5 0 0,5 1 213,0 4 1,8-3-84,2 2 1,1-2 83,8-2 0,-1-2-123,6-2 1,-5 2 8,0-3 0,0 2-7,4-2 0,-4 4-44,0-4 133,-6 3-31,9 2 1,-9-4 26,5-1 1,-3 0 6,4 5 1,-7 0-8,2 0 0,-4 0 17,-6 0 1,3 0 15,-7 0 1,0 0 219,-5 0-246,0 0-3,-6 0 1,3 2 153,-6 3-136,0-4-46,-5 5 14,6-6 76,-5 0-27,6 0-85,-1 0-17,-4 0-137,4 0 189,-6 0-13,0 0-76,0 7 74,0-6 44,0 6-23,0-1 1,0 2 16,0 6 0,0-4 9,0-1 1,0 1-14,0 4 0,0-5 9,0 1 1,0 1 148,0 8-174,0-3 1,2 6 47,2-3-150,-2-4 112,4 12-35,1-5 1,-6 7 4,4-1 1,1 2-36,-1 3 1,0 4-12,-5 5 0,4-4 7,1 0 1,0 0-92,-5 5 1,0-2 82,0-3 1,0 3 5,0-3 1,0 3 150,0 1-140,0 1 46,0 6 1,0-5 3,0 4 0,5-9 30,-1-1 1,3-2 18,-3 2 1,-2 2-102,3-7 0,-4 2-13,-1-2 0,0-3-373,0 3 197,7-9 93,-6 3 0,5-12-307,-6 4 192,0-3-718,0-8 948,7 5 0,-6-18 0,6 3 0</inkml:trace>
  <inkml:trace contextRef="#ctx0" brushRef="#br0">19635 5786 7992,'-9'0'0,"-1"0"-179,7 0 179,-3-6 259,6 4 0,0-6 430,0 4 1,1 2-365,4-3 1,3 2-287,6-2 1,0 4 54,1-4 0,4-1-166,-1 1 1,8 0-273,-3 5 237,-2-6 28,0 4 79,-1-4 0,2 0 0,7-2 0</inkml:trace>
  <inkml:trace contextRef="#ctx0" brushRef="#br0">19052 3753 7981,'0'-8'-777,"0"2"890,0 6 0,0 1 48,0 4 1,0 3-16,0 6 0,0 2 237,0 3-68,0 3-183,0 7 1,0 1-77,0 3-76,0-3-73,-6 5 0,4-4-253,-2-2 1,2 1 28,2-11 1,0 0-755,0-5 1071,0 0 0,0-6 0,0-2 0</inkml:trace>
  <inkml:trace contextRef="#ctx0" brushRef="#br0">19322 3682 7981,'22'-8'-230,"-1"0"-48,-7 4 1,5 2 391,0-3 1,6-1 328,-1 1 0,5-1-279,4 1 0,3 2-190,7-7 0,4 6 9,0-6 161,1 7-100,-5-10 0,2 12-123,-2-4 178,3-3-79,-16 7 1,5-6-97,-7 7 0,-1 0 100,-3 0 0,1 2-113,-6 3 0,1-2 61,-1 6 1,-3-4-31,3 4 1,-3-4 274,-2 5-21,-6-7-130,5 10 1,-12-6 123,4 8 1,-3-6-114,-2 1 1,0-1 20,0 5 1,0 0 22,0 1 1,0-6 6,0 1 1,0-1-16,0 5-90,0 1 0,4-1-115,1 0 47,0 7 1,-1-6 125,1 4-185,6 3 0,-9-6 97,10 11 0,-10 0 0,3 6 1,-4 7-17,-1-3 0,0 6 2,0 5 0,0 0 61,0 5 1,0 8 112,0 1 1,0 4-644,0 1 519,0-4-33,0-6 1,0-2 7,0-3 0,5 0-12,0-9 0,4-2-138,-4-8 1,5-8-37,-6 4 0,6-10-321,-5 0 1,1-4 95,-1 0 0,-4-1-223,4 0 1,-4 5 593,-1 0 36,-6 0 0,5-5 0,-18 7 0,3 1 0</inkml:trace>
  <inkml:trace contextRef="#ctx0" brushRef="#br0">19962 5331 7977,'-8'0'515,"2"-1"160,6-4 0,2 3-367,2-2 0,6-3-131,9 2 1,-2-4-36,7 4 0,-1-4-15,6 4 1,1-4-370,3 4 128,-3-6 94,11 9 0,-11-4-758,3 6 778,-9 0 0,3 6 0,-5 2 0</inkml:trace>
  <inkml:trace contextRef="#ctx0" brushRef="#br1">17787 4578 7977,'-14'-7'1,"-1"6"43,1-4 180,0-3-25,6 7 1,2 1-1,6 9 1,1 10 49,4 5-21,3 9-107,6 3 1,5 2-76,0 0 1,2-5 33,-2 5 0,-2-6-181,7 1 0,-7-5 28,2-4 0,-3 1-540,-2-6 422,-6 0 1,-2-9-341,-6-1 195,0-6 264,-6-9 1,-7-4-186,-6-8 1,-1-3 36,1 2 1,3-6 33,-3 1 0,3-4 82,2-6 0,0-2 7,0-6 0,6 4 54,3 0 1,5 5 111,5-5 0,7 6 76,7-1-78,7 3-39,-4 8 0,6 3 529,1 9-229,-1 4-84,0 6 0,-4 0 174,0 0 0,-8 11-120,-2 3 1,-2 5 6,-7 0 0,0-1-165,-5 5 1,-2 1-96,-2 4 0,-6-4 11,-9 0-115,3-1 169,-10 0 1,5-3-219,-3-6 0,-1-1 11,6-4 1,0 2-25,5-6 235,0 0-61,6-5 0,3 5 14,10-1 0,4 3 93,10-3 1,8-2 321,6 3-192,7 3-97,-10-7 1,9 7-195,-6-3-51,1-4-222,-6 12 1,0-11-1023,1 2 1296,-1 4 0,1-6 0,-1 4 0</inkml:trace>
  <inkml:trace contextRef="#ctx0" brushRef="#br2">18484 3881 8067,'0'-28'-276,"0"4"310,0 0 0,-5 7 236,0-2 0,-1 5-104,1 4 1,-3 4 136,-6 6 1,0 0-197,-1 0 1,0 6-151,-4 4 1,3 7 231,-3 2 1,3 6 22,2-1 0,0 8 274,-1 1-340,8 6-44,-6-2 1,7 1 78,-4-1 0,-1 3-80,6 7 0,-1-2 14,1 2 0,4-8 28,-4-1 1,3-6-170,2 1 1,7-9-15,2-5 1,10-5-218,5-5 1,3-5-411,1-14 464,7-6 0,-4-12-192,7-1 226,-6-5 0,3 4-50,-7-3 0,-7 2 39,-7 3 0,-1 4 53,-9 1 0,1 10 57,-5-1 0,-2 4 117,-2 1-158,-4 3 32,0 6 1,-5 0 228,4 0 52,-4 6-166,-1 2 0,4 1 98,1 1 0,4-2 24,-4 1 1,6-1 509,-2-3-251,3-4-167,2 6 0,5-9-145,0-3 1,6-1-7,-2-3 0,-1 1 137,2 3-116,-7 3 136,9-4 172,-10 6-307,4 0 140,1 0 31,-6 6 0,6 4-71,-7 9 0,0-2 76,0 7 0,0-2-371,0 2 79,0 2 72,0-3 0,0 0-809,0 1 382,6-7 174,2 4 176,6-7 0,7-6 0,1-2 0</inkml:trace>
  <inkml:trace contextRef="#ctx0" brushRef="#br3">18711 3469 8102,'-9'-8'-4,"-1"3"1,5 4 271,-4 1-31,6 0 1,-4 1-20,7 4 0,0 3 0,0 6 0,0 7 142,0 2 0,7 6-109,2 4 1,-1-2-184,2 7 0,-6-6-160,6 1 1,-2 2-300,1-2 0,2-6-103,-6-8-245,6-3 311,-9-8 1,4-5-235,-6-13 0,0-1 324,0-13 1,0-1 337,0-8 0,-6 3 0,-4-3 0,4 3 0,-7 1 1,5-1-89,-6-3 0,0 3 116,0-3 0,6 5 51,3 4 0,3-1 319,2 6-27,0 0 0,7 5 355,2-1-385,4 7-102,7-4 0,-2 9 256,5-7-297,-5 7-130,9-10 1,-7 12-24,4-4 1,1 3 88,-6 2 0,-2 4-108,-7 5 0,1 1 46,-6 8 0,-1 3-94,-4-2 0,-7 6 248,-8-1-132,1 3-42,-6-5 0,4 5 88,-3-4 1,3 3-81,-3-3 1,0-2 14,5-7 1,-3 4 68,7-4-248,4 3 56,-1-9-175,7 0 1,11-2-287,4-6 298,2 0 62,4 0 0,-4-6-146,7-4 13,-1 4 236,6-6 1,-1 8-28,1-5 1,-1 6 134,1-2 0,-7 3 677,-3 2-389,-4 0 0,-7 8 197,-3 7 1,-7 0-214,-7 9 0,-8 6-363,-17 8 0,-2-2-512,-7 2 0,2-1 294,3 0 72,4-2 1,-1-6 0,-1-1-1</inkml:trace>
  <inkml:trace contextRef="#ctx0" brushRef="#br0">18796 4677 7938,'0'-9'520,"0"-1"183,0 7-256,0-10-143,0 12-83,0-5-74,0 6-177,0 0 102,7 6 1,-6 3-163,4 10 0,-3-3 135,-2 3 1,0-3-110,0-2 0,0 0-181,0 0 213,0 1 0,0-1-151,0 0 169,0-6-30,0-2-14,0 1 48,0-6 3,0 6 0,-2-7-283,-3 0 128,4 0 66,-12 0 0,10 0-839,-7 0 405,7 0 220,-9 0 310,4 0 0,-7 0 0,1 0 0</inkml:trace>
  <inkml:trace contextRef="#ctx0" brushRef="#br0">18754 4691 7938,'8'-6'0,"3"3"144,-7-7 0,7 3 768,-1-3-607,3-3 1,1 7-59,0-3 0,0-2-525,0 6 278,1 0 0,-1-1 0,0-2 0</inkml:trace>
  <inkml:trace contextRef="#ctx0" brushRef="#br0">19024 4236 7905,'-8'0'0,"2"0"128,6 0 0,0-1 676,0-4-524,6 4-416,2-12 148,6 11 1,0-4-79,0 6-8,1-6 198,-1 4-176,0-4 0,0 6 137,1 0-194,-8 6 0,4 2 66,-6 6 0,0 0-348,-5 1-501,-6-1 471,-2 0 192,0 0 229,-5-6 0,5 5 0,-6-5 0</inkml:trace>
  <inkml:trace contextRef="#ctx0" brushRef="#br0">19607 3782 8005,'0'-10'0,"0"1"0,0 4 250,0-5 340,0 7-203,0-9-103,0 4-83,0 0-183,0-5 0,-2 12 196,-3-4-325,4-3 1,-7 6 163,3-2 0,2 2-122,-6 2 1,1 2-41,-2 2-48,-2 4 173,4 6 1,-5 1-141,4-1 140,2 0-45,7 0 1,0 1-105,0-1 0,0-5 81,0 1 1,5-1-143,0 5 0,6-1 120,-2-3 1,-1 2-30,2-2 0,-7-2-82,1 1 86,-2 1 37,-2 4 0,0-5 202,0 1-217,-6-1 67,-2 12 1,-11-6 67,0 4 1,-5-1-37,5 1 0,-4-8 33,4 3 258,0-9 62,4 1 1,8-14-90,2-6 1,5-2 62,5-7 1,4-1-208,10-5-133,3 1-191,7 0 1,-1-1-343,0 1 0,1 6 524,-1 3 0,1 3 0,-1 2 0</inkml:trace>
  <inkml:trace contextRef="#ctx0" brushRef="#br0">21341 4009 7951,'0'-8'162,"-6"2"0,-2 7 65,-6 4 1,4 3-6,1 6 0,-1 5-332,-4 0 138,0 6-43,0-2 0,0 10 33,-1 0 1,1 2 179,0-2 0,4-2-2,1 7 0,6-6-26,-2 1 1,-1-3-52,1-1 1,0-3-107,5-2-101,7-3 145,-6-13 1,7 3-259,-3-7 172,3 1 0,4-11-101,-2-4 1,1-4 92,-6-5 0,-1-1-66,-4-4 1,0 3 60,0 7-3,0 0 32,0 0 1,-1 6 39,-4 3-34,-3 3-67,-6 2 1,0 0-358,-1 0 8,1 0-55,0 0 1,6-1 55,3-4 422,4-3 0,13-12 0,4-2 0</inkml:trace>
  <inkml:trace contextRef="#ctx0" brushRef="#br0">21512 4009 7951,'8'0'-291,"-2"2"243,-6 2 0,-1 1 603,-4 9-238,-3-3-183,-6 16 0,-7-9-89,-3 5 1,4-4 92,1 5 0,0-7-9,5 2 1,-4 0 0,9-5-28,3 4-12,-1-10 0,7 1-182,0 1-47,0-7 138,7 3 1,7-4-121,10 2 0,2-2 64,3 3 1,1-4-159,3-1 1,-1-1 68,5-4 1,-8 3-93,4-2 1,-11-3-555,7 3 376,-10-1 125,1 5 291,-12-6 0,5 4 0,-5-4 0</inkml:trace>
  <inkml:trace contextRef="#ctx0" brushRef="#br0">21611 4109 7951,'-1'15'-119,"-4"4"1,2 3 401,-7 7 0,1-1 435,-5 1 1,0 4-489,-1 0 0,6 5-136,-1-5 0,7-4-159,-2-6 1,-1-5 29,1 1-319,1-4 90,10-7 1,2-5 263,6-12 0,0-7 0,1-12 0</inkml:trace>
  <inkml:trace contextRef="#ctx0" brushRef="#br0">21668 4165 7951,'8'7'0,"5"-4"-60,-4 6 60,4 1 172,1 10 0,-4-2 299,-1 5 1,1-4-326,4 5 0,-5-7-58,1 2 1,-1-3-137,5-2 1,-4 1-300,-1-1 0,1-5-322,4 1 1,-4-7 119,-1 2 549,-6-4 0,10-7 0,-5-2 0</inkml:trace>
  <inkml:trace contextRef="#ctx0" brushRef="#br0">21882 4151 7731,'-10'2'1359,"1"3"-1125,5 2-94,-8 8 0,9 0-195,-7 4 0,2-1 30,-1 5 1,-4 0 22,4 0 0,1 4-40,-2-3 0,7 1-217,-2-1 0,-1 1-501,1-6 760,1 0 0,10-11 0,2-2 0</inkml:trace>
  <inkml:trace contextRef="#ctx0" brushRef="#br0">22223 3938 7457,'-14'14'81,"-5"0"165,0 1 1,-2 5-97,2 4 0,-1-2-62,-4 2 1,-1 4 0,6 5 0,0-3 59,5-1 1,1-4 90,3 8 0,4-3-163,6-1 1,0-1-48,0 0 0,2-5-35,2-4 1,4-4-211,7 0 1,-1-8-6,0-2 50,0-3 159,0-2 1,5-2-36,0-3 0,-1-2 16,-9-8 1,2 1-28,-6 0 77,0 0 0,-5-1 22,0 1 1,-2 5-51,-3-1 1,-3 7 3,-6-2 1,0 4-249,0 1 246,-7 0-75,5 0 1,1 0-248,5 0 131,7 0-222,-3 0-374,6 0 794,0-7 0,6-7 0,2-8 0</inkml:trace>
  <inkml:trace contextRef="#ctx0" brushRef="#br0">22365 3938 7951,'-2'14'544,"-2"0"0,-1 5-350,-9 0 1,3 7-103,-8-3 1,3-1-204,2 2 1,4-5 134,1 5 0,6-12-358,-2 3 316,3-4 1,9 1-87,2-2 0,4-4-80,1-6 1,0 0 48,0 0 1,1 0-137,-1 0 211,0 0-34,6-6 0,-4 3-143,3-7 1,-8 7-263,-1-2-207,-7-3 706,3 7 0,1-12 0,0 5 0</inkml:trace>
  <inkml:trace contextRef="#ctx0" brushRef="#br0">22422 4023 7951,'-5'14'-257,"0"1"0,-6 5 257,10 9 0,-12 2 1006,4 7-337,2-6-481,-5 9 0,10-6-206,-3 2 1,4-2-88,1-6 0,0-7-414,0-3 0,4-3 216,1-2 0,5-8 303,-6-6 0,14-13 0,-2-9 0</inkml:trace>
  <inkml:trace contextRef="#ctx0" brushRef="#br0">22436 4094 7951,'8'15'111,"-3"-1"1,1 2 175,-1 3 1,6-4-223,-2 4 0,2 2-87,-1-2 1,7 0 28,-3-5 0,4-5-168,-4 1 0,-5-2 23,1 1 1,-2-1-663,1-3 488,4-4 312,-11 6 0,10-14 0,-4 0 0</inkml:trace>
  <inkml:trace contextRef="#ctx0" brushRef="#br0">22607 4080 8016,'-5'16'495,"0"3"0,-6-2-327,2 7 0,1-2-79,-2 2 0,2 3-231,-1-4 0,1-1 112,3 2 1,4-5-682,-4 5 346,-3-7-49,6 4-227,-4-13 641,6-2 0,-6-6 0,-2 0 0</inkml:trace>
  <inkml:trace contextRef="#ctx0" brushRef="#br0">22820 3924 7951,'17'0'0,"-2"0"0,-4 1 836,3 4-322,-6 3-249,-2 6 0,-6 5 98,0 0-164,0 0-175,-6 2 0,-2-1-160,-6 4 0,-1-2 182,1-3 1,0-8-105,0 3 128,6-3-283,-5-3 80,12-2 0,1-6 13,9 0 0,4 0-46,1 0 172,0 0-24,7 0 1,-4 0 31,7 0 0,-7 0 9,2 0 0,-3 0 161,-2 0 1,-1 2-40,-4 3 1,-1 1 224,-3 4 0,-4 2-38,4-2 1,-5 2-79,-5 2 0,-2 1-155,-8-1 1,-5 5-184,-4 0 0,-8 1-391,-1-1 1,-5-3 331,5 3 143,-13-3 0,2-2 0,-13 0 0</inkml:trace>
  <inkml:trace contextRef="#ctx0" brushRef="#br0">20829 5089 7233,'21'-4'313,"3"-1"1,3-4 56,1 4 1,2-6-339,3 1 1,-8 4-536,4 1 421,-10 4 0,1 1-303,-5 0-331,-8 0 382,0 6 334,-7 2 0,-7 12 0,0 2 0</inkml:trace>
  <inkml:trace contextRef="#ctx0" brushRef="#br0">20872 5260 7755,'14'0'-325,"2"0"533,3 0 0,3 0 426,7 0 0,-4 0-445,3 0 0,-4 0-362,4 0 1,-1 0 50,-8 0 0,5 5 122,-5 0 0,6-1 0,-3-4 0</inkml:trace>
  <inkml:trace contextRef="#ctx0" brushRef="#br0">21299 4905 8033,'8'3'11,"-4"6"1,3 2-1,-3 15 220,-1 4 1,-1 0-48,-2 8 0,0-1-62,0 6 0,0-5-154,0 0 0,0-6-155,0 1 1,0-8 100,0-1-157,0-7 124,0 4-499,0-14 618,0 0 0,6-14 0,2 0 0</inkml:trace>
  <inkml:trace contextRef="#ctx0" brushRef="#br0">21483 4990 8033,'16'-8'-253,"3"3"0,-3 4 381,3 1 0,-3 6 228,-2 4 0,-1 2-160,-4 2 1,2 7-24,-6 3 1,0-2-230,-5 1 1,-2 0 58,-3 0 1,2 3 57,-6-8 0,-1 3-40,-4-2 1,4-8-138,1 3 0,4-9 67,-4 0-217,6-4 247,-4-1 0,9-4-8,3-1 1,4-5-9,10 6 1,-2-6-54,7 5 1,-2-4-144,2 4 0,1-6 4,-6 2 1,2 1-614,-2-2 840,-4 7 0,6-10 0,-7 6 0</inkml:trace>
  <inkml:trace contextRef="#ctx0" brushRef="#br0">21796 4862 8009,'7'8'-388,"0"0"271,8-3 1,-1-2 544,0 6 1,-4-4-125,-1 4 1,-4 1-277,4 4 0,-6 0 102,2 1 1,-3 3-6,-2 1 0,0 2-57,0-2 1,0-2 12,0 7 0,-5-7-78,0 2 1,-4 2 9,4-2 35,0 0 8,5-5-120,0 0 0,7-6 69,2-3 1,9-5-136,0-5 1,8-8-412,-3-5 0,4-3 46,2 2 495,-7 3 0,11-11 0,-3 5 0</inkml:trace>
  <inkml:trace contextRef="#ctx0" brushRef="#br0">22322 4834 8008,'-4'-19'29,"-1"0"73,-6 0 1,3 6 185,-6 4 0,4-2-29,1 6 1,-1 0-181,-4 5 0,5 5 125,-1 0 0,5 10-160,-4 0 1,6 8 2,-2 1 1,3 3-89,2 1 0,0 1 107,0-1 0,7-1-113,2-3 0,-1 1 20,2-6 0,-6 1-137,6-1 0,-7-8 33,2 4 1,-4-4 94,-1 3 0,-1-5-173,-4 1 1,-3-5 46,-6 4 0,0-4-46,-1 4 0,0-4 123,-4 5 1,3-7-11,-3 1 0,3-2 67,2-2 0,6-2 164,3-2 1,4-4 19,1-6 1,1-5-121,4 0 1,4-7-161,10 3 0,-1-4-30,5-2 0,1 1-251,5 0 0,-1 5 153,0 4 1,-4 4 251,0 0 0,-7 1 0,4 0 0</inkml:trace>
  <inkml:trace contextRef="#ctx0" brushRef="#br0">22550 4763 7991,'-5'-10'-16,"0"1"0,-6 5-62,2 0 591,-4 2 661,-1 2-967,0 6 1,6 2-252,3 6 1,3 1-52,2-1 1,2 5 112,3 0 0,3 1-143,6-1 0,-5-1 20,1 5 1,-1-4-4,6 5 1,-3-5-50,-2 5 0,-4-1-62,-6 6 0,0-5 134,0-1 0,-6-5 53,-4 1 0,-2-4 185,-3 0 1,1-1-131,0 0 1,0-5 270,-1 1 1,1-7 202,0 2-184,0-4 1,6-7-64,3-3 0,4-10 79,1-5 0,11-3-329,3-1 1,10-7-332,-1-3 1,9-1 330,1 1 0,13-3 0,-2 4 0</inkml:trace>
  <inkml:trace contextRef="#ctx0" brushRef="#br0">23687 2900 7200,'0'10'-3,"0"-1"1,0 1 0,0 4 207,0 0 1,2 0-66,3 0 0,-4 5 4,4 0 1,-2 5-33,2-5 0,-4 5 2,4-5 1,-3 11-21,-2-2 0,0 4 14,0-4 1,0 5-110,0 0 1,0 7 54,0-2 0,0 3-140,0 2-50,0-1 143,0 1 0,0 1-90,0 4 1,0-4 60,0 3 1,0 2-16,0-2 1,0 6 49,0-6 1,0 0-5,0-4 0,0-5 238,0 0 0,0-5-70,0 5 1,-5-5 60,0 5 0,0-5-113,5 5 0,0 0-43,0 5 1,0-1-21,0 1 1,0-5-104,0 0 0,0-5 101,0 5 1,0-5-115,0 5 1,0-2-92,0 2 0,2-1 89,3-4 1,-4-3-23,4 3 0,-3 2 115,-2-2 1,0 2 2,0-2 0,0-3-38,0 3 0,0-5-2,0-4 0,0 3 28,0-3 1,0-2 110,0 1 1,0-1 5,0 2-88,0 3-33,0-5 0,0 7 54,0-1 0,0 0-47,0 1 1,0 2-5,0-2 1,0 3-26,0-9 1,0 2 7,0-1 0,1 3-29,4-3 0,-3 1-12,2-1 1,-2 1 134,-2-6 0,0 6-84,0-1 0,0 1 35,0-1 1,0 3-58,0-4 0,0 4 0,0 2 0,0-2 8,0-4 1,0 4-1,0-3 0,0 3-22,0 1 1,0-4-15,0-1 0,0 0 34,0 0 0,6 4-10,-4-11 1,4 11 173,-6-4-166,0-2 5,0 6 0,0-5 11,0 6 0,0-4 7,0 0 0,0-2 0,0 2 1,0 2 12,0-2 0,0 3-1,0 1 1,-2-2 108,-2 2 0,2-4-73,-3 4 1,2 1 175,-1-6 0,2 4-10,-3 2 1,4-1 6,1 1 0,0-1-59,0 0 1,0-4 85,0 0 0,0-2-322,0 2 1,0 2 156,0-2 1,0-2-280,0 2 0,0 0 87,0 4 0,0-1-112,0-3 96,0 2-87,0-3 0,0 0-170,0 1 1,-5-5-98,0 5 0,0-12-1099,5 2 855,-6-9 1,5-2-1025,-4-12 1722,3-7 0,2-25 0,0-3 0</inkml:trace>
  <inkml:trace contextRef="#ctx0" brushRef="#br0">23730 2900 8483,'14'0'252,"2"0"-81,3 0 1,3 0-80,6 0 0,1 5 59,-1 0 1,1 4-205,-1-4 1,1 4-45,-1-4 1,-4 1 8,-1-1 1,-5-3 114,1 2 0,-3 3-120,-2-3 1,0 1 85,0-5 0,-4 2-78,-1 3-7,-6-4 79,10 12 85,-11-5 0,4 6 30,-6 0 52,0 0 1,0 1-85,0-1 0,0 0 100,0 0 0,0 2-80,0 3 0,0-3 11,0 3 1,0 1-147,0-1 0,0 6 130,0-1 1,0 3-141,0 1 1,0-4 68,0 0 0,0 0 33,0 4 0,0 0-21,0 1 0,0 1-1,0 3 0,-2-3-11,-2 3 0,2-1 3,-3 1 0,4-1-45,1 5 1,0 1 40,0 5 1,0-5-12,0 0 1,0 0-16,0 4 0,0-5-13,0-4 1,0-2-17,0 3 1,1-6-3,4 1 0,-3-1-2,2-4 0,3 2-9,-3 3 0,1-1 95,-5 1 1,0-1-66,0 1 1,0 5 115,0 4 1,0-1-66,0 1 1,0-5 90,0 5 0,0-2-64,0 2 1,0-2 18,0-3 1,0-3-97,0 4 1,5 0 64,0-1 1,-1 2-233,-4-2 1,0-3 67,0 4 1,5-3 4,0 2 1,-1-3 137,-4 4 0,0-4-12,0-2 1,0 0-32,0 1 0,0-1 8,0 1 0,0-1 143,0 1 1,0-4-54,0 3 1,5-2 5,0 7 0,0-3-97,-5-2 0,0 2-10,0 3 0,0-3 23,0 4 1,0-3-15,0 2 0,0-3 17,0 4 1,0-4-13,0-2 1,0 0 125,0 1 0,0-1-69,0 1 1,0-1-25,0 1 1,0-3 6,0-2 0,4 3-65,1-3 0,0 4 25,-5 5 0,0-3-11,0 3 1,0-1-18,0 1 0,0-3-133,0 3 0,0-4 159,0-5 0,0 2-8,0-2 1,0-2 329,0 2-154,0-7-75,0 10 0,0-6 103,0 2 1,0 4-53,0-3 0,0 1-33,0-1 0,-2 3-27,-2-4 0,2 4-97,-3 2 0,4-1-90,1 1 0,0-1 45,0 0 0,0 1 44,0-1 0,0 1 24,0-1 0,0 1 8,0-1 0,0 2-3,0 3 0,0-3 6,0 3 0,0 2 2,0-2 1,4 5 5,1-5 0,0 7-92,-5-2 0,0-3 83,0-2 1,0-10-115,0-4 1,0 2 50,0-2 0,0 0-154,0-5 186,0-6-307,0 5-48,0-6 1,-2 3-520,-2-1-433,2-5 1332,-4 2 0,-1-12 0,-1-2 0</inkml:trace>
  <inkml:trace contextRef="#ctx0" brushRef="#br0">23701 7478 7801,'-7'8'280,"0"4"1,7-8-159,0 5 1,7-6 151,2 2 0,5 1-96,5-1 1,0 0 66,10-5 1,-3 0 0,12 0 0,2 0-43,7 0 1,-3-2 49,4-3 0,-9-3-285,-1-6 1,-8 5-357,-1-1 1,-7 7 309,-8-2 78,-6-2 0,5-1 0,-6-7 0</inkml:trace>
  <inkml:trace contextRef="#ctx0" brushRef="#br0">24384 3000 7804,'-8'-7'-277,"2"6"445,6-6 1,1 7-46,4 0-41,3 0 0,6 5-46,0 0 0,5 6 71,0-2 1,5 4-159,-5 1 1,5-4 77,-5-1 0,4-4-6,-4 4 1,0-4 4,-5 5 0,5-7-24,0 2 0,-5 1 14,-4-1 0,-1 1-7,6-1 1,-6-2-27,1 6 1,-7 1 43,2 4 1,1 0-76,-1 0 1,-1 1 69,-4-1 1,0-5-2,0 1 1,0-1-5,0 6 0,0-6 16,0 1 8,0-7-20,0 9 1,-1-4 78,-4 6 1,3-4-68,-2-1 1,1 1 139,-2 4 0,3 2-34,-3 3 1,-1-3-21,1 3 0,1 1-52,4-1 1,-2 5 4,-3-5 1,4 1-22,-4-1 0,3-3-28,2 3 1,0 1-84,0-1 0,0 0 61,0-4 1,0-1 51,0 0 1,5 5-28,0 0 1,0 0 95,-5-5 0,0 5-54,0 0 1,0 6 8,0-1 0,0-2 34,0 2 0,0-2 9,0 2 1,0 2-53,0-2 0,0-2 22,0 2 0,0-7-147,0 2 1,0 2 39,0-2 1,0 1 39,0-1 0,1-3 10,4 3 1,-2 2-8,7-2 0,-7 1-18,2-1 0,1-3 1,-1 3 1,4 1-96,-4-1 0,1 0 107,-1-5 1,-4 1-226,4-1 113,3 0 48,0 0 2,6 1 13,0-1 21,1 0 0,-3-5 17,-2 1 1,1-5-158,-6 4 0,1-4 25,-1 4-223,-4-5 247,5 2-51,-6 0 95,0-4 212,0 4-187,0-6 256,0 0-110,-6 6 0,0 2-57,-4 6 1,-2-1 68,2-3 0,2 2-30,-1-2 1,4 2-34,-4 3 0,4-1-49,-5 0 1,7 0-4,-1 0 0,-3 1-19,2-1 1,1 0-19,4 0 1,-5 5-5,0 0 1,1 2 47,4-2 1,0 1 72,0 4 1,-2 3-61,-3-4 0,4 4 6,-4 2 0,3-1-5,2 1 0,0-6 7,0 1 0,0 0-21,0 4 0,-4 1-13,-1-1 0,0 0-2,5 1 0,0-1 12,0 1 0,-5-1-32,1 1 1,-1 4 32,5 0 1,0 5 7,0-5 1,0 11-69,0-1 0,0 1-2,0-6 0,0 2 14,0-7 0,0 5-15,0-5 1,0 5 25,0-5 0,0 2-5,0-2 1,6-2 20,4 7 0,-2 2 49,1 7 1,-6-1 14,2 6 0,1-5-94,-1 6 0,4-8-12,-4 3 1,2-4 50,-3-1 1,-2-2-7,3-3 0,1 3 167,-1-3 1,-1 3-97,-4 1 0,5 6-50,0-1 0,0 5 32,-5-4 0,4-1 5,1-4 1,0-1-92,-5 1 0,1-5-170,4 0 1,-3-8 123,2-2 0,-4-1-60,-4-8 1,1 0-214,-7-5 1,1-6 117,-6-3 1,-5-4-197,-4-1 1,-3-3-220,-1-6 0,-1-4-959,1-15 1607,6-4 0,-11-23 0,3-4 0</inkml:trace>
  <inkml:trace contextRef="#ctx0" brushRef="#br0">25251 4009 7795,'0'24'64,"0"-1"1,0 9 441,0 11 0,-6 1-216,-4 8 0,2 5-119,-1 4 1,-1 1-2150,-4-5 1807,6 0 1,2-8 117,6-7 1,0-5-515,0-9-515,0-6 1082,0-7 0,6-9 0,2-6 0</inkml:trace>
  <inkml:trace contextRef="#ctx0" brushRef="#br0">25379 4180 7876,'14'0'230,"1"0"1,-1 4-58,0 1 1,-5 6-1,1-1 0,-5 2 7,4 2 1,-6 1 13,2-1 0,-3 0-189,-2 0 0,-2 5 71,-3 0 0,-1 2-190,-3-2 0,-7-2 0,6 7 1,-6-7-9,7 2 0,-2-3 30,1-2 0,4 0 54,6 1 27,0-7 1,2-2 14,2-6 1,4 0-65,7 0 1,4-2 64,-1-2 0,6-6-318,-5-9 1,0 3-106,-5-3 1,4-1-122,-4 1 1,3 0 538,-7 5 0,-4-7 0,0-1 0</inkml:trace>
  <inkml:trace contextRef="#ctx0" brushRef="#br0">25564 4123 7876,'14'-8'273,"0"2"1,1 6-92,-1 0 1,0 0 67,0 0 1,0 1 12,1 4 1,-3-2-38,-2 7 0,1-1-13,-6 5 0,-1 0-29,-4 1 0,0-1-87,0 0 1,-6 7-44,-3 2 1,-6 4-256,-4 2 1,4 1-76,-4 3 1,4-3 140,6 3 0,3-9-22,6-5 0,0-4 63,0 0 0,1-3 36,4-2 1,3-6-57,6-8 1,7-1-64,2-9 1,4 1-306,2-11 1,-1 7 174,0-2 0,-4 2-658,0-2 965,-7 3 0,10-5 0,-5 7 0</inkml:trace>
  <inkml:trace contextRef="#ctx0" brushRef="#br0">26076 4080 7876,'0'-22'-396,"0"1"344,0 7 0,0 0 73,0 0 0,-7 4 236,-2 1 0,1 6 390,-1-2 1,-1 3-364,-4 2 1,4 0-269,1 0 1,1 2 10,-1 3 1,1 3 124,3 6 0,3 2-129,-2 3 0,4-2-20,4 7 1,0-1-115,5 6 0,-1-6 5,1 1 1,4 0-85,-4 4 1,-1-6-19,2-3 0,-7 2 66,2-2 1,1 5 40,-1-6 1,-2 3 38,-8-2 1,2-3 49,-6 3 0,-1-3 12,-4-2 0,0-2 21,-1-2 1,1-4 108,0-6 109,0 0 1,1-8-111,4-6 0,2-2 47,7-7 1,2 4-296,3-5 0,3 2 122,6-2 0,2-3-214,3 4 1,-2 2-209,7 2 1,-7 3-783,2 2 1201,-3 0 0,4 0 0,2-1 0</inkml:trace>
  <inkml:trace contextRef="#ctx0" brushRef="#br0">26403 3981 7876,'0'-15'-369,"0"1"1,0 5 720,0-1 0,-2 7-14,-3-2 1,-2-1-161,-8 1 1,1 1 10,0 4 0,0 4-202,-1 1 1,1 6-9,0-1 0,0 2-13,0 2 0,6 1 88,3-1 0,3 2-146,2 3 0,2-4 125,3 4 1,1 3-169,4 2 1,7 1 135,-3-1 0,8 3 12,-3-3 0,5 1-8,-5-1 0,3 1-10,-8-6 0,4 5-6,-9-6 1,-3 3 73,-1-2 0,-3-3 110,-2 3 1,-8-3 46,-6-2 1,-4 0-52,-10 0 0,2-6-54,-7-3 1,5 1-16,4-1 0,-1-5 281,6-5 1,5-12-23,4-2 1,9-2-7,1-2 1,8-3-274,10-7 0,6 3-213,9-3 0,-1-2 134,6 2 0,-2 0-125,2 4 0,-3 6-464,-7-1 0,-1 5 289,-3-5 1,-4 9-1633,-5 0 1931,-7 1 0,4 13 0,-4-6 0</inkml:trace>
  <inkml:trace contextRef="#ctx0" brushRef="#br0">5574 9070 13748,'-43'-28'-1028,"7"-1"1,3 9 758,9 5 0,-3 3 364,3 7 1,-7-4-350,-2 4 334,-7 0 1,-3 10 13,-9 0 1,-3 6-10,-2-2 1,7 9 59,2 0 1,6 6 163,4-5 1,3 6 54,6-1 1,3 11-120,2 7 1,3 3 4,7 7 0,5 0-92,-1 5 1,9 0-338,1 0 1,8-1 197,10 1 1,5 0-229,5 0 0,8 3-97,7-3 0,14 0 49,-23-34 0,3-4 0,0-1 0,2-2 147,1-6 0,0-1 0,2-3 1,0-1 80,-2 0 1,1-1 0,4-2-1,1-1-190,4 2 0,0-1 1,4-3-1,1-3 177,2 0 0,0-1 0,-1-2 0,0 0-238,-4-2 0,0-1 1,4-3-1,0-1 337,3-2 1,1-1-1,-2-3 1,-1 0 116,-4 1 1,-2 0 0,-2-1 0,-1-1 66,-8 0 1,0-1-50,0 4 0,-2 0-85,20-17 1,0 12 329,-15-1 0,-5 7-242,-14-2 1,-4 1 202,-6-1 0,-6-3-278,-3-6 0,-16-7-154,-8-3 0,-9-12-20,-10-12 0,-2 0-180,15 25 0,-2-1 0,1 3 0,0 0 107,-2-3 0,-1 0 0,0 2 0,0 1 2,-1 1 1,-2 2-1,-1 2 1,-2 1 68,-4 2 0,-2 2 1,2 7-1,-1 3 57,-3 0 1,0 2-1,1 5 1,1 3 535,-35 0 1,-3 18-676,38-2 0,1 2 1,-1 2-1,0 3-124,-6 2 1,-1 2 0,7 0-1,0-1-131,0 0 1,2 1 0,-23 16-534,10 0 1,17-5 925,7 5 0,5-7 0,5 2 0,5-3 0</inkml:trace>
  <inkml:trace contextRef="#ctx0" brushRef="#br0">4906 18382 8359,'-15'0'-342,"6"1"163,-1 4-52,7-3 360,-3 4 0,6-4 277,0 2 1,0 0-193,0 5 1,0-4-31,0 4 0,6 1 201,4 4-292,2 0 1,3 0-35,-1 1 0,0 4 11,0-1 1,0 1-6,1-4 0,4-1-120,0 0 0,4-4 29,-4-1 1,6-6 85,-1 2 0,3 1-158,1-1 0,6-2 72,-1-8 1,5 2 28,-5-6 1,2 1 70,-2-2 1,-3-1 11,3 7 1,3-3-25,2 3 1,5 2 11,4-3 1,2 5-291,3 5-387,-3-3 639,-6 10 0,-5-4-48,0 6 0,-7 1 107,3-1 1,-9 0 103,-1 0 1,-7 0-216,2 1 1,1-6 6,-1 1 0,2-7 36,-2 1 0,5 3 341,9-2 0,3-2-356,7-8 1,4-3-125,1-6 0,-1 0-135,-4-1 1,-1 1 139,1 0 0,-5 0 19,0 0 0,-7 6 89,3 3 1,-9 3 128,-1 2 0,-6 0-114,6 0 0,-5 5 21,5 0 1,-5 6 218,4-2 0,-5 4-39,1 1 1,1-4 206,-1-1 1,7-1-91,-3 1 0,7-2-168,8-7 0,-5-2-69,10-3 1,-5-1 5,0-3 0,3-4-28,-3 4 0,3-4-157,2-1 0,-1 6 37,1 3 0,4 4 112,1 1 0,-6 0-25,-4 0 0,-6 1-7,1 4 1,-3 1 7,-2 4 0,-4-2 19,0-4-25,-7-2 0,4 4-4,-7-6 0,-1-6-22,-4-4 0,4-7-414,-4-2 1,4-2 146,1 3 1,7 2-490,2-3 1,-1 5 4,2 4 740,0 4 0,11 12 0,1 2 0</inkml:trace>
  <inkml:trace contextRef="#ctx0" brushRef="#br0">10678 12624 8087,'-14'0'0,"0"0"393,-1 0 1,7-1 378,4-4 71,2 3-591,2-4 0,6 6-38,4 0 1,9 0-129,5 0 150,2 0-45,3 0 0,-1-2-379,1-2 1,-1-3 10,1-2 0,-1-2-107,0 6 1,-1-1-114,-3 1 1,1 2-495,-6-7 0,0 7 237,-5-2 654,-6 4 0,5-5 0,-5-2 0</inkml:trace>
  <inkml:trace contextRef="#ctx0" brushRef="#br0">10991 12411 8087,'14'0'0,"0"0"437,0 0 0,1 0-246,-1 6 1,2-3 173,3 7 0,-4-5-86,4 4 1,2-6-24,-2 2 0,5 1 33,-6-1 1,1 0-15,-4-5 1,-6 5-32,1-1 0,-6 3 244,6-3-651,-7 4 135,-3 13 67,-8 1 1,-14 8-789,-6 3 369,-7 10-179,-8 7 1,-4 13 312,23-29 1,0-1 0,-21 30 245,7-1 0,3-4 0,6-1 0</inkml:trace>
  <inkml:trace contextRef="#ctx0" brushRef="#br0">11588 12198 8082,'0'-8'59,"0"1"13,0 7 1,0 8 377,0 7-9,-6 11-323,4 4 0,-4 10 47,6-7 0,-5 7-94,0-2 1,0-2-167,5 2 1,0-7-16,0 3 1,0-9-219,0-2 1,0-5-1,0 1 1,2-5-72,3-4 399,-4-4 0,12 0 0,-5 2 0</inkml:trace>
  <inkml:trace contextRef="#ctx0" brushRef="#br0">11716 12397 8082,'9'8'-270,"1"6"0,-7 2 363,2 7 1,-4-4 298,-1 5 1,2-2 31,3 2-266,-4 3-40,12-12 1,-10 1-180,6-6 1,-4-7 2,5 2 1,-2-5-29,1-5 1,4-5 90,-4-9 0,-1-3-135,2-6 1,-7-1 100,1 1 1,-2 0-100,-2-1 1,0 7 47,0 3 1,0 3 44,0 2 0,-2 5 68,-2-1 0,-4 7-97,-6-2 0,-1 5 2,1 5 0,2-2-47,2 7 0,-1-1-369,6 5 311,1 1 1,4-1 166,0 0 0,6 0 0,2 0 0</inkml:trace>
  <inkml:trace contextRef="#ctx0" brushRef="#br0">12000 12368 8060,'0'15'-585,"0"-1"612,0 6 0,-5-2 336,1 5 1,-3-1-95,3 2 0,2-3 211,-3-7-202,4 0-134,7 0-260,2-6 0,6-9 86,0-14 1,-4 0-119,-1-9 1,-1 5 9,2-5 1,-2 2-20,-4-2 0,-2-1 90,3 6 1,-4 0 20,-1 5 0,-1 0 17,-4 0 1,2 6 11,-7 3 1,6 3-121,-6 2 109,7 0 7,-10 7 0,7 1-296,-3 6 23,2 0 125,1 0 0,4 1-245,-2-1 1,4-5 413,4 1 0,4-1 0,6 5 0</inkml:trace>
  <inkml:trace contextRef="#ctx0" brushRef="#br0">12157 12311 8060,'0'15'0,"0"-1"0,0 0-32,0 0 0,-5 5 141,0 0 0,-4 5 193,4-5-70,0 0-105,5-5 0,0 0 59,0 0 1,0-4 57,0-1-313,6-5 0,2 2 88,7-6 0,-3-2-140,-2-2 1,2-9-148,-2-6 0,-2-6 129,1 1 1,-6 2-185,2-2 145,-3 1 23,-2 0 0,0 1-15,0 3 83,-7 4 0,-1 0-52,-6 11 30,0 2 1,0 4 7,0 2 0,6 4-233,3 6 35,-3-6 299,6 5 0,-4-5 0,6 6 0</inkml:trace>
  <inkml:trace contextRef="#ctx0" brushRef="#br0">12370 12226 8060,'6'14'0,"4"1"0,2-3 184,3-2 0,-1 2 363,0-2 1,0 1-296,0-2 0,1 2-63,-1-6 0,5 5-597,0-6 1,-2 3 145,-7-3 0,2-2-58,-2 3 1,-2-2-350,1 2 669,-6-4 0,4 6 0,-7-7 0</inkml:trace>
  <inkml:trace contextRef="#ctx0" brushRef="#br0">12512 12212 8022,'0'-8'275,"0"2"2,0 6 1,0 1-1,0 4 1,0 3-161,0 6 0,-2 2 65,-2 3 0,1 3-68,-7 6 1,1-4-31,-6 0 0,1 0-210,0 4 1,4-6-172,1-3-186,0 3 1,-1-8-878,1 1 676,5-8 684,-2-7 0,0-6 0,-2-2 0</inkml:trace>
  <inkml:trace contextRef="#ctx0" brushRef="#br0">12640 11999 8022,'0'14'-310,"0"0"1,0 7 474,0 2 0,0 10 433,0 5 1,-6 3-404,-4 2 0,2 1-79,-1 4 1,6-9-178,-2 4 0,3-12-226,2-2 1,0-2-1152,0-8 1438,7-7 0,7-5 0,8-7 0</inkml:trace>
  <inkml:trace contextRef="#ctx0" brushRef="#br0">12725 12226 8020,'0'21'39,"0"1"61,0 6 0,0-4 555,0 0-274,0-1-138,0-1 1,0 4 100,0-7-116,7-7-149,-6 1 1,7-12-175,-3 4 1,-2-3 45,6-2 0,-4-13-171,5-6 1,-2-6 15,1-3 0,-1-1-181,-3 1 1,-4-6 175,4 1 0,-3 0-15,-2 5 0,0 1 190,0 3 1,-5 4 104,0 5 0,-6 6 430,2-1-377,2 7 0,-4 3 89,6 10 0,-4 2-197,4 3 1,1 4 33,4 0 0,0 1-1149,0-1 616,0-3 483,0 4 0,6-5 0,2-1 0</inkml:trace>
  <inkml:trace contextRef="#ctx0" brushRef="#br0">12882 12198 8020,'0'14'0,"0"5"301,0 0 1,0 1 36,0-1 0,0-3 60,0 3 1,1 2-152,4-2 1,-2 0 13,7-5 1,-2 0-117,1 0 0,8-6-160,-2-3 0,2 1-544,-3-1 409,0 0 145,1-12 0,-3-7-637,-2-10 358,2 4 96,-10-7 1,9 5-97,-6-7 1,0-1 151,-5-3 1,0 3 38,0-3 0,-5 9 172,0 5 48,-6-3-178,3 13 1,-1-9 150,-1 14 0,5-1-69,-4 5 1,1 6-220,-1 4 0,1 4 49,3 5 1,3-3-111,-2 3 1,2-4 159,2 0 89,6-1 0,2-6 0,6-2 0</inkml:trace>
  <inkml:trace contextRef="#ctx0" brushRef="#br0">13180 12183 8020,'-6'21'0,"3"-4"0,-7 7 0,7-5-265,-2 5-1,-2-1 649,5 6 0,-4-5 576,6-1 1,0-5-206,0 1-569,0-4 1,6-2-13,3-4-278,4-2 0,1-14-472,1-2 368,-1-10 178,0-3 1,-5-5-740,1 3 407,-7-9 122,3 10 1,-1-12-86,0 6 1,0 1 50,-5-1 1,-2 6 87,-3-1 1,2 8 55,-6 2 1,-1 1 130,-4 9 1,0-1 12,0 5 1,4 2-64,1 2 0,1-1-311,-2 7 81,4-1 72,6-1 208,0 5 0,0-5 0,0 6 0</inkml:trace>
  <inkml:trace contextRef="#ctx0" brushRef="#br0">13251 12141 7999,'15'0'-62,"-1"0"0,-5 5 139,1-1 374,-1 7 1,5-3 0,1 6 0,-3-4-174,-2-1 1,2-4-145,-2 5 0,3-6-110,1 6 0,-5-7-764,1 2 1,-1 1 468,5-1 1,-4 0-547,-1-5 817,-5 0 0,8 6 0,-4 2 0</inkml:trace>
  <inkml:trace contextRef="#ctx0" brushRef="#br0">13422 12027 7999,'0'10'329,"0"-1"145,0 1 1,-2 4-341,-2 0 1,1 5 105,-7 0 1,7 1-220,-2-1 1,-1-3-149,1 3 1,-4 2-293,4-2 1,-5 0 29,6-5 0,-3-5-784,3 1 1173,2-7 0,-11 3 0,5-6 0</inkml:trace>
  <inkml:trace contextRef="#ctx0" brushRef="#br0">13522 11899 7999,'15'0'60,"4"0"-60,-3 6 0,3 4 884,-10 9 1,-2-2-405,-7 7 1,-2-2-272,-3 2 1,-2 3-69,-8-4 1,-4 4-170,0 2 0,1-3-37,3-2 1,6-5-630,-1-9 97,7 2 415,-3-10 1,6 3-272,0-10 1,11-2 148,3-2 0,4-2 121,-4 6 0,0-4 131,0 4 0,5 0 211,0 5 1,0 0-232,-5 0 626,-6 0-385,-2 7 1,-6 2 7,0 10 0,0-2-8,0 7 1,-7-5-198,-8 5 1,-4-1-286,-4 6 1,-9-5 312,4-1 0,-4 1 0,4 4 0</inkml:trace>
  <inkml:trace contextRef="#ctx0" brushRef="#br0">11161 13420 8019,'15'0'372,"-1"0"1,6 0-99,4 0-343,-3 0 0,4-1-212,-6-4 1,5-1-160,-6-4-447,1-2 555,-4 4 332,-7 0 0,4 8 0,-4 8 0</inkml:trace>
  <inkml:trace contextRef="#ctx0" brushRef="#br0">11247 13619 7901,'-15'8'-140,"6"3"-211,-1-6 1176,7 0-214,-3-5-322,12 0 1,4-2-157,9-3-194,3-2 131,6-8 1,1 1-103,-1 0 0,1-2-152,-1-3 0,-1 8-382,-3-3 0,-4 4 566,-6 1 0,7-4 0,1 5 0</inkml:trace>
  <inkml:trace contextRef="#ctx0" brushRef="#br0">11517 13207 8236,'14'0'595,"0"0"0,2 0-379,3 0 1,-3 6 8,3 4 0,-2-2 225,2 1-688,-3 1 0,3 4-137,-10 0 1,-2 2 160,-7 3 0,-2-2 2,-3 7 1,-4-2-131,-10 2 1,3 1 78,-3-6 1,3 0 133,2-5 1,5 0 113,-1 1 385,7-8-144,-3 6-24,6-11-209,6 4 1,3-6 528,10 0-208,4 0-94,-1 0 1,5 0 0,-4 0 0,2 0-65,-1 0-168,3 0 0,-11 0 136,3 0-190,-10 0 1,-2 6 133,-7 4 1,-7 2-34,-2 3 1,-10 5-244,-5 4 208,-3-4-42,-1 7 1,4-9-151,0 5 1,2-7 16,-1-2 0,2-1-697,7-8 440,0-1 1,6-10-644,3-3 1075,3-10 0,2-10 0,0-7 0</inkml:trace>
  <inkml:trace contextRef="#ctx0" brushRef="#br0">11901 13278 7984,'8'0'0,"-2"6"0,-6 4 0,-2 4 228,-2 5-3,-4 3-28,-7 7 0,6-1 392,0 1-364,-1-1-51,2 0 1,-3-4 83,6 0 1,1-7-90,4 2 1,1-8-99,4-1 1,3-7 12,6 2 1,0-5-259,0-5 0,2-8-343,3-6 322,-3-6 39,5 3 0,-12-11-130,1-1 1,-7 1 129,1 5 1,-2 4 84,-2 0 1,0 7 33,0-2 1,-2 3 3,-2 2 0,1 6 183,-7 3-181,1 4 6,-6 1 1,-4 8-130,0 6 1,2 0 1,8 5 0,-2 2-197,6-2 0,0 0 137,5-5 212,0 0 0,6 0 0,2 1 0</inkml:trace>
  <inkml:trace contextRef="#ctx0" brushRef="#br0">12000 13278 7720,'-8'0'1307,"2"0"-1030,6 0-72,0 0 1,0 6-65,0 4 40,0 9-48,-6 3 0,4 6 42,-3 1 1,-1 4-37,1 0 1,-4 0 3,4-4 1,0-5-50,5-1 0,-4-10-206,-1 1 103,0-3-311,5-3 83,0-2 157,0-18 30,0 2 0,2-18-841,2-1 377,-2 1 237,11-13 1,-5 11-108,6-3 0,-2 3 186,-2 1 0,3 6 242,-4-1 0,4 8-43,1 2 1,-5 6 265,1 8 1,-1 0 233,6 0-239,-8 0-165,6 6 0,-10 2 87,7 6 1,-7 7 134,2 3 0,-4 1 125,-1-1 0,0 2-233,0-2 1,0-2-127,0 2 0,0-7 104,0 2-323,-6-3 79,4-2 0,-6-6 116,4-3 1,2-10-682,-3-4 280,4-10-7,1-10 1,1-7-306,4-7 0,-2 2 309,7 3 0,-1-1-64,5 6 1,1 1 164,-1 8 1,5 4 132,0 6 0,0 1 383,-5 4 0,0 2-209,0 7 0,-1 7 855,-4 2-408,4 4-185,-11 7 0,4 2 210,-6 7 0,0-1-256,0 1 0,5-1-155,-1 0 0,1-1-11,-5-3 1,2-3-176,3-7-1023,-4 0 516,5 0 383,1-6 1,-6-3-1239,4-10 1422,-3-9 0,4-8 0,2-7 0</inkml:trace>
  <inkml:trace contextRef="#ctx0" brushRef="#br0">12370 13036 7960,'14'0'-19,"0"0"254,1 0 96,-8 7 1,4 1-64,-6 6 1,0-5-190,-5 1 1,0-1-210,0 6 90,0-1-4,-6 0 0,-1 5-164,-2 0 0,-4 0 127,4-5 0,1-1-239,-2-4-56,7 4-319,-3-12 621,6 6-12,6-7-20,2 0 1,6-5 395,1 0-159,-1-6 51,0 10 0,5-10 111,0 6 1,0 0 58,-5 5 153,0 0-189,0 0 1,-1 2 114,-3 2 0,-4 4-25,-6 6 0,0 1-101,0-1 1,0 0-305,0 0 1,-6 5-130,-4 0 1,2 5-182,-1-5 0,4 5 77,-4-5 1,4-2-453,-5-8-780,7 4 188,-3-11 1276,6-2 0,0-15 0,0-7 0</inkml:trace>
  <inkml:trace contextRef="#ctx0" brushRef="#br0">12668 12880 7960,'0'-8'-46,"0"3"329,0 10 0,0-2 366,0 7 1,0 1-251,0 8 1,0-2-164,0 7 1,0 1 113,0 8-127,0 4-82,0 5 1,0 1 55,0 0 0,0 2-133,0-2 1,7-3-207,2-12 1,-1-6-273,2-3 1,4-9-1196,5-6 1609,6-8 0,4-17 0,7-9 0</inkml:trace>
  <inkml:trace contextRef="#ctx0" brushRef="#br0">14033 10677 8066,'0'-8'-903,"0"-5"1015,0 11 604,0-4-569,0 6 0,0 6-50,0 4 0,0 4 156,0 5 1,2 0-155,3 9 0,-4-2 8,4 7 0,-3 5-33,-2 4 1,0 4-12,0 11 0,0-2 9,0 12 1,0-7-10,0 1 1,0 3-250,0-3 0,0 7 67,0-2 1,0 2 177,0-1-30,0 9 0,0-16 0,0 12 66,0-15 1,0 8 2,0-8 0,0 4 6,0 1 1,0 1-3,0 3 1,0-2 16,0-7 1,1-1-76,4 1 31,-4 0 1,6 0 1,-7 3-137,0-3 1,0 8 50,0-9 0,0 5 47,0-5 1,0 0-91,0-4 0,0 3 82,0-3 1,0 3 11,0 2 1,0 3 3,0-3 0,1 2-39,4-12 0,-3 5 12,2-4 1,3 2-145,-3-7 159,1 9-23,-5-14 1,5 11-3,0-7 0,-1 6 4,-4-1 0,0 2-2,0-1 0,0-4 27,0 3 1,0-4 12,0-5 1,0 3-10,0-3 0,0 3 237,0 1 0,0 1-356,0 0 104,0 6 91,0-5 1,0 3-232,0-9 139,0 3 7,0-4 0,0 1 1,0-1 0,0-5-14,0 1 0,0 2-1,0-2 1,0 5-47,0-5 1,0 7 3,0-2 0,0 1-11,0-1 0,0 3 41,0-3 0,5-2-100,0 2 0,0-6 81,-5 1 0,0 2-24,0-2 1,0 6 74,0-1 0,0 2 155,0-2 1,0 8-94,0-4 1,-2 6 83,-3-1 0,4-3-165,-4 4 26,-3-4-22,7-2 0,-7 1 39,3 0 1,3-1-50,-4 1 0,1 0-96,1-1 1,-3 6 99,2-1 1,4 7 0,-4-2 0,-1-1 130,1 1 0,-4 1-75,4 9 0,-1-7-69,1 7 0,-2 1-220,-2 13 0,1-10 243,3 1 0,4-9-111,-4-6 0,3-4-248,2-11 1,0-3-539,0-11 8,0-2 0,0-15 861,7-12 0,1-8 0</inkml:trace>
  <inkml:trace contextRef="#ctx0" brushRef="#br0">14104 10421 8124,'0'-8'-103,"0"1"394,0 7-83,7 0 0,1 0 0,6 0 1,5 2 18,0 3 0,4-2-92,-4 6 0,7-4-19,-3 5 1,4-3-46,2 3 130,-1 3-62,1-12 0,-1 10-193,0-6 33,-5 6-38,3-9 1,-5 6-51,3-4 1,-4-1 121,-6 7 1,1-5 16,-1 4 0,-5-1-90,1 1 1,-5 4-161,4-3 0,-6 2 46,2 2 142,-4 1 19,-1-1 0,0 2 132,0 3-128,0-4 36,-6 12 1,5-9 5,-4 5 0,-1 1 12,1 4 0,0 1 11,5-1 0,-5 7-29,1 3 0,-1 8 2,5 1 1,-2 1-72,-2-6 1,2 1-14,-3 0 1,4-2-134,1-3-18,0 3 199,0-5 1,0 7-17,0-1 0,0 1 14,0 0 0,0 4-4,0 0 1,0 5-17,0-4 1,0 4 7,0-5 0,0 5-38,0-4 0,1 4 44,4-5 0,-3 7 18,2-2 1,-2 2 9,-2-2 0,0 2 1,0-7 0,0 5-15,0-4 1,0-1 7,0-4 0,0-1-6,0 1 0,0 1 9,0 4 1,0 1-7,0 3-761,6 3 757,-4-11 0,4 10 16,-6-7 0,2 1 18,2-6 0,-2 1 2,3 0 0,1-1-33,-1 1 0,-1 6 9,-4 3 0,0 3 36,0 2 1,0-5 1,0 0 1,0-4 48,0 4 1,0-6 4,0 1 1,0-3-65,0-1 0,0 1 16,0 4 1,5-4-5,0 3 0,1-1-19,-1 1 0,-3-2 8,2 2 0,-2-1 45,-2 1 1,0 4 77,0 6 1,0 0-41,0-1 0,0-3-59,0-1 0,0-7-243,0 3-438,0-10 634,6 3 0,-4-11 354,3 3 1,1-1-341,-1 1 1,-1-2-8,-4 7 1,0-3-23,0 8 1,0-4 16,0 9 0,-4 1 84,-1-2 0,-5-4-81,6-6 0,-3 0 35,3 1 0,2-2 202,-3-3 0,-1-3-234,1 3 1,0-1 43,5 1 1,-1 2 5,-4 3 0,4 8-49,-4-4 0,-1 4 1,1-3 0,-2-1-43,3 1 52,2 0-13,-4-1 0,1-4 38,0 0 1,1-2-36,4 2 1,-5 2-8,0-7 0,0 5-25,5-5 0,0 5 1,0-5 1,0 7-6,0-2 1,-4-2-5,-1 2 1,0 0 18,5 4 0,0-1-3,0-3 0,-1 3 51,-4-3-42,3 3-1,-4 2 1,6-2 5,0-3 1,0 3-11,0-3 1,0-2 0,0 2 1,0-6-53,0 1 1,0 2-10,0-2 1,0 0-460,0-4 240,0 5 112,0-4 0,0 0-277,0-6 175,0-7-636,0 4 168,0-7 0,-2-1-358,-2-4 606,-4-2 1,-8-12 481,-3 0 0,-3-12 0,-7 1 0</inkml:trace>
  <inkml:trace contextRef="#ctx0" brushRef="#br0">13934 17472 8025,'-8'0'-164,"2"0"-226,6 6 644,0-4 1,6 9 811,3-6 1,6 1-594,4-1 0,-2-4-84,7 4 0,6-3-256,8-2 0,3 0-121,1 0 0,3-2-728,2-3 1,-3-3 467,4-6 1,-4-6 247,-2-4 0,-5-3 0,-2-1 0</inkml:trace>
  <inkml:trace contextRef="#ctx0" brushRef="#br0">12981 17699 7942,'-8'2'452,"4"3"1,4-2-267,4 6 0,6-4-154,9 5 1,-3-1-291,3 5 237,-4 1 1,0-1 2,-1 0 0,-5 0-102,1 0 0,-7 2 95,2 3 1,-5-3-138,-5 3 1,2-3 83,-7-2 1,-4 5-20,-5 0 1,0-5 172,5-4 0,0-1-8,-1 5 0,6-1 400,-1-4-357,7 4 1,-3-10-39,6 7 0,6-6 54,4 6 0,4-5-12,5 4 0,-3-1-179,3 1 0,-3 4 99,-2-3 0,0-3-149,0 3 173,-6-7 6,-2 10 0,-1-10 9,0 6 1,-2-1-46,-8 2 1,-1 2 4,-3-2 0,-9 4-51,4 5 1,-8-3-78,3 3 1,-5-5-315,5-5 0,-5 4-49,6-3-825,-1-4 1282,4 0 0,7-6 0,2 0 0</inkml:trace>
  <inkml:trace contextRef="#ctx0" brushRef="#br0">13379 17756 7942,'0'-8'190,"0"2"458,7 12-477,-6 2 1,12 5-19,-4-4 1,-2-1-199,-3-3 153,4-3-136,-6 10 0,4-4 63,-6 6 0,-1 2-18,-4 3 0,2 0-48,-7 10 0,1-4-191,-5 8 1,-1 2 50,1-2 1,1-2-347,4-7 47,-4 3-255,5-11 263,-6-2 0,6-14 462,4-9 0,2-9 0,2-1 0,0-1 0,0 1 0,0 8 0,0-4 0,0 11 0,0-3 0,5 9 96,0 3 1,-1 4 250,-4 10 1,2-1 365,3 5 0,-4 3-229,4 7 0,1-3-75,-1 3 0,4-5-154,-4-4 1,5 3-194,-6-3 1,3-6-70,-3-3-597,-2-1-122,11-6 0,-12-2 367,4-6 0,-3-8-77,-2-11 0,0-3 12,0-6 0,0-2 424,0-3 0,-2 4 0,-3 1 0,4 1 0,-4 8 0,3 0-69,2 5 0,0-1 9,0 1 1,5 5 204,0-1 0,6 6 310,-2-6 1,9 2 95,1-1-179,0-4-150,-5 12 1,5-11 10,0 8 11,0-1-209,-5 5 1,0 2-114,0 2 1,-6 4 90,-3 6 0,1 7 12,-1 3 1,0 9-9,-5 5 0,0-2-144,0 2 1,-5-6-113,0 1 109,-6-3-124,10-8 0,-12-2-189,4-5 1,-4-3 72,-1-2 370,0-4 0,-7 0 0,-1 2 0</inkml:trace>
  <inkml:trace contextRef="#ctx0" brushRef="#br0">13379 18282 7942,'10'-6'-199,"-1"-3"1,1-3 277,4 3 0,0-4 37,0 4 1,1-4-10,-1-1 1,-2 0 39,-2 0-472,3 6 161,-12 1-171,6 7 121,-7 0 0,0 8 137,0 6 1,-2 7 28,-3 7 0,-3 1 139,-6-1 1,5 1 182,-1-1 0,7-4 155,-2 0-338,4-7 1,2 2 148,4-10-100,-3-2-218,10-7 0,1-2-166,6-3 0,4-7 229,-4-7 15,7-6 0,-4-4 0,6-7 0</inkml:trace>
  <inkml:trace contextRef="#ctx0" brushRef="#br0">13706 17842 7942,'7'-15'-138,"-4"7"-69,6 4 1,-4-3 2,5 3 177,-7-1-14,3 5 509,0 0-195,-4 6-108,4 2 0,-6 6-91,0 1 1,0 5-48,0 4 1,0 3 2,0 1 0,-5 2-8,1 3 1,-6-3-91,6 3 1,-3-2 6,2-3 0,4-1 27,-4-4-16,4-8 3,1-3 0,1-18-3,4-3 1,3-10 5,6-10 0,0 1-87,0-1 0,5-4 33,0 0 1,0 0-128,-4 4 0,-1 7 254,0 3 0,0 3-106,0 2 1,-4 6 637,-1 4-305,-5 2 0,3 15-20,-2 6 0,-3 6 45,2 3 1,-2 7 175,-2 3 0,0 3-136,0 2 0,0-2 26,0-3 0,-5 1-121,1-6-217,-1 1 50,5-6 1,-2-1-131,-2-3 1,2-9 90,-3-5-179,-3-7 0,5 2-183,-6-10 0,5-9-390,0-10 1,2-3-315,2-1 1,0-7 1045,0-3 0,0-9 0,0-4 0</inkml:trace>
  <inkml:trace contextRef="#ctx0" brushRef="#br0">14119 17728 7942,'9'0'-282,"1"0"1,-7 3 217,2 7 1,-9 1 386,0 12 1,-7 1-166,1 4 1,-3 1-36,-1-1 0,0 1-90,0-1 0,4-1-155,1-3 1,6-4-127,-2-6 125,3 1 21,2-1-246,0-6 180,0-2 40,7-6 89,1 0 193,6 0 1,0 0-57,0 0 310,-6 0-85,5 0 0,-7 6-81,4 4 0,-4 4 96,-6 5 1,5 3 1,-1 7 0,1-1-113,-5 0 0,0-4-76,0 0 0,2-2-120,2 2-109,-2-4 0,6-7-891,-3-4 565,-4-2 1,10-20-375,-6-6 0,0-13-300,-5-5 1078,0-11 0,0-2 0,0-7 0</inkml:trace>
  <inkml:trace contextRef="#ctx0" brushRef="#br0">14247 17657 7942,'8'-14'-123,"4"6"0,-10 8 211,2 9 0,-2 5 290,-2 5 1,0 3-268,0 7 1,-2-1-62,-2 1 0,2-2-45,-3-4 1,-1 3-388,1-7 2,1-1-469,4-3 402,0-7 253,0-2 59,0-6 0,0-2-226,0-2 344,0 2 282,6-4 1,2 6-70,6 0 1,-4 0 149,-1 0 0,-6 8 432,2 6-354,3 0-161,-7 13 1,6-3 56,-7 9 1,0-2-148,0 7 1,0 0 1,0 5 0,0-5 24,0 0 0,1-7 4,4 2 0,-3-9 240,2-5-273,-2-9 1,-2-6 61,0-8-232,0-11 0,6-19 0,2-11 0</inkml:trace>
  <inkml:trace contextRef="#ctx0" brushRef="#br0">14375 17600 7942,'7'-8'29,"0"8"1,-7 8 169,0 6 0,0 7-152,0 2 1,0 4 9,0 2 0,-2-1-97,-3 1 0,4-6-214,-4 1 0,-1-2 162,1 2 1,0-4-53,5-6 1,-4-4-250,-1-1 176,0-5 134,5 2 1,5-8 26,0-2 1,4-4 34,-4-7 1,6 0 154,-2-4 1,4 1-124,1-5 1,0 5 74,1-1 0,-6 2 51,1-2 1,-6 8 31,6-3 256,-7 9-290,3-1 1,-7 7-39,-4 4 0,2 9 9,-7 10 1,6 1 93,-6-1 0,2 3-62,-1-4 1,1 4 11,3 2 1,4-6-31,-4 1 1,3-11-2,2 1 0,5-8-12,0 4 1,6-9-327,-2-1 1,-1-6-502,2-8 0,-2-7 355,1-2 0,2-4-119,-6-2 0,4 6 149,-4-1 1,0 2 334,-5-2 0,0 2 0,0 3 0,0 8 0,0-3 0,0 9 2,0-1 0,-5 14 74,0 6 0,1 2 44,4 7 0,0 6 174,0 4 1,0 2 20,0-2 1,0 2 69,0 2 0,1 3-318,4-7 0,-4 5 73,4-5 1,-3-1-442,-2-9 154,0-2-41,0-7-220,0-6 287,0-2 26,0-18 0,-2-2 111,-3-10 1,4 2 140,-4 3 1,5 1-68,5-5 0,1 5-76,4-1 1,2-1-116,-2 1 1,2 2 65,3 7 1,-6-1-75,1 6 109,-7 1 0,3 10-14,-6 3 0,0 6 60,0 4 1,0 3 170,0 6 1,0 1 214,0-1 1,-5 5-180,1 0 0,-1 0 107,5-4 1,5-2 82,-1-4-511,7-2 1,-3-13 114,6-3 0,1-10-113,-1-5 1,2-15-235,3-8 1,-2-11 299,7-4 0,-1-12 0,6 2 0</inkml:trace>
  <inkml:trace contextRef="#ctx0" brushRef="#br0">16209 14444 7942,'-8'-2'-53,"3"-2"250,3 2 1,4-4 340,3 6 1,4 0 63,10 0-343,3 0 1,7 0-67,-1 0 1,9 4 32,5 1 1,9 5-189,10-6 1,4 1-198,6-5 1,5 0 243,0 0 1,-5 0 30,-5 0 1,2-5-24,8 1 0,3-7-52,-36 6 1,-1 0-1,0-1 1,0-1-82,-1 1 0,-1-2 0,29-6 52,-12 0 0,-2 1-129,-7 4 0,-6 2-499,-4 7 0,-8 0-56,-1 0-1380,-1 0 2052,-12 0 0,-2-6 0,-8-2 0</inkml:trace>
  <inkml:trace contextRef="#ctx0" brushRef="#br0">17630 14060 7952,'10'0'239,"-1"0"0,1 5 395,4 0 0,0 6-301,1-2 1,3-1-219,1 1 1,7 1 70,-3 4 1,6-4 48,4-1 1,-3-6-58,3 2 1,2-3 67,-2-2 0,0 4 13,-4 1 1,-6 0-59,1-5 0,-11 0-132,1 0 0,-9 6-30,-1 4 1,-16 9-348,-12 4 1,-17 10-803,-16 5-78,23-17 1,-1-1 1041,-4 4 1,-1 1 145,-3 3 0,0 1 0,3 3 0,1 1 0,1 3 0,-1-1 0</inkml:trace>
  <inkml:trace contextRef="#ctx0" brushRef="#br0">18626 17372 7879,'-7'0'269,"7"0"0,2 7-103,7 2 0,1-1 416,4 2-302,0-7 1,1 9-266,-1-2 0,0-2 16,0 1 1,-4-1-137,-1 2 0,-4 4 20,4 0 1,-5 2 36,0 8 1,-2-1 13,-2 6 1,-8-1-109,-6 1 0,0-1 15,-5 0 1,-2 1 58,2-1 0,-5-6 217,5-3 1,2-3-56,8-2 1,-2 1-40,6-1 0,0-5-37,5 1 0,6-7 8,4 2 0,2 1 43,3-1 1,5-1-3,4-4 1,-4 5-34,-1 0 4,-3 0 25,-2 1 27,1 2 1,-3 6-41,-2 0 1,-4 1 14,-6-1 0,-2 0-60,-2 0 1,-4 2-3,-6 3 0,-5-2-85,0 7 1,-2-7-226,2 2 0,2-4-142,-7-6 1,7-3 186,-2-6 0,5-1-996,4-4 1258,-3-9 0,6-21 0,-8-9 0</inkml:trace>
  <inkml:trace contextRef="#ctx0" brushRef="#br0">18938 17372 7879,'23'-6'99,"2"5"-49,-6-4 0,6-1-27,-1 1 0,-4-2 10,-1 3 0,-1 2 26,1-3 0,-4 4 27,4 1 0,-8 0-62,-1 0 1,-7 6 20,2 4 0,-4 7 14,-1 2 0,-8 6-36,-6-1 0,-6 8 2,-9 1 1,1 5-109,-1-5 0,-4 3-183,0-7 0,0 1-5,4-12 0,6-3-123,-1-6 1,7-6 37,-2 2 0,8-10 356,1-4 0,7-10 0,-3-3 0</inkml:trace>
  <inkml:trace contextRef="#ctx0" brushRef="#br0">18853 17557 7879,'14'0'-708,"1"0"1,-6 0 1064,1 0 1,-1 2 8,5 3 1,0 2 187,1 8-340,-7 5-50,4 2 0,-9 2 53,7 0 1,-7 1-47,2 8 1,-4-1 13,-1 6 0,0-7-69,0 2 1,0 2-194,0-2 1,0-6-459,0-8 1,0-3 156,0-2-17,0-6 0,0-3-6,0-10 0,0-9-148,0-10 1,0-3 548,0-1 0,0-1 0,0-5 0,0-3 0</inkml:trace>
  <inkml:trace contextRef="#ctx0" brushRef="#br0">19010 17728 7879,'7'-22'0,"6"-4"0,-3 8 0,2-1-21,2 4 1,1 1 152,-1 0 1,2 0 326,3-1-244,-4 1-118,6 6 1,-7-3-53,0 7 1,1-1 36,-1 5 1,0 0-190,0 0 0,-1 8 186,-4 6 1,2 8-82,-6 11 0,0 4-109,-5 5 0,0-1 43,0-3 0,0 3-121,0-3 0,0-3-102,0-2 0,0-4-120,0-6 1,0-2 102,0-7 0,-2-1 308,-2-4 0,-4-3 0,-7-6 0</inkml:trace>
  <inkml:trace contextRef="#ctx0" brushRef="#br0">18981 17842 7879,'14'0'0,"5"0"-2,0 0 0,7-5 187,-3 0 1,-1-1-358,2 1 0,-2 3-29,2-2 1,-4-3-27,-5 3 0,-6-1 90,1 5 13,-7 0 0,1 6 99,-8 4 1,-9 4-17,-6 5 1,-6 5 186,1 9 1,2-6-102,-2 6 0,5-6 454,-4 6 1,10-8-150,-1-1 0,9-7 4,0 2 0,5-9-159,5-6 0,8-4-105,6-4 0,11-6-42,-2-9 1,5-8-356,0-6 1,-2-5-514,2 5 1,-5-2 819,-4 2 0,3 3 0,-5-5 0</inkml:trace>
  <inkml:trace contextRef="#ctx0" brushRef="#br0">19450 17259 7879,'8'-7'140,"-1"6"1,-3-4 724,1 10-450,0 3 1,-5 11-140,0 0 0,-2 1-280,-3-1 0,-1 2 35,-3 2 0,-2 4 131,6-3 0,-6 8-71,1 1 1,2 0-191,-1-5 0,6-1-24,-2-3 1,-1-8-350,1-7-88,0-6 331,5 4 118,7-14 0,-1-7-81,3-10 0,6-4-38,-1-5 0,0 3-90,5-3 1,1-1 143,-1 6 1,7-2 46,-3 11 1,3-3 70,-3 8 1,3-2 218,-7 11 1,0 0 261,-5 5 0,-5 0-164,1 0 1,-7 11 218,2 4-208,-4 8-33,-1-1 0,-5 8 179,1 4 1,-7 0-175,1 4 1,-2 3-183,-3-3 0,1 3 55,0 2 1,-2-5-228,-3 0 1,8-8-42,-3-2 1,4-1 83,1-8 1,1-2-227,3-7 37,4-4-74,-6-6 235,7 0 0,2-6-85,3-4 0,-2 3 114,6-3 0,-1 1-64,2-6 197,2 1-175,-4 0 113,6 0-22,-6 6 36,-1-5 63,-7 12 102,0-6 0,0 9-116,0 3 0,-2-4-40,-3 4 0,2-2-313,-6 2 137,6-4 10,-10 6 140,11-7 0,-17 0 0,4 0 0</inkml:trace>
  <inkml:trace contextRef="#ctx0" brushRef="#br0">19379 17230 7834,'-8'-6'548,"2"4"-388,6-4 24,0 6 0,2-5-34,2 1 1,6-6-1,9 5 1,-2-6-234,7 2 1,0-4 85,4-1 0,0 0-554,1 0 0,-1-1 551,1 1 0,-1 0 0,1 0 0</inkml:trace>
  <inkml:trace contextRef="#ctx0" brushRef="#br0">22450 17003 7697,'0'14'-362,"0"-4"428,0-1 0,0 0 283,0 6 0,0 4-91,0 0 0,-1 1 102,-4-1 1,3-2 121,-2 7 1,2 0-132,2 4 0,-2 4-124,-2 6 0,1-3-189,-7 12 0,5-6-158,-4 6 0,6-9-129,-2-5 0,3-4-1298,2-5 1146,7-4 401,1-12 0,6-21 0,0-10 0</inkml:trace>
  <inkml:trace contextRef="#ctx0" brushRef="#br0">22550 17230 9436,'0'15'52,"0"-1"115,0 0 0,0 2-70,0 3 0,0 1 8,0 4 1,1 3-85,4-4 0,-3 0-119,2 0 0,3-4 84,-3 5 1,8-8-65,-3-2 0,4-6-21,1-8 1,0 0-12,0 0 0,-3-8 8,4-6 0,-9-2 85,8-8 1,-4 1-43,-1-6 1,2 1-103,-6-1 0,0 1 75,-5-1 0,0 1-2,0 0 1,0 5 85,0 4 0,-2-1-46,-3 1 0,-3 5 93,-6 4 0,0 7-46,0-2 0,-5 5 12,0 5 0,0 5-14,5 9 0,-1-2 17,1 7 1,5-5-54,-1 4 0,7-5-83,-2 1 0,5-5-701,5-5 823,3 4 0,6-12 0,0 6 0</inkml:trace>
  <inkml:trace contextRef="#ctx0" brushRef="#br0">22891 17230 8110,'0'15'351,"0"-1"0,-5 0 84,1 0 1,-1 0-356,5 1 0,0 0 41,0 4 0,0-1-133,0 5 1,1-5 47,4 1 1,-2 1-149,7-1 0,-2-5 100,1-4 0,4-7-220,-4 2 185,4-4 1,1-8-119,0-8 1,-6 0 175,-3-9 0,-2-1-57,2-9 1,-4 4 2,4-3 1,-3 5 62,-2 4 0,-2-3 17,-3 4 0,2 2-15,-6 2 0,1 8 11,-2 1 1,-2 7-68,2-1 1,-2 4-7,-3 4 1,3 4-143,2 6 0,-1 1 107,7-1 0,-1 5-348,5 0 1,1-2 42,4-7 1,-2 1 379,7-7 0,6 1 0,6-5 0</inkml:trace>
  <inkml:trace contextRef="#ctx0" brushRef="#br0">23190 17245 7997,'0'14'535,"0"0"1,0 0-78,0 0 0,0 2-174,0 3 0,-5 3-68,0 7 0,0-1-27,5 1 0,0-3-185,0-2 1,0 1-309,0-6 1,7-6-352,2-8 0,4-5 368,1-5 1,0-5-51,0-8 1,1-9 83,-1-6 0,-1-5 27,-4 4 0,-3-3 66,-6 3 0,0-4 211,0 5 1,-1 0 6,-4 5 0,-3 6 214,-6 3 0,-7 4-136,-2 6 0,-4 4-92,-2 10-44,1 9 0,-7 15 0,-1 7 0</inkml:trace>
  <inkml:trace contextRef="#ctx0" brushRef="#br0">25066 17045 7871,'0'-7'-270,"0"0"1221,0 7-261,0 0-321,0 7 0,0 5-111,0 7 1,0 6-20,0-1 0,-1 8-121,-4 1 1,2 6-130,-7-1 1,1 8-220,-5 2 1,-1 7 161,1 2 0,0 0-89,0 4 1,6-9-200,3-4 0,-1-6-236,1-4 1,2-6 134,8-13 457,-4 0 0,18-18 0,-3 6 0</inkml:trace>
  <inkml:trace contextRef="#ctx0" brushRef="#br0">25223 17301 7871,'0'-8'644,"0"4"-504,0 8 0,-5 4-61,0 7 0,-4 5 463,4 4 1,-4 3-122,4 1 0,-5 1-35,6-1 0,-1 2-255,5 3 1,0-8-193,0 4 1,6-10-61,4 0 0,2-10 134,3-4 1,3-5-283,1-5 1,7-14 74,-3-9 0,0-8-115,0 2 1,-5-4 98,1 5 0,-5-5 111,-5 5 1,2 0 270,-6 5 1,0-1-75,-5 1 1,0 6-39,0 3 1,-7 3-47,-2 2 0,-4 6 123,-1 3 1,-6 5-66,-4 5 0,-1 4-19,1 10 0,-3-1-150,3 5 1,5-4-219,5 5 0,6-7 33,8 2 0,0-3-425,0-2 707,7-6 0,7 5 0,8-5 0</inkml:trace>
  <inkml:trace contextRef="#ctx0" brushRef="#br0">25536 17273 7947,'0'14'749,"-5"2"23,0 3 0,-1-2-399,1 7 1,3 0-169,-2 4 0,2 2 36,2 3 1,-5 2-28,1 3 0,-1 1-412,5-5 0,6-6-76,4-4 1,-1-8-286,5-2 0,-3-6 389,8-8 0,2-8-44,-2-6 1,0-12 38,-5-7 1,5-6 48,0 1 1,-5-2 280,-4 2 1,-6-3-75,6 3 0,-7 2 399,2-2 0,-5 11-88,-5-1 1,-8 4 39,-6 0 1,-6 5-190,1 10 1,-4 3-81,-5 6 0,3 8-206,-3 6 1,-2 8-630,2 11 672,0 3 0,-2 13 0,-2 2 0</inkml:trace>
  <inkml:trace contextRef="#ctx0" brushRef="#br0">28436 16107 8038,'0'-8'559,"0"2"1,-2 6-600,-2 0 1,2 8 556,-3 6-362,-3 7 0,2 7 20,-3 0 1,-4 6 1,3-1 1,3 11-174,-3-1 1,5 4 46,-4 0 0,6-1-51,-2 6 0,-3-12 0,0 1 0</inkml:trace>
  <inkml:trace contextRef="#ctx0" brushRef="#br0">17901 8743 7985,'0'-8'248,"0"-4"188,0 10-99,0-4-111,0 6 168,0-7-178,0 6 9,0-6-119,0 1 0,0 3-45,0-7 0,1 7 76,4-1 1,-4 0-162,4 0 94,-3 2 0,-1-4-183,4 6 100,-3 0 77,4 0 83,-6 6-200,0-4 103,0 4-63,0-6 1,0 2 12,0 2 159,0-2-5,0 4-31,0-6-49,0 0-33,0 7 0,-2 0 40,-2 8-262,2-1 226,-11 0-77,12 0 1,-10 2-124,6 3 0,-6-3 114,2 3 1,-4 1-127,-1-1 1,-1 5 133,1-5 0,0 0-11,0-5 0,6 0 162,3 1 29,-3-8-177,7 6 0,-6-10 529,7 7-217,7-7-76,1 3 1,7-6 30,4 0 0,3-6-345,7-4 0,6-4-266,3-5 0,-4-3 94,0-6 1,0-5-159,-1-1 1,-4-4-1152,-5 5 630,-7 0 555,3 5 0,-5-1-253,-1 1 657,-6-1 0,-2 7 0,-6 2 0</inkml:trace>
  <inkml:trace contextRef="#ctx0" brushRef="#br0">18199 8573 7985,'-8'14'-230,"-3"0"-58,6 0 0,-1 5 1221,1 0-240,4 6-370,-6-9 0,3 6 79,-1-3-177,0-3-222,5 5 0,-4-3-189,-1 1 0,-2 0 57,3-4 1,-3 0-121,-2 4 0,-5-1-94,0 5 1,-1 0-893,-4 0 1235,-3 4 0,-6-5 0,-9 7 0</inkml:trace>
  <inkml:trace contextRef="#ctx0" brushRef="#br0">17815 9198 7985,'-16'14'-1195,"-2"4"1466,8-4 457,4 3 1,3-15-262,12 3 0,7-12-177,12-7 0,2-8-469,3-11 192,4 3-235,5-11 0,-4 9-540,0-6 63,-12 7 505,7-4 0,-17 8-118,2 3 0,-3 4 185,-6 5 0,2 6-465,-6 0 342,0 5 1,-10 0 101,0 8 0,-6 4 495,2 6 316,-4 1-620,-1 5 0,1-2 705,4 5-361,-4-5-147,5 9 0,-4-12 121,2 4 1,-3 2-26,4-2 0,1 0 80,-1-5 1,4 0-148,-5 0 1,-1 2-247,-8 3 1,2-1-251,-7 5 187,7-5 49,-16 8 1,9-5-598,-9 3 332,3-4 107,1-6 0,7 1-94,3-1 1,8-5-326,2 1 142,6-7 0,-2 3-465,10-6 459,3-6 102,6-8 330,6-2 0,9-17 0,7 3 0</inkml:trace>
  <inkml:trace contextRef="#ctx0" brushRef="#br0">18142 9084 7985,'10'-8'-59,"-1"4"0,-4-3-285,4 3 793,-5-1-187,8 5 57,-10 0-688,4 0 177,-6 0 146,0 0 1,-6 6 0,-2 2-1</inkml:trace>
  <inkml:trace contextRef="#ctx0" brushRef="#br0">18128 9184 7863,'-8'6'75,"-3"-3"547,6 7 1,-6-1-371,2 5 0,1 5-275,-2 0 0,1 5 52,-5-5 129,0 6-39,-1-9 0,0 9-238,-4-6 112,3 7-120,-5-11 0,9 6-356,2-7 225,-3-6-35,12 5 0,-5-13-294,6 0 285,6 0 107,2-19 1,6 9-72,0-9 75,7 3 154,-5-4 0,9 6 160,-6 0-307,0-1 264,1 7 122,-4 1 0,5-5 196,-7 8 281,-6-1-447,-2 11 1,-6 2 81,0 6 0,-2 1-38,-2-1-86,-4 6-152,-6-4 0,-1 5-62,1-7 1,5 0 88,-1 0-391,7 1 23,-3-1-410,6-6 500,0-2 1,6-6 84,4 0 1,-3 0 111,3 0 45,-1 0-42,-1 0 0,3 2 299,-6 2-207,0-2 33,-5 11 1,0-10 99,0 6 1,0 1-158,0 4 0,-2 0 26,-2 0 0,-4 1-42,-7-1 1,1-5-3,0 1 0,0-2-164,0 1 0,-1-3 37,1-6 1,5-1-821,-1-4 385,7-9 525,-3-8 0,6-13 0,0-1 0</inkml:trace>
  <inkml:trace contextRef="#ctx0" brushRef="#br0">18299 8800 7985,'14'-8'241,"0"3"1,0 4 400,1 1 0,-6 0-409,1 0 1,-6 4-308,6 1 0,-6 5-512,6-6 0,-1 1 179,6-5 0,-1-1-520,0-4 684,0-3 13,7-6 1,-1-2-8,4-3 0,-3 5 237,-7 0 0,-2-1 0,-2 6-78,3 3-63,-12-1 141,5 7 0,-7 7 732,-4 2-405,-3 4-161,-6 1 0,-2 2 556,-3 3-392,-3 3-102,-6 6 1,-1 1 15,1-1 0,-1-4-48,1-1 1,1-4-207,3 5 0,4-7 99,6 2 0,4-4-258,1-6-75,6 4 180,-4-12-49,14 6 1,2-7 97,10 0 1,-2-2-12,7-3 0,0-3-4,4-6 1,1 0-68,-1 0 1,1-5-162,-1 0 1,-1-5 20,-4 5 1,-2-4-172,-7 4 0,-6 0 408,-3 4 0,3-5 0,0-2 0</inkml:trace>
  <inkml:trace contextRef="#ctx0" brushRef="#br0">18512 8700 7985,'-8'7'0,"2"-4"-299,6 6 150,0 1 74,6 10 1,-3-2 811,7 5-310,-7 1-218,3 5 0,-1-1-105,0 0 1,-1 1-41,-4-1 0,0-1-185,0-3 1,0 1-50,0-6 0,0 5-278,0-5 1,0 0-546,0-5 518,-6 0 475,4-6 0,-10 5 0,4-5 0</inkml:trace>
  <inkml:trace contextRef="#ctx0" brushRef="#br0">18469 9042 7540,'-14'19'-75,"0"0"1,-2 6 235,-3-1 0,3 2 299,-3 3 0,4-2-318,0-4 0,6-2-26,-1-7-208,7-6-36,-3-2 194,6-6 1,6-6-397,4-3 168,9-4 36,3-8 1,6 4-199,1-7 344,-1 1-139,1 0 0,-1 3-83,0 6 0,-4 0 86,0-1 0,-7 1 27,2 0 0,-8 4-106,-1 1 78,-7 6-20,3-4-262,-6 7 308,0 0 0,-6 7 91,-2-6 0,-13 18 0,-1-3 0</inkml:trace>
  <inkml:trace contextRef="#ctx0" brushRef="#br0">18455 9226 7985,'-2'13'-527,"-2"-3"1,2 2 535,-3-2 74,4 2 285,1 3 0,0-1 204,0 0-432,6 0 1,0 0 69,4 1 1,1 0 5,-6 4 0,6-3-255,-2 3-42,-2 3 183,5-6 0,-4 5-108,6-7-73,1-6 17,-1 4 0,5-10-200,0 3 1,-3-4 45,-2-1 0,-5-8-94,5-6 1,1-2-7,-6-7 1,2 0-120,-1 0 0,-2-4 185,-4 3 0,-2 4 250,3 1 0,-4 3 0,-1 2 0,0 6 29,0 2 1,-1 6-19,-4 0 1,3 6 88,-2 3 1,-4 4 130,-2 1 1,2 5-27,-1 0 1,-1 5 77,-4-5 1,0 0-127,0-5 0,-5 0-33,0 0 1,-2 1-128,2-1-96,3-6 218,-10 4 36,10-10-46,-5 4 173,7-6 322,0 7-437,6-6-64,2 5 1,14-17-43,6-3 1,3-6-150,12-4 0,-4-1-824,8-13 406,-3 0 145,-2-5 1,-1-4-655,-3-1 800,-3-5 0,-1 8 0,2-3 1</inkml:trace>
  <inkml:trace contextRef="#ctx0" brushRef="#br0">18725 8828 7152,'0'15'131,"0"4"390,0 0 1,-5 6-358,1-2 1,-1 3-162,5-3 1,-5 3-123,1-7 144,-1 6-6,5-16 0,0 10-114,0-9 114,0-4-88,0 1 1,1-9-136,4-3 1,-2-3 97,7-6 1,-2 0-15,1 0 1,4-1 88,-4 1 1,4 0-10,1 0 1,0 0 17,1-1 0,-1 6 163,0-1 1,0 7 323,0-2-262,-6 4 1,5 1 666,-4 0-587,-2 0 1,4 6 90,-6 4 1,-1 4-26,-4 5 1,0 3-114,0 6 0,-6 1-90,-4-1 0,-2 2-780,-2 3 305,-7-3 260,5 12 0,-4-12-1067,6 3 624,-1-3 58,1-8 1,-5 3-273,0-6 0,0-5 294,5-4 1,0-7 431,0 2 0,-1-10 0,1-3 0</inkml:trace>
  <inkml:trace contextRef="#ctx0" brushRef="#br0">18711 9255 7867,'14'-6'-355,"0"4"481,1-3 0,-1 5 229,0 5 0,0 3-67,1 6 0,-3 2 162,-2 3 0,2-3-1067,-2 3 241,2-4 268,3 6 0,-1-10 108,0 3 0,7-9 0,1 1 0</inkml:trace>
  <inkml:trace contextRef="#ctx0" brushRef="#br0">19308 8487 7949,'0'-14'75,"0"0"-75,0 6 415,0 2-123,6 6-67,-4 0 1,4 1-21,-6 4 0,0 8 11,0 5 0,0 8 17,0-3 0,-4 4-169,-1 2 0,0-2-154,5-4 1,0 4-255,0-3 0,0-8 116,0-2-100,0-3 199,0-3-224,0-2 39,6-19 0,-2-1-3,5-9 0,-4-9-66,4 4 1,-1-6 149,2 1 0,2 3 44,-2-3 1,2 3 314,3 2 0,-1 5-37,0 4 1,0 5 23,1 5 1,-6-2 335,0 6 78,-5 0 1,2 12-106,-6 2 1,0 5 120,0 5 1,-2 8-257,-2 6 0,0 0-221,-5-4 0,4-1-936,-4 1 452,6-1 340,-4 1 0,3-7-738,-1-3 430,0-4 386,-1 0 0,-2-1 0,-6 0 0</inkml:trace>
  <inkml:trace contextRef="#ctx0" brushRef="#br0">19322 8601 7949,'0'8'364,"0"-2"1,7-6-270,2 0 0,4-5-163,1 1 0,0-6-76,0 5 166,1-6 32,-7 10 0,4-10-209,-2 6 33,-4 0-86,0 5 77,-6 0 147,0 0 1,-1 7-190,-4 2 1,-8 4 120,-6 1 0,0 5 23,5 0 1,0 1 132,0-1-109,-7-3 0,10 3-24,-3-9-30,9 2 35,-1-4 10,6 0 1,6-2 25,4-6 0,4-1 63,5-4 0,-3-1 39,3-4 1,-4-2 125,0 2 0,-1 2-140,0-1-944,0 6 144,-6-4 483,-1 7 1,-9 2 81,-3 3 1,-3 2-24,-6 8 1,-5 4 25,0 0 0,-6 4 132,1-4 0,-3 6 0,-1-2 0,-7 5 0,-3 0 0,3 1 0,-6-1 0,11-6 0,-3-3 0,3-3 212,8-2 0,2-4 784,5-1-570,7-5 0,8 0 144,10-8 1,10-4-203,9-7 1,6 1-114,7 0 1,1-7-449,0-2-548,-1 2 794,1-6 0,-2 5-814,-3-6 330,3 6 87,-11 1 1,5 7-292,-7 0 1,-6 6-66,-3 3 700,-3 4 0,-14 7 0,-4 8 0,-12 8 0</inkml:trace>
  <inkml:trace contextRef="#ctx0" brushRef="#br0">19351 8999 7949,'8'0'692,"-2"0"-309,-6 0-161,0 6-146,0 2 0,-6 6-75,-4 1 1,-2-1 107,-3 0 0,0 7-102,-4 2 0,3-2 70,-3-2 0,5-3-351,4-2-96,-2 0 1,8-6 201,-5-3 0,6-7-34,-2-7 0,10-2 60,4-13 0,9 0-40,1-4 1,4-1-10,-4 1 1,6-1-132,-1 1 1,-3 6 186,-2 3 0,1 3 70,-1 2 0,0 1 412,-5 4-230,1 2 1,-3 9-128,-2 3 636,-4 3-325,-6 6-107,0 6 0,0 3 129,0 5 1,-2 2-26,-2 3 0,0-1 28,-5 6 0,4-5-135,-4 5 1,4-7-263,-4 3 0,5-4-632,0-2 405,2-6 103,-4-1-412,4-7 347,-4-6 19,6-2 241,-6-12 0,4-8 0,-4-9 0</inkml:trace>
  <inkml:trace contextRef="#ctx0" brushRef="#br0">19337 9155 7949,'0'8'-55,"0"5"1,1-12-277,4 4 444,3-3 1,6-2 217,0 0 0,0 0 16,1 0-257,-1 0-12,-6 0 1,4 0-41,-2 0 1,-2 0 75,1 0-51,1 0 1,-2 6 59,-4 4 1,-2 2-25,-2 2 0,0 2 46,0 3 1,-2-1 12,-2 5 1,-3 1-93,-2 4 1,-4 1-8,4-1 0,-2-4-11,1 0 0,-1-5 9,6 4 1,-4-10-191,4 1 151,-6-3-197,10 3 313,-6-6 18,7-1-147,0-7 78,0 0-54,0-7 4,7 6-57,-6-6 0,5 6-12,-6-4-31,0 4 1,0-7-395,0 3 157,0 3-251,0-4 76,0 6 212,7 0-81,-6-6-542,6 4 357,-1-11 180,-4 12 353,4-5 0,0-7 0,2-3 0</inkml:trace>
  <inkml:trace contextRef="#ctx0" brushRef="#br0">19280 9497 7949,'0'-8'0,"0"0"-476,0 3 238,0 3 266,6-10 349,-4 10 0,10-6-200,-2 4 1,2 0-32,3-5 1,-1 1-68,0-1 1,5-4-93,0 3 0,1-2-74,-1-2 0,-3 4 21,3 1 1,-3 6-221,-2-2 252,-6 3 1,-2 9 21,-6 2 0,0 8 42,0 2 0,-6 7-8,-3-3 0,-9 4 25,-1 2 1,0-1 146,5 0 0,0 1 46,0-1 0,1-6-104,4-3 1,-3-3 124,8-2-26,-7-6-51,9 5-11,-4-12-123,6 6 0,1-9 1,4-3 1,3-2-127,6-8-51,0 1 170,7-6 1,1 2-343,7-5 144,-1-1 55,7-5 0,1 3 85,7 2 0,1-3 46,3 3 0,-4 4 120,0 1 0,-4 3-156,-10 2 1,1 1 31,-11 4 0,-2 1-494,-8 3-612,4 4 1078,-11-6 0,4 7 0,-6 0 0</inkml:trace>
  <inkml:trace contextRef="#ctx0" brushRef="#br0">20033 8573 8037,'14'-15'0,"1"3"9,-1 2 1,8-2 172,6 2 1,2 4 46,8 1 0,0 3 30,5 2 0,-2 0-15,-3 0 0,-8 0 29,-6 0 1,-7 7 28,2 2 0,-10 9-131,-4 1 0,-3 6-120,-2-1 1,-2 7-4,-3 2 0,-9 2-322,-9-2 1,-4-3-438,-2 3 1,1-4 402,-1-5 1,1 1-278,0-6 1,4 4 584,0-4 0,0 7 0,-4-4 0</inkml:trace>
  <inkml:trace contextRef="#ctx0" brushRef="#br0">20147 9269 8035,'6'8'781,"2"0"-322,6-3 1,-4-4 323,-1 4 0,1 1-169,4-1 1,0 4-1,1-4 1,-1 6 117,0-1-351,0-4-117,0 7 1,5-5-1834,0 6 1569,0 0 0,-5 0 0,1 0 0</inkml:trace>
  <inkml:trace contextRef="#ctx0" brushRef="#br0">19237 10250 8166,'-5'-9'-191,"1"-1"0,-3 7 64,3-2 1553,2 4-670,-4 1-587,6 0 0,0 6 56,0 3 1,0 10-1,0 5 0,4 3-17,1 1 1,5 7-1,-6 3 0,6 3-197,-5 2 0,-1 1 51,-4 3 1,5-1-129,0 6 0,-1-4 68,-4 4 1,0-5-90,0 5 0,0-4 83,0 4 1,0-11-92,0 2 1,0-10 2,0 0 0,0-9-449,0-5-338,0-4 407,0-7 126,0-1 0,0-9-180,0-3 0,0-4-23,0-10 549,0-3 0,7-13 0,1-1 0</inkml:trace>
  <inkml:trace contextRef="#ctx0" brushRef="#br0">19493 10321 8341,'-2'8'614,"-2"-3"-519,2 3 1,-4 0 166,6 6 0,0 0 16,0 0 1,0 5-135,0 0 1,0 10 112,0-6 0,1 12-197,4-7-72,-3 4 21,4 3 0,-1 1-203,-1 7 1,1 1 81,-5 3 0,0-1-75,0 6 0,-5 2-139,1 8 1,-6-9-312,5 4 0,1-9 144,4-1 493,-7-3 0,6-7 0,-5-3 0</inkml:trace>
  <inkml:trace contextRef="#ctx0" brushRef="#br0">19109 11188 7987,'-14'-14'579,"6"0"-178,-5 6-144,12 2 1,-4 6-99,10 0 0,-2 1 56,6 4 0,6 3-15,4 6 1,0 5 13,-5 0 0,5 6 0,0-1 0,4 3-45,-4 1 1,2 2-100,-2 3 1,-2-7-178,7 2 0,-7-3 64,2 4 1,2-5 104,-2-1 0,0-5 55,-5 1 1,0-4-19,0 0 1,-4-1 108,-1 0 47,1-6-54,4-2 0,-1-14 186,-4-6 1,4-11-196,-4-8 1,-1-13-166,2-2 0,-1-2-57,5-7-735,7 3 639,-5-9 1,9 0-298,-6-3 1,0 9-89,-5 5 0,0 12-1283,0 7 1794,1 9 0,0 1 0,4 8 0,4 4 0</inkml:trace>
  <inkml:trace contextRef="#ctx0" brushRef="#br0">22223 7734 8087,'-7'-13'222,"-2"4"0,1 2-48,-1 7 0,4 2-12,-5 3 12,7 3 0,-8 10-123,6 1 0,1 2 128,4-2 0,0-2 32,0 7 1,4 0 230,1 4 0,8 2-111,1 3 1,-5 4-49,6 5 1,-6 1-156,1 0 0,1-6 86,-7 1 0,1-1-109,-5 1 1,0-4-199,0-5 1,0-2-154,0-4 0,0-2 163,0-7 0,0-4-251,0-1 101,0-6 190,0 4-100,0-20 0,0 2-138,0-13 0,2 0 56,3-4 1,2 0-156,8-1 1,0 1 203,4-1 0,-1 7 32,5 3 0,-5 3 258,1 2 1,1 6-123,-1 4 1,0 2 95,-5 2 0,1 2 67,-1 2 0,-5 4 163,1 6 1,-7 2-40,2 3 1,-4-3 85,-1 3 0,0 1-2,0-1 0,-1 2-147,-4-2 1,-3 1-106,-6 4 0,0-3 68,-1-7 0,0 0-151,-4 0 0,3-4 22,-3-1 0,-2-6-208,2 2 1,-4-10-196,4-4 1,0-5-449,5-5 1,4 1-1661,1-5 2461,6 5 0,-4-8 0,7 3 0</inkml:trace>
  <inkml:trace contextRef="#ctx0" brushRef="#br0">23701 8203 8157,'0'-14'-26,"0"-1"1,0 1-43,0 0 0,0 0 719,0 0 1,2 4 316,3 1-796,-4 5 0,6 0 26,-7 8 1,1 11-81,4 8 0,-3 4 63,2 2 1,-2 1-146,-2 3 1,1 3 91,4 7 1,-3-2-150,2-3 1,0 3-30,0-3 1,-2-2 101,3 2 0,1-8-166,-1-2 0,4-1 95,-4-8-174,6 0 165,-3-11 0,6-8 29,0-9 0,1-10-34,-1-5 1,2-8-8,3-1 1,-4-6-383,4 1 0,2-3 160,-2-2 1,0 7-29,-5 3 1,0 4 130,0 5 0,-1-1 344,-3 6-2,2 7-64,-10 5 0,9 10-57,-6 7 1,-1 1 127,-4 13 0,0 4 297,0 5 1,0 0-159,0-4 0,2-1-97,3 1 1,-2-1-75,6 1 1,-1-7-154,2-3 0,2-3 111,-2-2 1,2-6-12,3-4 0,-1-2-2,0-2 1,-4 0-48,-1 0 0,-1-11-176,1-3 0,4-10 119,-4 0 1,-2-3-362,-2-1 0,1-2 177,-1-3 1,-1 3-888,-4-3 1,0 7 69,0 3 1002,0-1 0,0 2 0,0 1 0</inkml:trace>
  <inkml:trace contextRef="#ctx0" brushRef="#br0">23957 7975 8007,'-33'-14'6,"0"0"0,0 5 71,4-1 1,6 1 50,-1-6 1,5 7 137,-5 4 1,5 2-270,-4 2 0,5 0 130,-1 0 0,4 5-37,0 0 0,1 6 21,0-2 1,1 5-130,4 5 1,-2 3 105,6 7 0,-1 6-168,1 3 1,3 7 161,-2 3 1,2 5-6,2 0 1,0 7 165,0 1 0,5 7-246,-1-2 1,8 2 126,-3-1 0,5-6-7,5-9 1,-1-4 8,5-10 0,7-5 66,8-9 1,6-10 129,9-9 0,5-5 67,13-5 0,-1-3-378,-4-6 1,2-7 21,-6-3 0,1-2 125,-2-3 1,3 5 38,2 1 1,-3-1 51,-6-4 0,-3-7-2,-7-3 0,-6 2-131,-12-2 0,-7-3-130,-3-2 1,-5-3 59,-5 8 0,-2-3-78,-7-1 1,-7-6-132,-2 1 1,-16-7-36,-9 2 0,-7-2-338,-6 2 0,-5 5 168,-10 9 0,-3 5 60,-6 9 0,11 5-28,3 10 0,-3 9-183,-6 9 1,4 8-163,6 2 1,11 0 223,12-4 1,14-6 456,5 1 0,14-3 0,0 3 0,3-4 0</inkml:trace>
  <inkml:trace contextRef="#ctx0" brushRef="#br0">23019 10932 8061,'0'-14'-372,"0"0"1814,0 6-500,0 2-661,0 6 0,0 1-41,0 4 0,0 3 0,0 6 0,0 0 29,0 1 1,0 5-38,0 4 1,0 3 121,0 1 1,0 2-93,0 3 0,0 2 87,0 3 0,0 1-83,0-5 0,0 4-10,0-5 0,-2 0-128,-2-5 1,2-4-185,-3 0-216,4-7 225,1 4 1,0-12-1790,0 1 1046,0-7 790,-7 3 0,6-12 0,-5-2 0</inkml:trace>
  <inkml:trace contextRef="#ctx0" brushRef="#br0">25336 10918 8464,'15'0'1209,"-6"7"-820,1 2 1,-1 8-25,5 2 1,1 7-145,-1-3-125,0 10 1,-5-3 45,1 4 0,-5-9-98,4-1 0,-6-5-32,2 4 0,-3-1 144,-2 2 0,-2 1-94,-3-6 0,-4 5 64,-10-5 1,-3 6 74,-7-1 0,2-4 2,4-1 1,-4-3 77,3-2 1,4 1-44,1-1 0,3-5 486,2 1-204,6-7-255,1 3 1,9-6-163,3 0 0,7 0 66,7 0 0,7-1-131,-3-4 1,9 2-27,1-7 1,0 6-202,-4-6 0,-1 2-79,1-1 0,4 1-310,0 3 1,0 4-2496,-4-4 3073,-7 10 0,5 2 0,-5 8 0</inkml:trace>
  <inkml:trace contextRef="#ctx0" brushRef="#br0">18242 18368 10755,'1'9'158,"4"1"1,-3-6-184,2 6 156,4-1 1,-6 5 20,3 1 1,-4-6-166,-1 1 114,7-1 0,-6 5-28,4 1 1,-4-6-212,-1 1 1,2-6 204,3 6-96,-4-7 1,12 8 119,-4-6 0,1-1 8,4-4 1,-3 5-34,8 0 0,3 0 29,2-5 1,3-2-130,1-3 0,1 2 147,-1-6 0,1 6-93,-1-2 0,0-2 90,1 3 1,4-1 7,0 5 1,0 0-70,-4 0 0,1-5 21,3 1 0,5-3 36,9 2 0,5 2 2,10-6 0,8-1-350,5-4 0,1 0 308,-5 0 1,-4 4-71,-1 1 1,5 4 61,5-4 0,0 5 99,-5 0 1,-11 2-78,-3 2 0,-10 0 0,1 0 1,-9-5 19,-1 1 1,-6-1-1,1 5 0,-3 0 169,-2 0 1,-4-5-89,0 0 1,-7 1 515,2 4 0,-3 0-365,-2 0 0,-5-5 639,1 0-362,-7 0-187,3 5-45,1 0-264,-6 0 0,6-1-152,-7-4 0,4 2 50,1-7 1,0 1-349,-5-5 0,0-7 85,0-2 1,0-4-1051,0-2 1,-5-1 94,0-3 1176,-6 3 0,3-17 1,-6 2-1</inkml:trace>
  <inkml:trace contextRef="#ctx0" brushRef="#br0">22052 17870 8803,'10'2'451,"-1"2"1,-4 0-264,4 5 1,-4-4-100,5 4 71,-7 1 0,8 4-99,-6 0 1,4-4 113,-4-1 0,4 1-170,-4 4 0,1-5 84,-1 1 0,-3-1-120,2 5 1,3-4 153,-3-1-72,7 1 0,-9 4 1,3 0 1,1-4-10,-1-1 0,4-4-47,-4 4 1,6-5 62,-1 0 1,2-2-18,2-2 1,2 0-52,3 0 1,-1-2-7,5-2 0,-1-3 36,2-2 0,3-2-17,-3 6 1,2-4-27,3 4 1,6 0 2,3 5 1,7 0-4,3 0 1,5 0 26,0 0 0,-4 0-25,-2 0 1,-3 0 17,-1 0 1,0 0 3,-1 0 0,-1 0-25,-3 0 0,8 5-6,-3 0 1,7-1 292,-2-4 1,2 0-87,-7 0 0,3 5 103,-8 0 1,-5 0-36,-5-5 1,-1 0-114,-8 0 1,0 0 108,-5 0-111,0 0 0,-4 0 158,-1 0-198,-6-7 1,4-1-260,-7-6 0,5 0 77,-1 0 0,1-7-425,-5-3 1,5 2-6,-1-1 1,3-6-210,-2-4 0,-2-2 218,6 2 1,-4 3 511,4-3 0,-5-3 0,2-1 0</inkml:trace>
  <inkml:trace contextRef="#ctx0" brushRef="#br0">24725 17856 8513,'-8'-14'-399,"-4"6"586,10-5 0,-6 11 412,3-2 49,4 2-370,-6 2 0,12 2 51,0 2 1,1 4-50,-1 7 0,-3 4-1,2 0 1,3 1-41,-3-1 1,1 2-190,-5 2 0,0-1-21,0-3 1,0-3 65,0 3 1,0 2-87,0-2 1,6 0 160,4-5 1,-2 0-202,1 0 0,2-1 32,8-4 1,-3 2-60,3-6 0,3 5 81,2-6 0,4 1-13,5-5 0,5 0 99,10 0 1,4 2-48,10 2 1,2-1-37,7 7 1,-6-5 152,-3 4 0,-4-4-33,-1 4 1,6-5-118,4 0 1,-3 3 10,3-3 0,-7 1 152,1-5 0,-4-1-8,-5-4 0,-7-3 41,-7-6 1,-8-1-113,-2 1 1,-1 0-155,-8 0 0,-5-2 159,-5-3 1,-5-1-449,0-4 1,-4-3-272,-4 3 1,-4-4-124,-6-5 0,-1-2 74,1-3 0,-5-3-939,0 3 1589,0 3 0,5-6 0,0 5 0</inkml:trace>
  <inkml:trace contextRef="#ctx0" brushRef="#br0">28009 16804 11738,'-9'0'0,"-1"0"-591,7 0 635,-9 0 569,10 0-50,-4 0-316,6 0 0,0 6-27,0 4 1,0 2-107,0 2 1,4 1 73,1-1 1,0 0-120,-5 0 1,5 1-129,-1-1 1,7 0 97,-1 0 0,3 0-174,1 1 0,2-1 176,3 0 1,4-6 6,10-3 0,5 1 15,10-1 0,-2-1 73,6-4 0,0 0-289,5 0 1,-5-1 108,0-4 1,-5-1-81,5-4 0,-7-1 110,-3 7 1,-1-6-46,-7 5 0,-3-4-43,-7 4 1,-5-6 11,-10 2 0,2 1 39,-6-2 1,0-1 29,-5-8 1,0 2-1805,0-7 1813,0 0 1,-6-10 0,-2-3-1</inkml:trace>
  <inkml:trace contextRef="#ctx0" brushRef="#br0">25109 8075 8355,'-10'0'-426,"1"0"1,0 2 795,-6 2 0,-5 4-89,-4 6 0,2 5-307,-2 0 1,5 5 88,-4-5 1,5 0 24,-1-5 1,3 0 39,2 1 0,5-1 16,-1 0 1,7 0 109,-2 0 0,-1 1-15,1-1-93,1 0 0,5 0-12,4 0 0,3-1-166,6-3 0,0 1 17,0-7 1,7 6-131,3-5 0,3-1-555,1-4 0,0 0 341,1 0 0,-7-4-448,-3-1 1,-3-1 806,-2 1 0,-6-3 0,-2-6 0</inkml:trace>
  <inkml:trace contextRef="#ctx0" brushRef="#br0">24896 8345 8440,'8'-6'-393,"4"4"598,-2-3 0,2 4 160,3 1 1,5 0-35,4 0 0,4 0-302,5 0 0,2 0 108,3 0 0,3-6-258,-3-4 1,2 2 83,-3-1 0,3 1-953,-7-2 990,0 4 0,-4 0 0,-1-2 0</inkml:trace>
  <inkml:trace contextRef="#ctx0" brushRef="#br0">21028 12255 8170,'43'-4'0,"0"1"0,37 2-164,-40-2 0,1 1 0,2 1 1,1 0-2150,3 1 0,1 0 2233,1 3 0,0 1 1,-5-3-1,-2 1 80,0 2 0,-3 1 107,23 5 0,-1 4 1,-10 0-1</inkml:trace>
  <inkml:trace contextRef="#ctx0" brushRef="#br1">21014 10904 8019,'8'-14'0,"0"4"-93,-3 1 104,3 6 1,6-4 631,0 7 0,0 0-164,1 0 0,4 0-146,-1 0 0,1 7-111,-4 2 0,-1 5 28,0 5 1,-4-1-185,-1 5 0,-1 7 103,1 8 0,-2 3-106,-7 2 0,0 1 79,0 4 0,0 2-263,0 7 0,-7 5-46,-2-1 1,-4 2 85,-1-1 0,5-8-43,-1 3 0,7-15-321,-2 1 1,-1-11-731,1-4 1,0-6 173,5-8 1001,0-6 0,0-2 0</inkml:trace>
  <inkml:trace contextRef="#ctx0" brushRef="#br1">20986 11643 8019,'-10'10'135,"1"-1"-135,6 1 0,-2 4 678,10 0 1,3 0-140,6 1 0,0 4-113,0-1 1,0 1-75,1-4 0,-1 4 115,0 0 0,0 4-107,1-4 0,-1 5-132,0-5 1,-5 5-49,1-6 0,-2 6 277,1-5-469,4-6 0,-5-2-23,6-6 0,0-4-104,1-10 1,-1-7-178,0-13 1,7-8-373,2-11 0,4 1-125,1-15 0,12-6-442,-19 28 0,1 0 1255,-3 4 0,1 1 0,4-6 0,0-1 0,-2 6 0,0 0 0</inkml:trace>
  <inkml:trace contextRef="#ctx0" brushRef="#br1">20119 9880 8174,'-15'-14'0,"1"6"1526,6-4-696,2 10-810,6-4 133,0 6 1,6 5-134,4-1 0,2 7 125,3-1 0,-6 2-566,1 3 0,-7-1 145,1 0 0,-2 0-35,-2 0 0,-2 1 110,-2-1 0,-9 5 81,-6 0 0,-1 0 114,1-5 0,3 5-73,-3 0 1,8 0 257,1-5-152,7 0 0,-3 1 277,6-1 0,1-2 10,4-2 0,5 1-18,9-6 1,1 4-248,4-4 0,3 4 21,-4-4 0,-1 1-84,2-1 1,-6-3 119,0 2 1,-8 0-213,-5 0 150,3-2 0,-12 11 221,4-4 1,-15 5-172,-4 5 0,-5-1-158,0 5 0,-3-4-2,4 5 1,1-7-479,-2 2-234,7-9 532,-4-4 0,13-8-648,3-2 1,5-9 893,5-6 0,3-12 0,6 1 0</inkml:trace>
  <inkml:trace contextRef="#ctx0" brushRef="#br1">20374 10051 8174,'-6'-8'-819,"-2"2"1427,-6 6 0,1 1-127,4 4 0,-4 3-166,4 6 0,-2 0-56,1 1 0,-1 0 34,6 4 1,1 2-113,4 3 1,0 1-157,0-6 0,0 0 129,0-5 1,6-1-157,4-4 0,2 2-240,2-6 1,5 0 116,0-5 0,2-7-148,-2-2 0,-3-4 75,3-1 1,-5-6-32,-5-4 1,2-1 30,-6 1 0,0-1 97,-5 6 1,0-5 12,0 5 1,-7 0-10,-2 5 1,-5 6-79,-5 3 0,3 4 84,-3 1 0,3 0-167,2 0 0,5 6 102,-1 3 0,7 4 156,-2 1 0,10 7 0,3 1 0</inkml:trace>
  <inkml:trace contextRef="#ctx0" brushRef="#br1">20559 10037 8174,'-8'14'235,"-3"2"-251,7 3 0,-6-2 379,5 7 0,1-5-94,4 4 0,0-5-156,0 1 1,1-3-38,4-2 1,3-5-131,6 1 1,0-7-22,1 2 1,-6-4-22,0-1 0,-1-6 25,2-4 1,2-4 19,-2-5 0,-4 2-60,-1-7 0,-3 7 79,-2-2 1,0-2 7,0 2 0,0 0 43,0 5 1,-7 5 48,-2-1-168,-4 7 1,-1-2-176,0 10 1,6 3-303,3 6 1,4 0 576,1 1 0,0-1 0,0 0 0</inkml:trace>
  <inkml:trace contextRef="#ctx0" brushRef="#br1">20829 9994 7783,'-7'6'-1075,"-5"-2"1630,8 5 0,-6 1-155,6 4 0,-3 0-191,2 0 1,4 5-102,-4 0 0,4 0 238,1-5 1,1 1-204,4-1 1,1-5-80,4 1 1,2-6 78,-2 6-213,2-7 1,3 2-67,-1-10 1,0 0 61,0-9 0,-4 3-94,-1-8 1,-4-1 57,4 1 0,-5-5-33,0 5 1,-2-5 61,-2 5 0,-5 0 62,0 5 0,-6 6-77,2 4 1,-4 2-107,-1 2 0,0 2-70,0 2 1,1 4 121,4 6 0,2 1-437,7-1 587,0 0 0,13 0 0,3 0 0</inkml:trace>
  <inkml:trace contextRef="#ctx0" brushRef="#br1">21114 9966 8144,'-13'9'-277,"4"1"0,1-6 632,3 6 0,3-5-36,-2 4 1,2-4 268,2 4-160,0 1-193,6 4-141,2 0 1,7-1-156,-1-4 1,-5-2 93,1-7 0,-6 0 82,6 0-205,-7 0 105,10-7 1,-12-2-159,4-10 1,-3 3 99,-2-3 0,0 2-136,0-2 0,0 3 58,0-3 0,-7 3 97,-2 2 0,1 0-130,-2 0 1,6 6-533,-6 3 199,7 3 0,-8 9 102,6 2 0,1 4-170,4 1 555,0 0 0,6 0 0,2 1 0</inkml:trace>
  <inkml:trace contextRef="#ctx0" brushRef="#br1">21270 9951 8144,'0'-7'453,"0"0"-182,0 7 1,-5 2-184,1 3 1,-1 2 136,5 8 0,0-1-119,0 0 0,0 0 37,0 1 1,0-6-10,0 1 0,5-6-394,-1 6 149,8-7-25,-5 3 1,8-12 27,-1-4 1,-5-7-18,1-2 1,-7-1 116,2 1 0,1 1-8,-1-5 0,-1 5 27,-4-1 1,-1 3-1,-4 2 1,2 2 1,-6 2 0,4 4 6,-5 6 1,6 0-361,-6 0 1,5 8 111,-4 6 0,6 0 154,-2 5 75,3-3 0,2 4 0,0 2 0</inkml:trace>
  <inkml:trace contextRef="#ctx0" brushRef="#br1">21469 9880 7397,'8'0'1268,"-2"0"-849,-6 7 1,2 1-177,3 6 1,-4 0-5,4 0 1,1 0-137,-1 1 59,6-1 0,-3-5-244,6 1 1,-4-7 102,-1 2 1,1-4 10,4-1 0,-1-6-42,-4-3 1,4-4 38,-4-1 0,-1-2-98,2-3 1,-6 3 115,6-3 1,-7-1-19,2 1 1,-4-5 26,-1 5 1,-1 0-97,-4 5 0,-5 4 89,-8 1 0,-1 6-510,-10-2 1,4 11-59,-8 9 1,3 4 518,1 4 0,1 10 0,-1-3 0</inkml:trace>
  <inkml:trace contextRef="#ctx0" brushRef="#br1">21796 9724 8040,'10'10'77,"-1"-1"0,1 5 108,4 5 1,0 0-439,0-5 1,2-1 89,3-4 1,-2-2-334,7-7 1,-6 5 495,0-1 0,-2-5 0,-1-7 0</inkml:trace>
  <inkml:trace contextRef="#ctx0" brushRef="#br1">21910 9681 7538,'-6'15'1273,"4"-1"-822,-3 0 0,-1 5-394,1 0 0,-6 8-39,2 1 1,-2 1-134,1 4 1,-2 2 119,2-2 0,-1 0-92,2-5 0,-3-4-123,8 0 1,-1-7-978,5 2 1187,0-9 0,0-4 0,0-6 0</inkml:trace>
  <inkml:trace contextRef="#ctx0" brushRef="#br1">22066 9568 8142,'8'1'-18,"-3"4"0,-3 3 0,-2 6 1,-7 8 542,-2 7 0,-2 2-146,1 12 1,-2 3-36,2 11 0,-2-5-153,-3 0 1,7 0-431,4 5 1,2-7-56,2-2 0,2-10-233,2-5 1,4-9 526,7-6 0,-1-2 0,0-2 0</inkml:trace>
  <inkml:trace contextRef="#ctx0" brushRef="#br1">22209 9824 8436,'-7'20'0,"4"-3"614,-6 7 1,1 1-157,-2 9 0,-1-4-150,6 3 1,1-3-170,4-2 0,0-6-166,0-3 1,6-4 11,3-6 0,4 2-265,1-6 0,2-7-157,3-7 1,-3-5 265,3-5 0,-3-2-174,-2-3 0,-2-3 90,-2 4 0,-2-6 124,-3-4 0,-4 8 35,4-4 1,-3 4 179,-2-3 1,0 6-50,0 3 0,-7 8 261,-2 1 0,-4 7-19,-1-2 0,-2 12-89,-3 7 1,2 6-295,-7 9 1,7-1 179,-2 1 1,4-1-364,6 0 0,3-4-86,6 0 375,0-13 0,0 8 0,0-11 0</inkml:trace>
  <inkml:trace contextRef="#ctx0" brushRef="#br1">22393 9838 8926,'0'14'805,"0"0"-454,0 0 1,-1 2-113,-4 3 0,3 3-112,-2 7 0,2-6 33,2 1 0,0-2-119,0 2 0,2-4-31,2-5 0,0-3-289,5-2 1,-4 1-373,4-6 465,1-1 1,2-10 101,-2-3 1,1-6 20,-6-4 0,-1 2 44,-4-7 0,0 1 10,0-6 1,0 1 114,0-1 0,0 2-66,0 4 0,0-4 138,0 3 1,-4 8-104,-1 2 0,-1 9-25,1 1 1,2 4-229,-7 4 1,2 11 74,-1 8 0,1 3-332,3-3 1,4 3-56,-4-7 0,3 4-242,2-4 1,2-1 731,3-9 0,3 4 0,6-5 0</inkml:trace>
  <inkml:trace contextRef="#ctx0" brushRef="#br1">22592 9895 8121,'8'0'-48,"3"6"137,-6 3 0,0 4 526,-5 1 0,5 2-266,-1 3 0,1-3-141,-5 3-46,6-3 1,-2-4-156,5-2 1,-4-4-197,4-6 1,-1-6 146,2-4 1,2-9-185,-2-4 1,-4-4 22,-1-2 1,-4 1 0,-1-1 0,0 1 60,0 0 1,-1 1-72,-4 3 0,-3-1 77,-6 6 1,-2 1-389,-3 9 524,3 3 0,-17-1 0,3-1 0</inkml:trace>
  <inkml:trace contextRef="#ctx0" brushRef="#br1">23943 11231 8096,'6'-8'-954,"-4"-5"121,4 12 1409,1 1 0,-4 9-209,6 10 1,-4-3-55,5 3 1,-6 3-62,6 2 0,-6 3-133,6 1 1,-5 2 109,4 3 0,-6-1-112,2 6 1,-3-2-194,-2 2 1,0 2 137,0-7 1,-2 0-552,-3-5 0,-3-6 202,-6-3 0,0-3 73,0-2 1,0-6-230,-1-3 0,-4-3 443,0-2 0,-12-7 0,1-1 0</inkml:trace>
  <inkml:trace contextRef="#ctx0" brushRef="#br1">23773 11700 7849,'9'2'200,"0"2"1,-4 4 201,5 7 1,-6-1 80,6 0 1,-5 2-89,4 3 0,-4 1 41,4 4 1,-4 3-75,5-3 1,-6 1-92,6-2 1,-5 0-74,4-4 1,0-5-76,6 0 0,-1-6-24,0-8 1,2-8 80,3-6 1,3-8-385,6-12 0,1-3 167,-1-11 0,1 2-603,-1-6 1,1 0 88,-1-5 1,-1 7 133,-3 2 0,1 6 45,-6 4 372,6 3 0,-9 0 0,4-1 0</inkml:trace>
  <inkml:trace contextRef="#ctx0" brushRef="#br1">23645 9681 8117,'0'-23'0,"0"-1"-190,0 7 190,0-4 275,0 13 1,0 3 443,0 10 1,0 6-261,0 13 1,-5 6-136,0 13 0,-6 6-72,2 3 0,1 3-14,-2 2 0,5-2-250,-4-3 1,6-8-246,-2-6 0,3-8-287,2-1 0,0-7 69,0-8 1,7-6-968,2-3 1442,4-4 0,1-13 0,0-4 0</inkml:trace>
  <inkml:trace contextRef="#ctx0" brushRef="#br1">23716 9923 7648,'0'19'702,"0"0"0,0 2-202,0-3 1,0 3-303,0 3 1,1-4-176,4-6 0,-2-1-246,7-3 1,-1-4 21,5-6 0,1-2 208,-1-2 0,5-4-302,0-7 0,1-7 46,-1-6 0,-5-2-216,1-8 1,-3 5 194,-7-5 0,0 6 118,-5-1 1,0 3 35,0 2 0,-7 7 183,-2 7 1,-4 1 256,-1 9 1,0 0-158,0 9 1,-1 5 36,1 9 1,2 1-85,2 4 1,-1 3-371,6-4 1,1-2-57,4-2 306,0-3 0,6-2 0,2 0 0</inkml:trace>
  <inkml:trace contextRef="#ctx0" brushRef="#br1">24043 9809 8117,'-2'15'136,"-3"-1"0,-1 2 293,-3 3 0,-4-2 77,3 7 1,3-7-125,-3 2 1,7 1 179,-2-1-309,4 0 0,2-6-280,4-4-65,3-2 1,6-7-48,0 0 1,0-2 83,1-3 1,-1-4-172,0-10 1,-1 2-226,-4-7 1,2 7 185,-6-2 0,0-2 49,-5 2 1,0 0 85,0 5 0,-7 0 135,-2 0 1,1 1-159,-1 3 1,-1 4-145,-4 6-20,0 0 12,-1 6 1,8 2-572,2 7 876,3-1 0,2 0 0,0 0 0</inkml:trace>
  <inkml:trace contextRef="#ctx0" brushRef="#br1">24185 9866 8117,'0'14'24,"0"1"173,0-1 1,0 0 167,0 0 1,0 0-66,0 1 0,0-6-8,0 1 1,0-6-195,0 6 0,1-7 137,4 2 1,-2-4-223,7-1 0,-5-1 72,4-4 0,-1-3-261,1-6 0,2 0 115,-6-1 1,5-5-207,-6-4 0,1 2 96,-5-2 1,0 7-25,0-2 0,0 3-8,0 2 0,-6 1-350,-4 4-123,-2 3 430,-3 6 1,3 1-114,2 4 1,2-2-173,4 7 531,2-1 0,-4-1 0,12 5 0,2-5 0</inkml:trace>
  <inkml:trace contextRef="#ctx0" brushRef="#br1">24327 9752 8111,'9'10'136,"1"-1"0,-2 1 315,1 4 1,4 0 58,-4 1 0,6-1-131,4 0 1,1 0-317,4 0 1,4-4 51,1-1 0,-4-5-566,8 0 0,-11 3 141,7-3-653,-10 1-1,1 1-539,-12 2 1503,-8 0 0,-14 5 0,-8-5 0</inkml:trace>
  <inkml:trace contextRef="#ctx0" brushRef="#br1">24512 9809 8086,'0'-9'0,"0"-1"0,1 7-475,4-2 754,-3 4 262,4 1-369,-6 0 1,0 6 98,0 4 0,-2 2-180,-2 3 1,-4 4-135,-6-1 0,-1 8 23,1-3 0,-5 3-251,0-3 0,2 0-343,7-5 0,-2-2 107,2 3 507,4-3 0,-7-2 0,5 0 0</inkml:trace>
  <inkml:trace contextRef="#ctx0" brushRef="#br1">24711 9553 8294,'9'2'587,"1"3"1,-7 4 405,2 10 1,-5 5-755,-5 9 1,-3 3-25,-6 7 1,0 1-266,-1 4 0,1 1-26,0 3 0,0 1-44,0-5 0,6-6-212,3-4 1,3-11-520,2 2 0,0-10-211,0 0 0,7-10 79,2-4 983,-3-4 0,13-13 0,-3-4 0</inkml:trace>
  <inkml:trace contextRef="#ctx0" brushRef="#br1">24796 9866 8056,'0'16'-35,"0"3"1,0-2 308,0 7 0,0 0 603,0 4 0,0 1-530,0-1 0,0-6-402,0-3 1,0-3-48,0-2 1,7-6 195,2-3 0,4-5-318,1-5 1,0-9 114,0-10 0,0-3-95,1-1 1,-6-2-5,1-3 0,-2 1 62,1-6 1,2 2 130,-6-2 1,0-3 120,-5 3 0,0 3-13,0 2 1,0 5-62,0 4 0,-7 5 327,-2 9 1,-4 4-84,-1 6 1,0 3-106,-1 7 0,0 6-212,-4 12 0,5 2-239,-1 3 1,3 2 90,7 3 0,-5-5-248,6-9 0,1 1 437,7-6 0,4 0 0,6-5 0</inkml:trace>
  <inkml:trace contextRef="#ctx0" brushRef="#br1">25024 9795 8056,'0'10'204,"0"-1"0,0 2 513,0 8 1,0-2-229,0 7 0,0-6-251,0 0 0,1 3-30,4-2 1,-2 2-30,7-3 0,-6-6-326,6 2 0,1-10 147,8 1 0,-3-3-209,3-2 1,1-7 123,-1-2 1,2-10 145,-2-5 0,-4-7-208,4-2 0,-4-7-146,-6 2 0,2-1 221,-6 1 1,0-2 227,-5 7 0,-8 6 5,-7 8 1,-2 5 267,-11 5 0,-1 4-317,-13 10 1,2 15 6,-7 13 0,4 8-2578,5 7 2459,10-4 0,6 7 0,3-4 0,-4 3 0</inkml:trace>
  <inkml:trace contextRef="#ctx0" brushRef="#br1">26787 11302 8168,'9'-8'0,"1"3"0,-6 4 0,6 1 0,-5 6 0,4 4 0,-4-2 0,4 1 0,1 2 0,4 8 0,-1-2 0,-4 7 0,2-5 950,-6 5 0,4-1-394,-4 6 1,0-1-480,-5 1 0,0-1-338,0 1 0,0-1-542,0 0 0,0-5 397,0-4 1,-5-8-945,0-2 1350,-6-6 0,-3 10 0,-8-5 0</inkml:trace>
  <inkml:trace contextRef="#ctx0" brushRef="#br1">26730 11729 8160,'0'14'-83,"1"5"-41,4 0 0,-2 1 345,7-1 0,-6-1 361,6 5 1,-5-5-200,4 1 0,-1 1-154,2-1 0,1-5 216,-7-4 1,7-6-119,-1 6 1,-2-7 294,1 2 0,1-10-162,4-4 1,2-6-204,3-4 0,-2-3-117,7-6 1,-1-7-201,6-3 0,-5 2-665,-1-2 0,-1 2 496,2-2 1,3 1-2453,-3 4 2681,-4 10 0,7-17 0,-5 10 0</inkml:trace>
  <inkml:trace contextRef="#ctx0" brushRef="#br1">27114 9738 8044,'0'10'189,"0"-1"1,0 1 485,0 4 0,-7 6-186,-2 4 0,-2 3-50,1 1 1,-1 1-135,7-1 1,-3 1-75,2-1 0,4 1-287,-4-1 1,5-6 120,5-3 0,4-5-365,10-4 0,-1-4 200,5-6 1,0-8-35,0-6 0,3-7-84,-8-7 1,1-2-141,-4-3 1,-7-4 129,-4-5 0,-2 4 71,-2 0 0,-2 6 73,-2-1 1,-11 11-10,-8 8 0,-6 6-254,-4 8 0,-3 10-125,-7 8 472,0 11 0,28-14 0</inkml:trace>
  <inkml:trace contextRef="#ctx0" brushRef="#br1">26972 9837 8216,'-16'16'0</inkml:trace>
  <inkml:trace contextRef="#ctx0" brushRef="#br1">27753 9696 8031,'15'-5'0,"-1"0"0,5-1-175,0 1 1,1 2 202,-1-7 1,-1 7 256,5-1 0,1-3-300,5 2 0,-1-6-228,0 2 1,1 3-176,-1 1 0,-6 3-82,-3 2 500,-9 0 0,-10 0 0,-8 0 0</inkml:trace>
  <inkml:trace contextRef="#ctx0" brushRef="#br1">27782 9923 8031,'-8'0'29,"21"-6"0,4-2-33,16-6 0,-1-1-63,1 1 67,3 0 0,13 0 0,2 0 0</inkml:trace>
  <inkml:trace contextRef="#ctx0" brushRef="#br1">29280 9809 8358,'-4'19'-190,"3"-1"190,1 1 0,12-10 0,4-3 0</inkml:trace>
  <inkml:trace contextRef="#ctx0" brushRef="#br1">24057 9994 6398,'-8'0'-51,"-5"0"1,12 0-1,-6 0 1</inkml:trace>
  <inkml:trace contextRef="#ctx0" brushRef="#br1">25180 9994 8352,'-14'0'0,"0"0"0</inkml:trace>
  <inkml:trace contextRef="#ctx0" brushRef="#br1">31976 8914 8211,'-5'9'-116,"1"1"0,-7-2-180,1 1 1,-3 8 255,-1-2 1,-6 8 204,-4 1 0,-4 4 156,-6 6-294,4-4 0,-9 4-85,6-5 1,0-1-158,4 1 1,2-2-141,4-4 0,2-4-48,7-9 403,0 2 0,-1-10 0,1 4 0</inkml:trace>
  <inkml:trace contextRef="#ctx0" brushRef="#br1">31692 9056 8111,'35'0'197,"2"0"1,0-2-132,1-2 0,-2 2-134,2-3 1,-5 5 212,-9 5 1,1-2 720,-6 7-967,0-7 1,-11 9-489,-3-2 1,-5-2 193,-5 1 1,-9-4-96,-10 4 0,-3-5-32,-1 0 522,-1 4 0,1-6 0,-1 4 0</inkml:trace>
  <inkml:trace contextRef="#ctx0" brushRef="#br1">31791 9170 8111,'8'12'324,"3"-1"201,-6 13 0,4 1-155,-4 8 1,0 4 71,-5 5 0,-2 1-201,-2 0 0,0 1-205,-5 3 1,0-2-18,-6 2 0,1-3 176,0-1 0,0-1-959,-1 1 1,1-5 763,0 0 0,0-6 0,0 2 0</inkml:trace>
  <inkml:trace contextRef="#ctx0" brushRef="#br1">32360 9056 8306,'8'-14'358,"5"-1"-251,-12 8 272,5 0-324,-6 7 1,-6 7 131,-3 2 1,-6 4-328,-4 1 1,2 5 135,-7 0 0,7 1-64,-2-1 1,3-3-30,2 3 1,6-8-529,3-1 382,4-7 0,2 3 119,4-6 0,3-2 154,6-2 0,7-4-84,3-6 1,2 4 231,3 1 0,4 5-66,0 0 0,5-3-38,-5 3 0,-1-1-33,-8 5 0,-4 2-3,-6 2 0,-6-1-60,-3 7 0,-11 1-190,-9 8 0,-5-2-25,-9 7 0,-5-2 60,-4 2 0,-3 1 22,-2-6 0,7 5 48,3-5 1,7 0 85,3-5 0,7 0-86,2 0 254,6-6-119,8-2 0,6-6 137,3 0 0,9-6-23,1-3 0,6-4-114,-1-1 1,7-2 28,3-3 1,3 2-16,-3-7 0,0 7-59,0-2 1,-6-2-3,0 2-187,1 0 116,-13 11 37,-2 2 1,-14 17 177,-10 3 1,-7 8-92,-2-3 0,-5 5 149,5-5 0,-1 6 4,1-1 0,2-2 119,-7 2 1,2-2-172,-2 2 0,-3-2 16,3-3 0,2-4-161,-1 4 0,1-3-177,-2-2 0,-3 1-190,3-1 1,4-5 158,1 1 1,-2-5-23,2 4 1,0-6-21,5 2 1,0 1 259,0-1 0,-1 0 0,1-5 0</inkml:trace>
  <inkml:trace contextRef="#ctx0" brushRef="#br1">32403 9468 8155,'57'-14'0,"-12"1"-13,-2 4 1,-7 2 85,-2 7 202,-1 0-275,-18 0 0,0 7 0,-9 1 0</inkml:trace>
  <inkml:trace contextRef="#ctx0" brushRef="#br1">32488 9568 8207,'8'0'-242,"-2"1"142,-6 4 1,-6-2-30,-4 7 0,-5 4-316,-9 5 1,-1 4 110,-13-4 0,6 2 323,-1-2 0,5-3 11,4 3 0,-1-4 22,6 0 0,4-6-43,6 1-22,6-7 0,-2 2 43,10-10 0,4-3 0,10-6 0,-1-1 48,5 1 1,3 0-64,7 0 0,-2 4 263,7 1 0,-6 6-91,1-2 1,-5 3 16,-4 2 0,-3 0-16,-7 0 0,-6 2-18,-4 3 1,-5 3-84,-9 6 0,-1 0 7,-12 0 1,5 0 37,-1 1 0,4-1-36,0 0 1,1-1-481,0-4 135,6 4 291,2-5 54,6 0 1,6-2 8,3-6 0,4 0 154,1 0 0,-4 0-34,-1 0 0,1 0 211,4 0-201,-6 6-245,-2 2 0,-12 6 140,-4 1 0,-7-3-181,-2-2 1,-5 2 57,5-2 0,-6-4-70,1-1 0,4-4-274,1-1-61,3 0 0,4-7 428,2-8 0,4-5 0,6-9 0</inkml:trace>
  <inkml:trace contextRef="#ctx0" brushRef="#br1">32801 9198 8094,'19'-22'331,"0"3"0,4 9-95,-4 6 0,0 2-185,-4 2 1,3 0-16,1 0 0,7 0-196,-3 0 1,4 0-115,2 0 1,-6 0-403,1 0 0,-7-1 397,2-4 0,2 2 183,-2-7 1,-5 5 470,-4-4-295,-7 6-72,3-3 0,-7 6-28,-4 0 1,-5 1 43,-9 4 1,-4 3 26,-11 6 1,-2 2-60,-7 3 1,6-2 16,-1 7 0,0-2-17,-5 2 1,7 2 89,3-2 1,9-3-91,5-2 20,-3 3 0,11-8 124,-3 0 14,9 0 1,5-12-21,9 3 0,10-4 131,5-1 1,4-6-220,6-4 0,2-2 46,7-2 0,-1-7-83,1-3 1,-2 2-12,-3-1 1,-3 0-181,-7 0 1,-7 1 9,-7 3 0,-6 8-187,-8-4 1,-8 6-22,-6-1 1,-5 4 80,-5 6 1,-3-1 361,3-4 0,4 3-59,1-2 0,0 0 0,5 0 0,-4 2 0,9-3 0,2 4 27,1 1 1,6 1 128,0 4 1,0 3-29,0 6 0,2 7 149,2 2 0,0 4-175,5 2 0,-6-1-21,2 1 0,1 4-47,-1 0 0,0 0 0,-5-5 0,0-1-88,0-3 0,-2-2-11,-2-3 26,2-3 1,-11 3 87,4-10 1,1 2 0,-2-6 1,6 0-54,-6-5 1,5 0 22,-4 0 0,0 0-205,-6 0 0,1 0 10,0 0 0,0 0 95,-1 0 0,-4 1 108,1 4 0,-1 3-6,4 6 0,6-1-72,-1-4 0,7 4-40,-2-3-34,-2-4 0,7 5 103,0-6 0,6-1 81,8-4 0,7 0 88,2 0 0,-1 0 215,2 0 0,5 0-41,4 0 0,5 0 149,-5 0 1,5 2-158,-5 3 0,-5-2 41,-4 6 0,-8 1-294,-2 4 1,-6 0 138,-8 0 1,-8 2-362,-6 3 0,-13-3-7,-11 3 1,-3 2-106,-2-3 0,5-3 77,1-6 0,7-1-52,1 2 1,2-4-99,8-6 198,0 0 1,11-6-111,4-4 0,2-9 88,2-5 1,2-9-139,2-5 1,9-3 95,6-1 1,13-7 26,1-3 0,9-5-62,-16 26 1,1 0 0,-2-1 0,2-1 259,3-2 1,1-1 0,-4 4 0,0-1 7,-1 2 1,0 1-1,18-22-135,-1 4 0,-7 12 468,-7 8 0,-7 5-7,-3 9 85,-3 0-266,-8 6-120,-2 8 1,-6 8 403,0 6 1,-2 0-429,-2 1 0,0-1 60,-5 0 1,4 0-222,-4 1 0,4-1 227,-4 0 1,5-5-81,0 1 417,2-7-345,2 3 1,6-6-44,4 0 0,2 0-4,3 0 0,4 0 6,0 0 1,0 2-15,-5 3 1,0 3-32,0 6 0,0 2 20,1 3 0,-7 1-37,-4 4 1,-2 4 318,-2 1 0,-8-1 4,-6 5 1,-7 2 19,-7-2 1,-1 5-263,1-5 1,-7 7 21,-3-2 0,-4-2-95,-6 2 0,4-7-300,-3 3 0,4-6-447,5-4 1,0-4 370,10-5 0,-2-8-253,11-2 0,6-14 644,8-6 0,4-8 0,1-1 0,3-7 0,6-3 0,1 6 0,9 4 0,3 8 34,2 2 0,9 2 192,5 7 0,3 6 699,1 9 0,1 4-363,0 5 0,-1 11-198,1 13 1,-2 1-1158,-3 8 793,3 0 0,-8 5 0,7 0 0,-1 0 0,-4 0 0,-3 0 0</inkml:trace>
  <inkml:trace contextRef="#ctx0" brushRef="#br0">28294 10165 10117,'-14'-14'-1354,"4"6"1259,1 3 0,5 5 814,0 5 0,-3 3-456,3 6 1,-6 6-117,5 4 1,-4 3-50,4 1 0,-4 4-157,4-4 1,0 4-107,5-8 127,0-4 0,0 1 127,0-7 0,0-5-168,0 1 130,7-1 0,0 1 148,8-1 1,-3-4-71,-2 4 1,2-4-140,-2 5 1,1-6 26,-2 6 0,4-5 119,-3 4-91,2-6 0,2 4-3,1-7 1,-1 4-183,0 1 1,5 0 67,0-5 1,2-2 61,-3-3 0,0 2 82,6-6 0,-6 6-31,6-2 1,0 3 178,4 2 0,7 0-89,3 0 0,11 0-61,8 0 1,0 0-29,4 0 0,4 0-299,1 0 0,6-1 231,3-4 0,-35 2 0,1 0-10,3-2 0,2 0 0,2-1 0,2 1-215,2 3 0,0-1 1,-3 0-1,-1 0 250,-1 0 1,0 1 0,0 2 0,0-1 81,7-2 1,1 1 0,-2 1-1,1 1-32,0-1 0,1 2 0,-1-1 0,-1 0-16,-1 0 0,1 0 0,2 0 1,2 0 5,2 0 0,0 0 0,1 0 0,-1 0-269,-2 0 0,0 0 0,-2 0 0,2 0 236,2 0 1,0 0 0,-1-1 0,-1 0-5,5-1 1,0-1 0,-2 2-1,-2 1-39,-6-3 0,0 1 0,6 1 1,1 0 42,1 1 0,-1 0 1,-1 0-1,-1 0-201,-2 0 1,-1 0 0,0 0 0,-2 0 181,-4 0 1,-1 0 0,2 0 0,0 0 3,1 1 1,-1-2 0,0-1 0,-1 0 48,-3-1 1,0 1 0,-3-1 0,-2 1 38,26 2 1,2 0 432,-6 0 0,1-5-379,-2 1 0,0-1 77,5 5 0,-6 0-115,2 0 0,-10 0-69,-5 0 1,-9-5 554,-5 0 1,-8 1-714,-1 4 0,-11 0 1068,1 0-1309,-9 0 895,1 0 0,-8-5-452,-2 0 0,-4-6 333,-6 2 0,4 1-203,1-2 1,1 1-143,-2-5 1,-2-1-27,2 1 0,4 0-133,1 0 1,2-1 33,-2 1 1,4-5-303,-4 0 1,3-1-327,2 1 0,0 1 92,0-5 601,0 5 0,0-15 0,0 3 1</inkml:trace>
  <inkml:trace contextRef="#ctx0" brushRef="#br0">28294 8160 8031,'0'-28'0,"0"-1"0,4 7 200,1 3-100,13-3 0,-9 6-47,10-3 0,3 4 117,2 0 0,3-5-291,1-4 0,1 2-272,-1-2 1,5 5 64,0-4 1,1 5 131,-6-1 0,-1 4-450,-3 0 326,-4-5 320,-12 4 0,-2-11 0,-6 5 0</inkml:trace>
  <inkml:trace contextRef="#ctx0" brushRef="#br0">28621 7634 8031,'4'21'-16,"1"2"1,5 0 4,-6 0 0,3 6 100,-2 4 0,-4 6-20,4-1 1,-4 8-37,-1 1 1,0 6-14,0-6 1,-4-4-120,-1-5 1,-1-12 100,1 3 0,3-10 36,-2 0 1,0-5 35,0-5-43,2-2 1,-6-7 7,3 0 1,2-5 0,-6 0 0,4-6-10,-4 2 0,5 1 11,0-2 0,1 1-146,-2-5 1,3-1 82,-3 1 1,5-5-331,5 0 0,3-8 8,6-1 0,-4 0-432,-1-6 776,-6 4 0,4-4 0,-7-3 0</inkml:trace>
  <inkml:trace contextRef="#ctx0" brushRef="#br0">28180 7705 8031,'0'-9'-144,"0"-1"-216,0 7 385,6-3 0,2 7 52,6 4 0,1-2-266,-1 7-400,0-7-230,7 3 819,-6 1 0,0 1 0,-9 6 0</inkml:trace>
  <inkml:trace contextRef="#ctx0" brushRef="#br0">28180 7791 8031,'0'14'-333,"0"0"0,6-1 423,4-4 1,-2 2 109,1-6 0,-4 4-200,4-4 0,-5 6-161,0-1 0,-2 2-158,-2 3 1,-6 0 114,-4 4 0,-7-1 191,-2 5 1,-2-4-45,2 5 0,3-7 47,-3 2 0,8-3-28,2-2 1,6-4 148,-2-1-56,3 1 1,9 2 187,2-2 0,5 1-54,5-6 1,-3 4-51,3-4 0,2 6-189,-2-2 1,0-1 126,-5 2 1,0-1-147,0 6 1,-6-1 93,-3 0 1,-3 0-14,-2 0 0,-5 1-4,0-1 1,-11-5 3,2 1 1,-8-2 5,3 1 1,-6 2 17,1-6 0,2 4 47,-2-4 0,7 0-50,-2-5 0,3 0 22,2 0 26,6 0 0,2-2 5,6-2 1,12 2 18,7-3 0,8 4 14,6 1 0,2 0 0,3 0 0,8 0-48,-4 0 0,9 0-55,-4 0 0,-1 0 65,-8 0 0,6 0-226,-6 0 0,6-2-197,-6-3 0,2 2 342,-2-6 0,3-1 0,-5-4 0</inkml:trace>
  <inkml:trace contextRef="#ctx0" brushRef="#br0">29630 7819 8041,'2'-13'138,"3"4"0,2-5-387,8-1 149,-1 1 0,5-11 51,0 6 0,6-6-134,-1 1 0,-2-1 47,2 1 1,-7-1 92,2 6 1,-8 0-294,-2 5 0,-5-1-96,0 1 432,-2 6 0,-15-4 0,-3 4 0</inkml:trace>
  <inkml:trace contextRef="#ctx0" brushRef="#br0">29758 7464 8041,'-8'14'0,"4"0"0,-3 2-167,2 3 0,1 3 168,4 6 1,0 2 214,0 4 1,0 3-85,0 11 1,0-2-89,0 6 0,0-2 27,0 2 1,0 2-177,0-6 1,0-3 64,0-7 0,0-5 148,0-9 179,0-3-181,0-7 167,0-6 0,0-8-113,0-10 0,-2-2-183,-3-3 0,2-4 90,-6 1 0,4-6-95,-4 5 1,5-2-105,0 2 1,2 4 36,2-4 0,0 3-227,0 2 0,6-1 53,4 1 0,-2 0-187,1 0 0,5 0 96,5-1 1,2 0 68,-2-4 1,-3 1 290,3-5 0,3-1 0,0-5 0</inkml:trace>
  <inkml:trace contextRef="#ctx0" brushRef="#br0">29957 7492 7609,'0'14'98,"0"0"1,0 5 371,0 0 1,-5 11-248,1-1 0,-3 4-42,3 0 1,1-1-127,-7 6 0,5-5 105,-4 5 1,-1-7 3,-4 3 1,6-6-58,3-4 0,-1-4-210,1-6-272,1 1 313,4-7 1,0-4-260,0-8 0,6-11 112,3-8 0,4 1-333,1-2 0,1 0 203,-1-4 0,0 4-299,0 0 208,0 7 415,1-4 0,-6 13 145,1 4 0,-7 4-106,2 4 1,-4 4 276,-1 7 0,0-1-113,0 0 0,0-4 10,0-1 1,0-4-174,0 4 1,2-6-95,2 2 1,0-3-7,5-2 1,-4-7-264,4-2 1,-4-4 337,4-1 0,1-7 0,4-1 0</inkml:trace>
  <inkml:trace contextRef="#ctx0" brushRef="#br0">30185 7492 8041,'0'14'-33,"0"0"1,4 2 152,1 3 0,0 3 267,-5 7 1,0-1-112,0 1 0,-2 1-106,-2 3 0,-6-3-80,-9 3 1,2 2-173,-7-2 1,0 6-37,-4-1 1,0-1 101,-1 1 0,1-2-472,-1 2 0,7-5 218,3-9 1,3-5-582,2-10 390,6-3 461,2-12 0,6-8 0,0-8 0</inkml:trace>
  <inkml:trace contextRef="#ctx0" brushRef="#br0">30099 7890 8041,'23'0'-120,"2"6"-59,-6 4 1,0 4 297,-5 5 0,0 3 237,0 7 0,-1-1-439,-4 0 1,4-5-413,-3-4 0,4-4-6,5 0 1,-3-8-81,3-2 581,-4-3 0,6-9 0,1 0 0</inkml:trace>
  <inkml:trace contextRef="#ctx0" brushRef="#br0">30583 7464 8088,'6'-8'-228,"4"3"1,2-1 90,2 1 0,-1 2 470,-3 8 0,-4-1 11,-6 10 1,0-1 26,0 11 0,-11-1-145,-3 6 1,-15-1 8,1 1 1,-4 4-78,4 0 1,-2 5 11,-3-5 1,4 0-178,1-4 0,-1 4 123,6 0 1,0 2-754,0-2 1,5-9 31,-1-1 0,8-7-230,2-6 1,6-6 834,-2-8 0,10-10 0,3-9 0</inkml:trace>
  <inkml:trace contextRef="#ctx0" brushRef="#br0">30455 7705 8088,'42'-14'-23,"1"0"0,-2 4 124,-3 1 0,-3 6 196,-7-2 0,1 3 202,-1 2 1,-4 0-265,0 0 1,-7 5-136,2 0 0,-8 0-607,-2-5 1,-5 1 285,0 4 0,-8-2-539,-6 7 0,-10-6 760,-9 6 0,-12-1 0,-9 6 0</inkml:trace>
  <inkml:trace contextRef="#ctx0" brushRef="#br0">30412 7819 8088,'2'8'-224,"3"-3"0,4-4 153,10-1 0,3-6 279,6-4 0,7-2-192,3-2 0,3 3-25,2-4 1,-2 6-154,-3-5 0,-3 1-668,-7 8 830,-6-6 0,-1 10 0,-7-6 0</inkml:trace>
  <inkml:trace contextRef="#ctx0" brushRef="#br0">30412 7847 8088,'14'0'-110,"1"5"-57,-1 0 1,0 11 85,0-2 0,-6 8-189,-3-3 0,-4 6 303,-1-1 0,0 3-79,0 1 0,0-4-145,0 0 1,-4-7 129,-1 2 1,-1-5-62,1-4 65,3-4 39,-4-6 1,6-8-95,0-6 1,2-2-7,2-8 0,4 5 147,6-4 1,7 1-30,3-2 0,3-1 237,1 6 1,0 1 20,1 9 1,-2-2 14,-4 6 0,3 0 37,-7 5 0,0 2 222,-5 3 0,-6 3-207,-4 6 1,-2 0-22,-2 0 0,-6 5-164,-4 0 0,-9 5 90,-4-5 1,-4 4-290,-2-4 0,2-1-43,4-9 1,2 2-88,7-6-69,6 0 0,3-13-702,10-6 960,16-7 0,15-14 0,15-1 0</inkml:trace>
  <inkml:trace contextRef="#ctx0" brushRef="#br0">23033 9966 8062,'-20'-21'0,"10"10"259,1-3 1,4 9 896,0 0-826,4 4 0,-4 1 37,10 0 1,4 0-311,10 0 0,3 0-246,7 0 1,1 0 66,3 0 1,8-5-133,6 0 0,1 1-684,-6 4 1,-5 0 937,-4 0 0,-9-7 0,-4-1 0</inkml:trace>
  <inkml:trace contextRef="#ctx0" brushRef="#br0">23133 9738 8062,'0'10'220,"0"-1"1,0 2 359,0 8 1,0 3-225,0 7 1,0 6-97,0 2 1,4 8-261,1-3 0,13 10 0,-3-7 0</inkml:trace>
  <inkml:trace contextRef="#ctx0" brushRef="#br0">25848 9895 7951,'0'-15'27,"0"1"0,8 0 642,6 0-360,1 6 0,13-5-319,1 4 0,-1 1-11,5-2 0,-1 6-542,1-6 1,-3 5 247,3-4 0,-32 9 315</inkml:trace>
  <inkml:trace contextRef="#ctx0" brushRef="#br0">26090 9625 8066,'0'20'227,"0"4"0,0 10-110,0 9 1,0 8-51,0 10-67,0 4 0,-6 6 0,-2 0 0</inkml:trace>
  <inkml:trace contextRef="#ctx0" brushRef="#br0">28535 9155 8303,'0'-14'-53,"0"0"0,7 4 184,2 1 1,10 6 286,5-2 1,9 4-245,5 1 1,1 0-56,-1 0 1,2 7-163,-7 8 1,-6 5-12,-8 9 1,-10-1-124,-4 0 0,-5 6 152,-5-1 1,-9 5 25,-10-5 0,-1 0 14,1-5 0,-2 1-11,2-1 1,-1-6-10,1-3 0,3-3 31,7-2 1,0-6 16,6-1 1,3-6-19,10 4 0,5-3 74,9 2 1,9 3 142,10-3 0,1 7-133,-1-1 0,5 4-23,-10 5 0,3-2-77,-12 7 1,-8-5 100,-2 5 0,-9-5-186,0 4 0,-5 0 127,-5 0 1,-9 4 131,-10-3 1,-14-2-244,-5 2 0,-4-2-175,0 1 0,4-2 199,0-7 1,7-1 70,8-4 1,5-2-935,4-7 1,10-7 898,4-2 0,4-16 0,1-6 0</inkml:trace>
  <inkml:trace contextRef="#ctx0" brushRef="#br0">29133 9298 8216,'0'14'280,"4"2"-276,1 3 1,6 1 2,-1 4 0,2 3 179,2-4 0,7 3 282,3-3 0,4-2-502,5-7 1,2-1 17,3-4 1,1 2-372,-5-6 0,-1 0-346,-5-5-283,-6 0 635,-1 0 381,-13 0 0,-2 0 0,-6 0 0</inkml:trace>
  <inkml:trace contextRef="#ctx0" brushRef="#br0">29460 9226 8122,'8'0'0,"-4"4"429,-8 5 0,-6 7-59,-9 12 1,-3 7-323,-6 3 1,-6 3-94,1 2 0,0-5-207,5 0 1,-1-2 171,1 2 1,6-3-10,3-7 1,3-6-49,2-3 1,6-3-749,3-2 885,3-6 0,2-14 0,0-10 0</inkml:trace>
  <inkml:trace contextRef="#ctx0" brushRef="#br0">29843 8871 8107,'15'6'-245,"-1"4"0,-5 4 232,1 5 1,-7 9 346,2 10 0,-5 7-22,-5 7 1,-4 6-118,-10 13 0,-2 0-478,-3 0 1,-2 2 340,2 3 0,3-3-188,2 2 1,0-5-33,5-9 1,2-5-162,7-14 1,3-12-442,-3-6-429,10-7 1193,3-9 0,6-8 0,1-8 0</inkml:trace>
  <inkml:trace contextRef="#ctx0" brushRef="#br0">30000 9383 8107,'8'14'0,"3"7"62,-6 2 1,-1 9-63,-4 1 0,0 7 830,0-3 1,0 5-327,0 0 1,2 1-271,3-1 0,-2-10-34,6-4 0,2-13-106,8-1 0,3-12 226,7-7 1,-1-11-83,1-17 0,2-8-242,-2-7 1,5-7 72,-10-2 0,0 5-115,-10-5 1,-6 7-142,-3 2 0,-5 2-87,-5 13 0,-9 2-33,-10 7 1,-11 11-174,-7 13 0,-18 19-1598,-11 14 1778,31-13 1,-1 0 0,-1 4 0,-1 1 0,-4 0 0,0 0 0</inkml:trace>
  <inkml:trace contextRef="#ctx0" brushRef="#br0">30768 8843 8013,'0'-21'0,"0"5"147,0-3 1,0-1 335,0 1 0,-2-2-196,-3 2-188,-3 4 0,-7-6-41,-4 7 1,-3 0-239,-7-1 0,1 7-105,-1 4 1,1 2 212,-1 2 0,1 2 97,0 2 0,1 9 117,3 6 0,3 6-118,7-1 0,6-2-65,4 2 0,2-7-117,2 2 0,0-8 113,0-1 0,6-7-193,4 2 0,9-10 148,4-5 0,4-4 43,2-5 1,4 2 47,0-7 0,2 5-52,-2-5 0,-9 12 269,-1-2 0,-5 9-3,-4 0 1,-6 13 40,-3 11 0,-5 11 60,-5 17 0,-8 12-145,-6 12 1,7-30 0,-1 2-1276,1 3 1,0 2 1103,-1 7 0,-1 1 0,0 0 0,0 2 0,0 3 0,0 1 0,-1-2 0,1 0 0</inkml:trace>
  <inkml:trace contextRef="#ctx0" brushRef="#br0">19991 10563 8306,'-8'-7'0,"0"6"-139,3-4 0,3 5-256,-2 5 1,2 3 837,2 6 0,0 0-165,0 0 1,0 2 442,0 3-455,0-3 1,0 5-45,0-7 0,0 0 70,0 0 1,5-4-175,0-1 0,1-6 265,-1 2-185,-4 3-82,12-6 1,-10 4-37,7-6 82,-7 0-106,9 0 1,-4 0 8,6 0 0,1-5-7,-1 0 1,5-4-23,0 4 0,12-6-2,3 2 1,5 1-121,4-2 0,4 5 81,1-4 0,-1 4-112,-4-4 0,-2 6 39,-3-2 1,1 2 27,-6-2 0,0 3 32,-4-2 1,6 1-5,2-2 1,11 2 79,4-7 1,5 5 159,4-4 1,-7 4 51,3-4 0,-8 4 9,3-5 0,-4 6-104,4-6 1,0 6-81,5-6 0,4 2-163,1-1 1,0-2 132,-6 6 1,0-5-14,-4 6 0,-3-3-228,-7 3 224,-5 2-1,4-4 0,-11 7-84,3 4 0,-3-2 5,-1 7 0,-1-2-9,0 1 1,1 2 4,-1-6 0,1 4-14,-1-4 1,2 1 47,3-1 0,-3-3 155,3 2 1,-2-2-60,-3-2 0,0 0-111,1 0 1,-5 0 209,-1 0 0,-1 0-110,2 0 1,1 0 106,-6 0 0,-5 0-119,-4 0 1,-1 0 18,6 0 0,-6 0 71,1 0 0,-6-5 106,6 1 0,-1-3-138,6 2 0,3-1 4,1-3 1,2-2 60,-2 6-83,-3-6-11,4 3 0,-1-6 35,0 0 0,0-1-4,-5 1 0,1 0-12,-1 0 0,-5-1-49,1 1 0,-6 0-7,6 0 1,-7 0 44,2-1 0,-4 6 128,-1-1-109,7 1-45,-6-5-152,6-1 1,-7 6 108,0 0 0,0 4-12,0-5 1,-5 6-14,0-6 1,-4 1-21,4-6 0,-5-4-370,6 0 0,-7-11 158,1 2 1,-4-10-3001,-5 0 3218,10-9 0,-17-10 0,10-8 0</inkml:trace>
  <inkml:trace contextRef="#ctx0" brushRef="#br1">26758 9596 8107,'0'-22'0,"0"3"0,-1 3 386,-4 2 214,3 0-119,-4 0-38,6 6 118,-6 1-367,4 7 0,-9 13 15,6 6 0,-4 13 43,4 5 1,-6 8-16,2 7 0,-4 6-287,-1 13 1,1-1 242,4-4 1,-4-3-345,3-6 0,3-8 106,-3-6 1,7-4-1423,-2-10 95,4 2 394,7-21 1,2 1 290,6-16 687,0-15 0,0-4 0,1-11 0</inkml:trace>
  <inkml:trace contextRef="#ctx0" brushRef="#br1">26829 9752 8070,'-1'15'429,"-4"-1"0,2 2 21,-7 3 0,6 3-321,-6 6 0,1 1-201,-6-1 1,8 0 190,2 1 1,-2-1 41,3 1 1,-1-7-163,5-3 0,2-3 116,2-2 0,4-6-218,6-3 0,1-4 115,-1-1 1,2-3-116,3-7 0,3-2 22,6-17 0,-1 4-104,-3-8 0,-4-2 120,-6 2 0,-1-2-27,-3 2 0,-4 8-123,-6-4 1,-13 10-51,-6 0 1,-8 10-221,-6 4 1,-1 5 484,-4 5 0,-3 9 0,4 8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4650 5416,'-8'37,"1"4,7 2,0 7,0 5,0-3,0-9,0 3,0-3,0-4,0 7,0-3,0-4,0 12,0-4,0-1,0-8,0 0,0 4,0 1,0 0,0-1,0 1,0-1,0-4,0 0,0 0,0 10,0-1,0-6,0 6,0-2,7 12,-6-1,12 1,-11-1,2-4,-2-10,-2 6,0-4,0 6,0-7,0-2,0-4,0 5,6 1,-4-1,4 1,-6-7,0 6,-6-6,4 7,-10-7,10-1,-4-7,6-6,0-1,0-13,0-34,0-10,0-26,0 6,0 8,0-9,6-1,2-5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4650 7009,'0'42,"0"-5,0-9,0 12,0-15,0 22,0-17,0 5,0 6,0-3,0 6,0-6,0 0,0-2,0 5,0 8,0-9,0 14,0-5,0 1,0 7,0-11,0-8,0-5,0 5,0 0,0 17,0-3,0 11,0-6,0-6,0-2,0 0,0-5,0 5,0-13,0 5,0-17,0 3,0-13,0-6,0-40,6 4,2-34,6 20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4607 4990,'-24'-8,"5"2,19 6,26-7,-1 0,18-1,4-5,-9 11,4-4,-13 6,10 0,-13 0,15 0,0 6,-10-4,11 4,-17-6,3 0,-9 7,14-6,2 6,3-7,11 0,-6 0,-7 0,5 0,-11 0,11 0,-11 6,11-5,-4 12,5-11,1 10,6-10,1-2,1-2,-2-10,-13 10,5-4,-11 6,-1 0,-2 0,-12 6,6 2,0 6,1-6,12-2,3-12,12-2,1 0,-12-4,2 10,-6-4,11-1,12 6,-20-5,3 6,-12-7,15-1,-5 0,3-4,6 4,2-5,13 4,-13-4,-8 12,2-6,-12 7,15 0,-16 0,6 7,-7-6,-9 12,1-12,1 12,13-11,1 4,13-6,2 0,12-6,-5 4,-1-4,-2 6,-10 0,4 0,-7 6,1-4,0 4,-7-6,5 0,-5 0,1 0,-3 0,-5 0,-7 6,5-4,-5 4,6 0,-5-4,3 4,-10-6,5 0,-1 0,-4 0,5 0,-7 0,0 7,0-6,-6 12,5-12,-12 12,6-5,-7 12,0-4,0 5,-7-7,6 7,-6 1,1 12,5 9,-12 1,11 12,-4-6,6 7,-5-2,1-3,-1-3,5-6,0 0,0-1,0 1,0 0,-5-1,0 1,1 6,4 5,0 2,0-7,0-11,6 0,2 18,6 2,-6 7,5 4,-12-12,4 0,-4-11,-1-8,-6 0,5 17,-12 0,3 7,4-13,0-8,6 1,-7 3,6 10,-5-4,6 5,0 1,0-6,0 4,0-4,6-1,-5 6,6-19,-7 11,0-12,0 13,0-5,0 12,0-6,6-6,-4 4,10-12,-10 13,4-5,-6-1,0-2,7-5,-6 13,5-11,-6-3,0 4,0-7,0 11,0 4,0-9,0 11,0-6,0-13,0 3,0-24,0 4,0-13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4749 8644,'-30'0,"3"0,19 6,2-5,0 12,29-11,-16 4,39-6,-16-6,22-2,0-6,0 4,-9 1,4 4,0-5,2 7,-1-1,-9 2,4 2,-8 0,3 0,-7 0,23 6,-5-4,13 3,-1-4,-17-1,10-1,-7-4,1 3,-6-10,1 5,0-2,-1-4,-5 12,16-6,-8 7,12 0,-12 0,-7 0,-4 2,3 3,-5 3,-4 6,-1-6,8 4,3-4,17 0,-11-2,12-18,-6-4,10-5,-3 7,-3 0,-11 12,-5-4,-1 6,1 0,0 0,0 0,-6 0,3 0,6 0,-3 0,17 0,-5 0,7 6,-13-4,-1 6,-10-3,-9-4,9 6,-11-1,13-5,-5 12,11-11,-11 4,5-6,0-6,-12 4,4-11,-6 6,7-8,2 7,11 2,-4 6,5 0,-12 0,3 0,-4 6,-5-4,15 4,-22-6,17 0,-6 0,2 0,11 0,-11 0,5 0,-7 0,-6 0,-1 0,-7 0,-6 0,-2 13,-12-4,-2 6,-6-3,0-4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7323 4919,'-24'-8,"5"14,19 16,-6 21,2 6,-5 3,6-9,-4 11,1-2,0 11,-4-6,-2-13,10 3,-4-2,6 10,0-3,0-9,0 4,0 4,0 1,0 3,0-12,0-1,0 1,0 0,0-1,0 1,0-1,0-5,0 4,0-5,0 1,6 4,-4-11,4 4,-6 1,0-5,0 11,0-11,0 11,0-4,0-1,0 5,0-11,0 11,0-11,0 5,0 0,0-5,0 11,0-5,0 7,0 6,-6-5,4 5,-4-6,6 5,0-3,0 4,0 0,0-5,0 11,0-4,0 6,0-2,0-3,0-9,0 4,0-3,0 7,0 4,0 2,0 1,0-1,0-8,0-6,0 0,0-1,0 1,0-1,0 1,6 0,-4 6,4 0,-6 3,0-10,-5 4,1-3,-1-4,5 9,0-10,-6 17,4-17,-4 3,6-19,0-1,0-13,0-40,0-3,0-34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7408 4905,'-36'-7,"7"-1,15 1,1-6,12 11,20-4,0 6,28 6,-4-4,7 4,7-12,6-2,-11 0,4 2,-14 12,-5 2,-3 6,-5-6,6 5,7-12,2 6,12-14,-6 6,7-12,-6 12,-2-6,-7 7,1 0,-7 0,-1 7,-6-6,-1 5,0 1,7-6,2 6,-1-7,11 6,-9-4,11 4,-6 0,6-4,-5 4,5-6,0-6,-5 4,5-4,0 6,2 0,6 0,-1 6,1 2,0 13,0-6,0 12,-7-11,6 5,-12-7,11 0,-6-6,3-3,-7 1,-7-1,-1-1,11 1,-1 0,-6 6,7-3,-10 6,17 0,-5-6,10-1,-3-7,-6 0,-8 0,-4-5,8 0,-7-1,-2 1,-7 3,23-4,-14 6,15 0,-19 0,-7 6,-9 2,-6 7,-6-1,-1-6,-7 4,0-4,0 6,0-6,0 5,0-5,0 12,0 3,0 11,0 3,0 12,0 0,0 3,0-3,-2 3,-3 0,4 0,-4-9,3-1,2 10,0 1,0-1,0-10,-1 1,-4 0,4 4,-4 0,3 7,2-2,-5-1,1 1,-6-6,6 1,-1-3,5-1,0 0,0 9,0 0,0 0,0-9,0-1,0 1,0 0,0-1,0 1,-5 9,0 0,1 0,4 4,0 2,0 13,0-6,0-2,0-6,0-7,0 6,0-7,0 3,0-10,0 4,0-3,0-4,0 15,6-8,-5 11,6-8,-1-13,-4-1,4 0,-6 1,0 7,0-1,0 7,0-5,0 12,0-12,0 11,0-4,0 6,0-7,0-1,0-12,0-15,6-3,2-12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7422 8686,'-22'-22,"1"8,7 8,6 6,40 0,3-7,41-7,-15 0,1 0,-12 1,-12 8,-5-4,5 4,-6 0,18 1,-2-1,9-5,-5 6,3-6,2 5,-5-1,0 1,-6 4,1-4,-2 3,-3 2,1 0,0 0,6 7,-5-6,16 6,-3-7,3 1,-3 4,-7-3,-2 2,2-2,-6-2,4 0,-4 0,3-5,1 0,6-4,-2 4,1-4,-1 4,-3-5,-6 6,0-7,6 3,8 0,1 2,4 7,-10 4,-10-4,6 12,-4 1,13-4,0 9,-7-18,-1 12,-6-11,0 4,-1-6,1 0,0 0,-1 0,1 6,-7-4,-7 4,-9-6,-6 0,1 6,-7-4,4 4,-10 1,10-6,-4 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2133 7819,'0'0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2034 7577,'0'-30,"-7"10,6 7,-12 12,11 20,-4-7,6 28,0-18,-6 0,4 5,-4-5,6 6,0 1,0 5,-6 3,4 5,-4-5,6 4,0-11,0 11,0-5,0 1,0 4,0-11,0 4,0 1,0-5,0 11,0-4,0 5,0 1,0-7,0 5,0-4,0 5,0 1,0 6,0-5,0 11,0-10,0 10,-7-5,6 1,-6 4,7-4,0 6,0 0,0-1,0 1,-6 0,5 0,-6-6,7-9,-6 6,4-10,-4 4,6-1,0-4,0 12,0 1,0 7,0 0,0-7,-6 6,4-6,-4 1,6 4,0-11,0 5,0-6,6 6,-4-5,4-1,-6-2,0-11,0 11,0 2,0 1,0 5,0-7,0 1,0 6,0-5,0 12,0-6,0 1,0-2,0-13,0-1,0-13,0-2,0-12,-6-1,-2-26,-6 1,1-28,3 4,-2-4,10-1,-2-1,2-4,2 5,-5-5,0 4,1 1,4 4,0 0,0-6,6 5,-4 2,4 7,-6 19,0 3,13 45,-10-18,16 38,-18-15,12 13,-11 7,4-2,-6-2,5-9,-1-6,1-5,-5 5,0-5,0 5,0-7,0 10,0-4,0-7,13-10,2-45,14-14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2062 7520,'-30'7,"3"-6,13 12,6-11,2 10,31-23,0 14,12-15,-4 12,-11 0,0 0,5 0,-5 0,6 0,1 0,-1-7,1-1,-1-6,1 6,-1 2,0 12,-5 2,3 6,-10 1,11-7,-5 4,7-10,-1 4,1-12,-1 4,0-4,-6 6,5 0,-11 0,5 0,-7 0,0 0,0 0,7 0,1-6,13-2,-5-7,5 8,-13-6,4 11,-3-4,-1 12,5-4,-12 11,12-6,-5 1,7-1,6-7,-12 0,17 0,-23 0,16 0,-17 6,17-4,-9 4,11-6,-7 6,-6-4,-1 10,-7-10,7 4,-6-6,0 0,4 0,3 0,8 0,17 0,-15 0,9 0,6 0,-14 0,21 0,-5-6,-10 4,10-4,-15 6,-4 0,11 0,1 0,9-6,6 4,0-10,-7 10,12-4,-23 6,9 0,-20 0,13 0,-3 0,11 0,-6 0,-13 0,3 6,-17-4,4 4,-6-6,7 0,7 0,2 0,12 0,-6 0,0 0,5 0,-11 0,-1 0,-2 0,-5 0,12 0,-4 0,12-6,-12 4,4-11,-5 12,-1-6,-6 7,5 0,2 0,1 0,4 0,1 0,-5 0,5 0,-7 0,-6 0,-7 0,-3 0,-4 0,0 7,5-6,-12 12,6-5,-7 0,0 4,0-4,0 7,0-1,0 6,0-4,0 5,0-7,0 6,0-10,0 15,0-9,0 12,0 1,0 6,0 1,0 0,0 5,0 2,0 1,6 11,2-17,0-3,4-2,-10-9,4 17,1 2,-6-5,5 9,-6-17,0 11,-6 2,-2 7,0 7,-4-6,10-9,-4-1,12 2,-4-5,10 9,-10-17,4 11,-6-4,0 5,0 1,0 0,0-1,0-5,0-9,0 5,0-15,0 21,0-9,0 13,0-1,0-5,0-2,0-7,0-6,0 5,0-5,0 7,0-1,0 0,0 1,0 6,0-5,0 4,0-5,0-1,0 7,0-5,0 11,0-5,0 7,-6 6,4-5,-4 5,6 0,0-17,-6 14,4-23,-4 18,6 2,0 8,0-1,0-1,0-13,0 5,0-4,0-7,0 9,0-9,0 13,0 6,-6 1,4 1,-4-2,6-13,0-7,6-9,-4-6,4 1,-6-1,0 0,0 0,0-6,0 5,0-5,0 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11602 4194,'30'-16,"3"7,4 5,5 4,7 0,3 0,-1-1,1-4,-6 4,1-4,-7 2,-2-2,-7 3,10-10,-17 10,3-11,-19 12,-15-12,-8 12,-26-6,-7 14,-9 2,2 4,8 1,2 0,-2 0,-4 1,-5-1,10 0,5 0,27-6,7-2,32-6,1 0,21 0,2 0,-1 0,-1 0,-4 0,-1 0,7 0,-11-6,-3 5,-2-6,-16 7,4 0,-8 0,-43 13,14 1,-32 10,12-2,-2-3,0-2,-4 7,-1-5,0 5,7-7,-5 4,11-7,8-6,15-8,41-15,8-5,20-4,-7 4,-7 7,-1 4,-12 2,-2 7,-17 0,4 0,-6 0,-6 7,-20 7,-6 8,-35 13,13-12,-10 9,12-13,0 0,-5-5,5 0,0 0,13 1,-15-7,29-2,-8-6,51 0,-5 0,41 0,-10 6,7-4,-8 10,-14-4,-15 7,-14-1,-7 0,-14-6,-1 5,-12-12,-21 18,1-9,-17 15,10-6,-2 1,-3-1,-3-3,10 11,3-11,13 4,15-6,22-6,16-3,9-3,9-2,7 0,4 0,0-5,-1 0,4-6,1 3,-5-12,3 10,-25-9,-9 18,-15-6,-31 20,6-4,-35 18,16-5,-5 7,15-13,14 3,20-18,16-1,14-8,-6 0,4-4,-12 10,0-4,-2 6,-5 0,-1 0,-6 6,4-4,-4 4,6-12,13-15,3-2,7-12,-9 13,-14 1,-20 13,-10 2,-12 6,-13 0,9-6,-3 4,2-11,9 6,2-20,3 3,24-11,-3 7,18 12,2-3,1 17,-9-4,5 12,-16-4,9 11,-12-5,-12-1,-4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2318 11174,'-30'-16,"3"-3,19 18,-4-12,10 12,-4-12,6 5,0 0,12 2,-2-1,10 6,-6-5,7 6,7 0,15 6,8 8,4 2,-3 3,-3-10,-13 4,5-5,8 0,2 3,6-6,-13 6,3-10,-2 6,10-7,-3 0,-3 0,-6 0,-1-7,3 6,2-4,-3 3,-1-4,-2 4,-5-4,20 6,-6 0,7 0,-6 0,-9 0,1-1,0-4,-1 3,1-3,6 4,-11-5,9 4,2-11,-9 5,7 1,-6-6,2 10,9-7,-8 7,-6-2,0 4,17 1,-3 6,-1-4,-10 4,-6 0,1-4,0 4,5-6,-4 0,5-6,1-8,0-2,-7-5,-1 13,6 2,-9 6,2 0,6 0,-15 6,22 2,-17 7,12-1,-12-6,-2-2,-7-6,-1 0,-4 0,4 0,7 0,-3 0,23 0,-2-6,11 4,1-4,-12 6,-4 0,-7 0,-10 0,3 0,6 6,-8 2,16 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14346 3412 8266,'-6'-14'-955,"3"0"1182,-7-1 857,7 7-705,-3-4 0,7 10 89,4-3 1,-3 5-228,2 5-20,4 3 1,-5 6-131,7 1 0,-5-1 142,4 0 1,-4 0-147,4 0 0,-4 1 73,5-1 0,-6 0-48,6 0 1,-2 0 39,1 1 1,4-1-140,-4 0 1,-1 0 69,2 1 1,-6-1-164,6 0 1,-1-5 64,6 1 1,-1-5 59,0 4 0,2-6-8,3 2 0,0-3 20,9-2 0,-1-2-123,11-3 0,1-1 74,9-3 0,-2-4-13,6 3 1,-5-2 97,5-2 0,-4 4 10,4 1 1,-5-1 152,5-4 0,2 0-314,8-1 1,-2 6 279,6 0 0,-4 5-70,4 0 0,-6-3 156,2 3 0,-9-3-11,-1 2 0,-3 4-207,8-4 1,-5 4 0,5 1 0,0-5-134,-5 0 1,-7 0-83,-3 5 1,-4 0 94,0 0 0,-5 0-23,-9 0 1,1 0 78,-6 0 1,0 0 1,-5 0 0,0 0-43,1 0 1,-1 0 62,0 0 0,-1 2-43,-4 3 1,4-4 11,-4 4 5,-2 3 1,4-5-19,-7 7 16,1-1 1,0 5-12,0 0 0,-1 2 103,-4 3 0,5-3-70,0 3 0,4-2 4,-4 2 0,6-3-45,-1 3 0,1-3 2,-2-2 1,4 0-9,-4 0 0,4-1 30,1-3 1,0 1-64,1-7 0,-6 1 51,1-5-76,-1 0 60,5 0 0,1-5-126,-1 1 1,-5-7 66,1 1 1,-6-3-11,6-1 0,-2 0 4,1 0 0,4 0 25,-4-1 1,4 1-57,1 0 0,0 0 43,1 0 1,-1 4 109,0 1 0,0 1-102,1-2 1,-1 4 158,0 6 1,5-5-22,0 0 0,1 1 93,-1 4 0,4 0-6,5 0 0,2 1-122,3 4 0,-1-2 142,6 7 1,0-7-110,4 2 1,1 1 24,0-1 1,-6-1 106,1-4 0,-6 0 161,1 0 1,2 0-177,-2 0 0,5 0-39,-5 0 0,11 0 110,-1 0 1,3-6-80,-4-3 1,1-4 151,0-1 1,4-1-84,1 1 0,-6-6-309,-4-4 80,0-3 1,0 2-515,0-4 377,0 4 0,3-16-87,-3 3 0,1 2-331,-6-2-134,7 0 1,-10 0-616,3 0 1,-3 2 418,-1-2 653,-1-3 0,7 5 0,1-7 0</inkml:trace>
  <inkml:trace contextRef="#ctx0" brushRef="#br0">2076 5047 8423,'0'-14'-1446,"0"4"852,0 1 287,0 5 401,0-2-102,0 6-16,0 0-34,0 6 1,0-2 57,0 5 0,0-6-24,0 10 0,0-10-58,0 7 171,0-7 297,0 3-231,-6-6 290,4 0-348,-4 0 55,6 0 705,0 0-1081,0 6 224,0-4 0,0 4 0,0-6 0</inkml:trace>
  <inkml:trace contextRef="#ctx0" brushRef="#br0">5119 4720 8289,'-14'0'-794,"6"0"1,0 0 426,3 0 852,3 0-29,-10 0-261,10-6 1,-6 4-37,4-3 1,2 2 111,-3-2-166,4 4 1,1-12-4,0 4 0,0 1-23,0 2-31</inkml:trace>
  <inkml:trace contextRef="#ctx0" brushRef="#br0">5715 4662 9776,'1'1'33,"13"13"425,0 0 1,-4-1 242,-1-3-323,1 2 0,4-10 359,0 2-530,0-8 1,1-10-288,-1-10 1,-3-5 124,3-4 0,-7 10-625</inkml:trace>
  <inkml:trace contextRef="#ctx0" brushRef="#br1">3384 5075 8315,'-14'-14'0,"0"0"-562,0 0 1,4 1 376,1 3 0,4-2 264,-5 2 0,7 2 187,-1-1 40,-4 6 138,6-10-238,-4 12-151,6-6 0,0 9 50,0 3 1,-2 1-55,-3 3 1,4 9 29,-4-4 0,4 10-8,1-1 1,0 4-37,0 2 0,-5-1-15,0 1 0,0 4-95,5 0 1,0 5 121,0-5 0,0 5 5,0-5 1,0 7-9,0-3 1,0 5-75,0 0 1,0 7 39,0 3 0,0-1-1,0 1 0,0-6-18,0 1 0,-4-3-6,-1-1 0,0-2 125,5-3 1,0 3-92,0-3 0,-5-2 131,1 2 0,-1 0-117,5 5 1,0-1 3,0 1 1,0-3 19,0 2 1,0-7-39,0 8 0,0-5-35,0-1 0,1 3 60,4-7 0,-3 2-87,3-2 0,1-1 61,-1 6 1,-1-2-36,-4 2 0,0 3 31,0-3 1,0-3 6,0-2 0,0-2 30,0 2 1,0-3 9,0 4 1,0-9-2,0-1 1,2-1-31,3 6 0,-4-1-23,4 1 0,1-1 28,-1 0 1,0 1-54,-5-1 1,0 1 48,0-1 1,0 1-21,0-1 1,0 0 35,0 1 1,0-2 7,0-4 0,0 3 14,0-7 1,0 6 12,0-1 0,0-2-22,0 1 1,0-4-14,0 5 0,0 0-20,0 4 1,0 1 37,0-1 1,0 2-127,0 3 0,0-1 79,0 6 1,0-5-13,0 5 1,0-7 58,0 3 1,0 0-2,0 0 1,0-1-14,0-5 0,0-4-18,0 0 0,0-5-34,0 4 0,0-4 39,0 5 0,0-7-6,0 2 0,0 2-10,0-2 1,0-5 19,0-5-38,-7 1 1,4 2 42,-6-2-91,6-4 64,-10 1 0,10-6-29,-7 4 1,6 3 26,-6 1 0,7-1-89,-2 2 1,-1 1 26,1 8 1,-4-4-11,4 4 1,-1-8-204,1-1-392,3-1 239,-4-1 0,6-3 126,0-10 0,0-6 282,0-12 0,0-14 0,0-13 0</inkml:trace>
  <inkml:trace contextRef="#ctx0" brushRef="#br0">1948 4919 12537,'0'-14'-1224,"0"-1"819,0 1 0,-1 2 508,-4 2 0,3-3 252,-2 4-300,2-4 1,2-1 214,0 0 1,0 0-65,0 0 1,0-1-100,0 1 1,0-5-48,0 0 0,6-1 20,4 1 0,-2 1 99,1-5 1,1-1-77,4-5 0,5 1-131,0 0 0,1 1-93,-1 3 150,-3-3 0,9 7-16,-6-4 0,5-1-84,-5 6 1,2 1 45,-2 9 0,-4-4-160,4 4 0,-1 1-49,1-2 0,-4 6 66,4-6 0,-3 7-121,-2-2 1,2-1 94,3 1 0,-3 0 30,3 5 0,1-4 86,-1-1 1,0 0 26,-4 5 0,3-1 153,1-4 1,5 3-85,-5-2 1,2 2 76,-2 2 1,-4 0-49,4 0 1,-3 5-53,-2 0 1,1 4 40,-1-4 1,-2 6-24,-2-2 1,3-1 12,-4 2 1,-1-1-10,1 5 0,1-4-6,4-1 0,-1 1 5,-4 4 1,4-5 17,-4 1 1,4-1-12,1 6 1,-1 0 93,-4 4 0,4-1-47,-4 5 0,-1-4 1,2 5 0,-2-2-18,1 2 0,2 1 15,-6-6 0,4 5-108,-4-5 0,5 0 98,-6-5 0,3-5-330,-3 1 204,-2-7-790,4 10 152,-6-12-153,0 6-116,0-7 0,-1 0 975,-4 0 0,-9 0 0,-8 0 0</inkml:trace>
  <inkml:trace contextRef="#ctx0" brushRef="#br0">2844 4748 8384,'0'-9'852,"0"-1"15,0 7-602,0-3 0,2 7 142,2 4 0,3 3-9,2 6 0,4 2 116,-4 3 0,-1-2-75,2 7 1,-1-7-101,5 2 1,-4-3-108,-1-2-17,1-6 0,4-1 139,0-7 0,-1-3-89,-4-7 0,4-7-145,-4-17 0,4 1-223,1-9 0,-3 5-476,4-10 0,-9 4-187,8-9 1,-4 5 765,-1-5 0,4-7 0,-5-6 0</inkml:trace>
  <inkml:trace contextRef="#ctx0" brushRef="#br0">14574 4293 8283,'-2'-9'-412,"-3"-1"1,2 3-101,-6-3 900,6-3 1,-5 5 144,3-6-97,-3 0 1,-6 1-53,0 4 1,-1 3-290,1 6 0,-6 0 124,-4 0 1,-3 8-139,-1 6 0,-1 2 116,1 7 0,1 1 10,3 4 1,8-1-83,7-3 1,6 7-208,-2-2 0,10 3 10,4-4 1,9-4-154,1-1 0,6-1 30,-1 2 0,2-3 152,3-7 0,-1 0-85,1 0 1,-7 1 84,-3-1 1,0 0-11,-5 0 1,3-1 43,-7-4 1,-4 4 23,-1-4 1,-5-1 42,-5 2 0,-3-1-56,-6 5 0,-8 1-333,-7-1 1,-1 0 103,-8 0 0,2-1-425,-2-4 0,-3-2-6,3-7 658,4 0 0,-1-7 0,6 0 0</inkml:trace>
  <inkml:trace contextRef="#ctx0" brushRef="#br0">14488 4507 8253,'35'-24'-107,"3"0"1,0 7-181,5-2 0,-6 3 415,6 2 0,-2 1-49,-8 4 0,-1-2-1392,-8 6 1313,-4 0 0,-6-1 0,1-2 0</inkml:trace>
  <inkml:trace contextRef="#ctx0" brushRef="#br0">14702 4137 8253,'0'22'-132,"0"7"98,0-1 0,-5 7 919,0 7 0,-4 9-306,4 6 0,-1 0-213,1 4 0,3-9-83,-2-4 1,2-10-254,2-5 1,6-5-84,4-4 1,4-10-215,5-9 0,-2-3-17,7-2 0,0-7-305,4-2 0,-6-9-398,-3-1 0,-3-6 427,-2 1 1,-4-7-216,-1-2 775,-6-1 0,4 0 0,-7-3 0</inkml:trace>
  <inkml:trace contextRef="#ctx0" brushRef="#br0">14886 4379 7986,'0'15'520,"0"4"1,5 4 72,0 5 0,4 2-207,-4 3 1,1-3-123,-1 3 1,-3-3-158,2-1 1,-2-1 93,-2 1 0,0-7-127,0-3 1,0-3-82,0-2 102,0-6 0,2-2-36,2-6 1,-2-2-70,3-2 1,-2-11-446,2-8 0,1-6 265,3-4 0,4-3-658,-3-7 0,1-4 173,-2-1 1,4 1-70,-4 4 1,-1 2 343,2 3 1,-7-1 399,1 6 0,0 1 0,0 8 0,-2 4 0,3 6 4,-4-1-4,6 1 966,-6 6-488,12 2 0,-10 6 124,6 0 1,-5 6-274,0 4 0,-2 2-144,-2 3 1,0 4-121,0 0 1,0 1 231,0-1-716,0-3 218,0 4-634,0-5 416,0-8 11,0-7-18,6-7-344,2-8 834,6 7-52,1 2 0,-8 17 297,-2 3 0,-3 10-129,-2 0 0,0 9 294,0 5 0,-2-2-185,-3 2 0,4-6-113,-4 1 0,4-5-140,1-4 1,0-3-160,0-7 0,1-6-401,4-4 0,3-2-5,6-2 0,0-2 529,0-2 0,1-4 0,-1-6 0</inkml:trace>
  <inkml:trace contextRef="#ctx0" brushRef="#br0">15398 4563 8188,'0'-14'-224,"0"0"0,0 0 99,0 0 0,0-1 599,0 1 0,-1 0-148,-4 0 0,-3 4-381,-6 1 1,0 6 101,-1-2 1,1 5-168,0 5 0,0 4 418,0 10 0,1-2-77,3 7 0,-1 0 38,7 4 0,-1-1-92,5-3 1,1 1-261,4-6 1,-2 0 60,7-5 1,-1-6-22,6-3 1,0-4 70,4-1 1,2-7-186,2-8 1,3-5-175,-7-9 0,4-1 133,-4-3 0,2-3-146,-2-7 1,-3 4 93,3-4 0,-4 4 61,0-9 1,-1 4 68,0 1 0,-4 1 8,-1-1 1,-6 5 43,2 0 1,-3 8 159,-2 2 1,0 6 798,0 7-665,0 7 1,-7 10 170,-2 12 1,-4 8-145,-1 12 1,0 2 91,-1 7 0,3-4 20,2 4 0,-1-7-79,7 11 1,-1-6-155,5 7 1,1-10-189,4-5 1,-2-3-494,7-2 1,-1-1 302,5-3 0,1-8-264,-1-7 1,0-6 196,0 2 1,1-3 1,-1-2 0,0-2 144,0-3 0,5 2 220,0-6 0,0 4-125,-5-4 0,0-1 239,1-4 0,-6 0 70,1-1 0,-1 0-87,5-4 0,-1 1-16,-4-5 0,4-1-89,-3-5 0,1 6-14,-2-1 0,2 0-53,-6-4 0,0 4-153,-5 1 0,-7 5 147,-2-1 0,-4 3-20,-1 2 1,0 6 394,0 4 0,-1 4-132,1 4 1,0 4 132,0 6 1,-5 7-105,0 3 0,5 2 356,4 3 1,1 4-142,-6 0 0,7 5-34,4-5 1,2 5-261,2-5 1,2-1-152,2-8 0,6-4-823,9-6 626,-3 1 0,9-7-21,-6-4 0,6-2-180,-1-2 1,8-2-121,1-2 1,1-6-1180,0-9 1693,-4 3 0,4-17 0,-5 3 0</inkml:trace>
  <inkml:trace contextRef="#ctx0" brushRef="#br0">16138 4251 8034,'14'0'-244,"0"-2"244,0-3 217,0 4 1,5-7 383,0 3 1,7 2-722,-3-6 26,-2 5 75,-1-8 1,-1 10-1014,0-3 331,0-2 701,-11 5 0,5-4 0,-5 6 0</inkml:trace>
  <inkml:trace contextRef="#ctx0" brushRef="#br0">16223 4350 8034,'-8'10'0,"3"-1"184,4-6-92,1 10 0,1-11 859,4 2 0,8-2-371,6-2 1,6 0-383,-1 0-168,-4-6 1,12-1-506,-4-2 355,10-4 1,-3 10-187,3-7 1,1 6-361,-6-6 0,5 6-511,-5-6 1177,1 7 0,-6-16 0,1 3 0</inkml:trace>
  <inkml:trace contextRef="#ctx0" brushRef="#br0">16806 4080 10282,'0'14'793,"0"1"0,0 5-359,0 4 1,0 3-64,0 1 0,-2 7 86,-3 3 1,4 9-540,-4 5-1022,-3 4 1163,7-6 0,-6 4-476,7-7 251,0 7-431,0-10 1,2 3-1755,3-9 2351,-4-9 0,12-2 0,-5-5 0</inkml:trace>
  <inkml:trace contextRef="#ctx0" brushRef="#br0">14616 5707 8990,'-1'0'11,"-4"-5"70,2 4 108,-7 1 0,1 3-158,-5 6 1,-1 1 139,1 9 1,13-18-175</inkml:trace>
  <inkml:trace contextRef="#ctx0" brushRef="#br0">14730 5829 8318,'-14'-22'-366,"0"1"-189,-1 7 0,1 0 416,0-1 1,0 8 389,-1 2 0,1 3-124,0 2 1,-2 0 237,-3 0 1,2 0 211,-7 0-398,7 7 0,-8 0 509,6 8-431,0-1 1,6 0-118,4 0 1,-3 1-23,8-1 1,2 0-13,12 0 1,-1-1-160,10-4 0,3 4-204,2-4 159,9 4 1,-1 1 14,6 0 1,-1 1-109,6-1 0,-5 0 8,0 0 0,-11 1 120,1-1 0,-10 2 53,-4 3 0,-6-4-31,-8 4 0,-2 2 545,-3-2-308,-9 0 0,-8 0-46,-6 0 0,-6 4 68,1-4 1,2-1-586,7-9 168,-3-3-125,11 1 1,-4-7-251,6 0 1,1-8 184,4-11 0,2-5-69,7-9 1,0 3-66,0-3 523,7-3 0,0 6 0,8-5 0</inkml:trace>
  <inkml:trace contextRef="#ctx0" brushRef="#br0">14645 5957 8318,'14'0'0,"2"0"-47,3 0 104,-4 0 0,8 0 285,-4 0 0,4 0 117,10 0 1,2-7-196,3-2 0,3-4 0,-3-1 0,-3 0-750,-2 0 417,-3-1 1,-3 1-220,-3 0 1,-4 1-1096,-6 4 535,-6-4 848,-1 12 0,-7-12 0,0 5 0</inkml:trace>
  <inkml:trace contextRef="#ctx0" brushRef="#br0">14972 5701 8288,'0'16'377,"0"3"0,0-2-44,0 7 1,0 6 38,0 8 0,0 7 11,0 3-50,0 5-959,0-8 849,6 4 1,-4-7-340,2 1 199,4-7-84,0-1 1,6-13 21,1-3 1,-1-9-216,0-6 0,0-4-226,0-4 1,1-11 39,-1-8 0,0-9 7,0-1 0,-4-7-1011,-1 2 897,-6 4 1,4-6 682,-7 7 1,0 1-197,0 9 0,0-2 0,0 6 0,0 4 0,0 6 0,0 7-105,0 2 0,0 7 113,0 7 0,0 6 910,0 4 1,0 8-196,0 1 1,5 2 59,-1-2 0,1 1-340,-5 4 1,5 2-178,-1-7 0,1-1-280,-5-9 1,5-2 113,0-7 1,1-6-141,-1-3 0,-4-7-10,4-7 13,3-1 0,-6-21-122,2 2 1,-1-4-435,2 0 409,-3 3 0,4-10-79,-6 7 0,5 0 100,0 5 1,4-1-359,-4 1 1,1 4-22,-1 0 117,-4 7 0,10-5-151,-6 3 1,2 3-118,-3-3 693,-2 3 0,10-4 0,-4-2 0</inkml:trace>
  <inkml:trace contextRef="#ctx0" brushRef="#br0">15384 5601 8285,'8'0'558,"5"0"0,-10 7-73,6 2 0,-6 4-293,2 1 1,-3 2 78,-2 3 1,0-2-366,0 7 100,0-7-119,0 4 1,0-2-90,0 0 0,-5 0 41,0-5 0,0-5-501,5 1 394,0-7 0,2 3-76,3-6 1,-2 0-240,6 0 429,1 0 1,4 0 183,0 0-243,-6 0 329,5 0 48,-5 0-80,0 6 1,3 2 249,-7 7 0,1 0-90,-5 4 1,0-1 51,0 5 1,-5 0 266,1 0-297,-7 4 1,8-5 186,-7 7-573,7-1 131,-10 0 0,12-4-217,-4 0 1,3-7 100,2 2 1,0-3-589,0-2 0,7-6 21,2-3 469,4-16 203,7-5 0,2-19 0,7-1 0</inkml:trace>
  <inkml:trace contextRef="#ctx0" brushRef="#br0">15782 5942 8278,'0'-14'-648,"0"0"1,0 0 1059,0 0-153,0-7 1,0 5-86,0-3-146,0 4 118,0 0 1,-1 7 145,-4 4 0,2 4 141,-7 4-153,7 4-195,-10 13 0,7 3 263,-3 9-178,-4-3-74,11 4 0,-9 0 26,7-1 1,-1 0-21,5-5 0,0-4-1,0 0 0,0-12-21,0 3-177,6-11 1,2 3-148,6-7 288,0-13 9,1 4 1,-1-20-467,0 1 243,7-1 0,-6-7-361,4 3 370,-3-4 0,-2 0-3,1-1 1,-1-5-99,0-4 0,0-6 85,1 6 1,-3-3-134,-2 7 0,1-1 267,-7 10 69,1 1 0,-5 11 99,0 3 0,-1 10 392,-4 4 1,2 3-185,-7 2 0,-4 15-75,-5 8 0,0 11 103,5 8 1,0 6 7,-1-1 1,3 7-184,2-2-94,4 3 1,6-3-45,0 0 1,0-12-348,0-2 0,6-7-911,4-2 629,2-13 238,3 3 0,5-18-89,4 4 1,-2-5 87,2-5 0,-1 2-103,6-7 1,-5 1 196,-1-5 0,-1 0 280,2-1 1,1 1 434,-6 0-284,7-7-133,-11 6 1,6-6 645,-7 7-493,0 0 1,-4-2 229,-1-3-239,1-3 0,-1-2 25,1 0 0,-7 1-72,2-6 0,-4 6 108,-1-1-420,0 6 121,0-2 1,-6 6-6,-4-1 130,-2 8-42,-2 0 0,-5 14 258,0 2-217,0 10-81,4 3 409,1 7 1,-5 5 142,0 4-397,0 3 379,11 2-253,-4-7 0,10 5-21,-2-3 0,2-3-136,2-2 1,6-6-870,4-8 385,9 0 264,3-11 1,6 0-550,1-4 407,-1-8-194,7-4 1,-5-8-396,3-3 1,-3 2 170,-2-7 1,-5 2 658,-4-2 0,3-3 0,0 5 0</inkml:trace>
  <inkml:trace contextRef="#ctx0" brushRef="#br0">16507 5772 8217,'10'5'358,"-1"-1"-358,1 1 353,4-5 0,6 0-132,4 0 0,5-6-192,4-4 1,1-4-561,4-5 248,-3 3 6,-6-11 302,-1 12-517,-6-6 1,-8 12 40,-9-1 210,-3 7-496,-2-3 737,-7 6 0,-13 0 0,-10 0 0</inkml:trace>
  <inkml:trace contextRef="#ctx0" brushRef="#br0">16564 5786 8217,'-22'29'0,"1"-1"123,7 0 1,6-1 495,4-3-399,2-4 1,10-7 0,6-3 0,11-6-153,9-8 1,5-1-240,-1-9 0,1 3-276,-1-8 313,3-4 1,-11 8-1188,4-4 1321,-4 3 0,-2-5 0,1-1 0</inkml:trace>
  <inkml:trace contextRef="#ctx0" brushRef="#br0">16991 5587 8178,'6'8'99,"3"-3"84,4 3 1,1-2 115,1 3 0,3 6 31,1-1 0,2 0 234,-2 5-283,-3 3 1,4 0-559,-6 7 260,-6-7 101,-1 5 84,-7-5 1,-2 1 272,-3 1 1,-3-5-210,-6 5 0,0-7-162,0 2 0,4-8 137,1-1 33,6-7-317,-4 3 257,14-6-47,1 0 1,14-1 87,6-4 1,13-2-86,11-2 1,5-2-244,5 6-226,3 0 0,6-7 0,0-4 0</inkml:trace>
  <inkml:trace contextRef="#ctx0" brushRef="#br0">1863 4862 9151,'0'-9'-234,"0"-1"183,-6 1-192,4-6 217,-4 7 0,1-4 1,0 2 0,1-2 117,4-2 1,0-5 4,0 0 0,1-7 88,4 3 0,-2-4-77,6-2 0,1 1 44,4-1 1,-4-4 39,-1 0 1,5 0-33,5 5 1,2-1 25,-2 1 0,-2-1-20,7 1 0,-5 4-8,5 0 0,-2 5-25,1-4 0,4 5 10,-3-1 0,-2-1-80,2 1 0,-2 0 7,2 5 0,1-5-94,-6 0 1,4 0 6,-4 5 0,5-1 5,-5 1 1,5-5-36,-5 0 1,8-1 65,1 1 1,2 1-177,8-5 1,-5 5 148,5-1 1,-5 4 59,5 0 0,-6 3-2,1 2 0,-5-1 99,-4 7 0,3-3-23,-3 2 0,-4 4 21,-1-4 1,2 4-34,-2 1 1,0 0-17,-5 0 0,5 0 94,0 0 0,4-5-76,-4 0 1,8-4-32,2 4 1,-1-5 34,5 6 0,2-6-80,-2 5 0,5 1 73,-5 4 1,0 0 2,-4 0 1,-2 0-12,-4 0 0,3 0-55,-7 0 1,1 1-116,-1 4 1,-3 1 135,3 4 0,-3 1-125,-2-6 1,2 6 130,3-2 0,-2 2-42,7-1 0,-5 1 43,4-7 0,-4 6-4,5-5 1,-5 4 2,5-4 1,-2 1-22,1-1 0,3-3-43,-7 2 0,6 6 55,-1 4 0,-4 0-164,-1 5 71,3-3 1,-6-2-77,3 0 0,-3 1 82,-2-1 0,-4 0 7,-1 0 0,0 0 54,6 1 0,-1-1-28,0 0 1,-1 2-63,-4 3 0,4-8 90,-4 3 0,-1-3-49,2 3 1,-6-4 14,6-1 0,-5-4 41,4 5 1,-4-6 134,4 6-81,-5-1 1,7 5 1,-7 1 0,6-6-55,-5 1 1,6 4 1,-2 5 1,-1 0 10,1-5 0,-4 0-172,5 0 1,-6 1 100,6-1 1,-5 2 43,4 3 1,-1-2-43,2 7 1,1-5 1,-7 4 0,6-4-2,-5 5 0,1 0 13,-1 4 1,-4-1 58,4-3 0,-2 1-52,2-6 0,-4 0 17,4-5 1,-3 5-12,-2 0 0,0 0-153,0-5 0,0 0 85,0 1 1,0-1-117,0 0 1,-2 0-284,-3 0 1,4-4-111,-4-1-349,4-5 0,1 3-158,0-2 348,0-3 1,0 3 207,0-10 0,0 2-430,0-7 0,-2 1 938,-3-6 0,-9 1 0,-8 0 0</inkml:trace>
  <inkml:trace contextRef="#ctx0" brushRef="#br0">4209 4777 8326,'-14'0'0,"4"0"-3,1 0 871,-1 0 88,-4 0 17,6 0-467,2 0-257,6 0 0,1 1 193,4 4 0,-2 3-136,7 6 1,-1 0 9,5 1 1,1 4-32,-1-1 1,0 3-77,0-2 0,5 2-22,0 2 1,2-2-101,-2-7 0,-2-1 161,7-4 1,-7-3-19,2-6 1,2 0 129,-2 0 0,0-8-167,-5-6 0,0-6 44,0-9 0,0-5-5,1-4 0,-1-5-584,0-4 0,-4 1-91,-1-6 0,-6 0-340,2-5 0,1-3-1095,-1 3 0,1-3 351,-1 8 1527,-3 3 0,7-2 0,-3 7 0,7 1 0,3 7 0,3 4 0</inkml:trace>
  <inkml:trace contextRef="#ctx0" brushRef="#br0">18825 6909 7900,'-7'-8'407,"6"-4"0,-5 8-64,6-5 0,0 0-97,0-6 0,0 0-26,0-4 0,0 1-6,0-6 1,6 1-23,3-6-24,4 1 1,3-5-31,3 0 0,9-12 105,10 3 1,9-6-526,6 1 0,-23 21 1,1 0 290,2-5 0,1 0 0,-2 1 0,0 0-56,2-3 0,-1 0 0,-1 1 1,0 1 24,5-5 0,2 1 0,4-2 0,3-1 13,7-4 1,3-1-1,2 0 1,1-1-369,0-1 0,0 0 0,2 3 1,1 0 362,2-3 0,0 0 0,-2 6 0,0 1 87,4-3 0,0 1 1,-5 8-1,-2 1-57,-2 2 0,0 1 0,-1 6 1,0 0 131,6-2 0,-1 1 0,-8 5 0,-1 1-192,-2-2 1,-1 0 0,-6 3 0,-2 2 57,35-10 0,-8 4-44,-2 6 0,-6 4-17,2 1 1,-9 1-13,-1-2 0,-6-2-343,2 2 247,-10-2 1,-4-1 244,-5 3 1,-7-2-204,-3 2 0,-8 4 968,-2 1-1286,-5-3 554,2 7 1,-12-6-294,-4 7 273,-9 0 1,-3-6-1,-6-2 1</inkml:trace>
  <inkml:trace contextRef="#ctx0" brushRef="#br0">21597 4748 8202,'14'5'-23,"1"0"0,0 1 345,4-1 0,3-4 51,7 4-278,-7-3 0,5 2 45,-3 1 1,-2 0 88,1-5 0,-4 2 155,5 2 1,-11-1-149,1 7 0,-9-1 131,-1 6 0,-4 0-617,-4 4 174,-11 3 1,-8 7-1385,-10-1 785,-10 13-548,-8-3 1223,-12 11 0,25-21 0,-1 0 0,-5 1 0,1 0 0</inkml:trace>
  <inkml:trace contextRef="#ctx0" brushRef="#br0">19095 4592 8121,'-14'-22'0,"-1"3"0,6 3 337,-1 2 1,3 4 1,-3 1 0,-3 6-58,4-2 0,-4 3-58,-1 2 0,0 7-98,0 2 1,-5 10-60,0 5 0,0 4 134,5 5 0,6-1-111,3 6 1,3-5 76,2 5 1,2-6-240,3 1 1,7-3-1,7-2 1,8-6-15,2-3 0,5-4-91,9-6 0,-5 2 74,0-6 1,-7 0-36,3-5 0,-6 0 55,-4 0 1,-10 6 179,-9 3 0,-4 6-138,-1 3 0,-8 6 148,-6 9 0,-6 2-54,-9 3 0,1 2-20,-1-7 0,1-2-440,-1-7 1,1-3 196,0-7 0,5-6-525,4-4 0,4-8 265,0-6 0,1-9 3,0-5 0,6-7 468,3-2 0,4-7-142,1 2 0,1 2 131,4-2 0,5 8 11,9 2 0,-2 6 126,7 7 0,4 7-84,5 4 1,4-3 374,1 3 1,-1-3-145,11 3 0,-7-4 65,2-7 1,-6 0-146,6-4 1,-2-2-159,-8-3 0,5-1-70,-5 6 0,-1-4-262,-8 4 0,-4-5-204,-6 5 1,-6-2 219,-3 2 0,-5 5 29,-5 0 0,-7 1 252,-7 9 0,-6-1 0,1 5 0,-3 0 0,-1 0 0,4-5 0,0 0 0,7-1-20,-2 1 0,3 4 97,2-4 0,1 2 375,4-2 1,1 4 175,3-4-261,3 3 0,-4 9-46,6 2 0,6 5 73,4 5 0,-2 5-92,1 9 1,-1 3-20,2 7 1,1 1-112,-7 4 1,6 1-149,-5 3 1,6-3-459,-2-7 0,5-5 247,5-4 0,-3-9-400,3-5 1,-1-10 259,1-4 1,-4-16 19,4-8 1,-3-8 21,-2-6 0,-4-2-90,-1-3 0,-6-3 119,2 3 1,-5 3 255,-5 2 0,-3 3-45,-6 2 0,0 1 45,0 3 0,1 4 164,4 5 0,1 8-100,3 2 178,4 3 1,-6 4-85,7 3 0,7 2-22,2 8 1,4 5 307,1 4 0,0-2 331,0 2 0,4-2-662,-4 1 0,8 4 53,-8-3 0,-1-2-205,-4 2 1,-6-7 39,2 2 0,2-3 154,-3-2-80,1-6 0,-7-2 79,-2-6 0,1-1-148,-7-4 1,7-3-72,-2-6 0,2-7-46,-2-2 1,4-6-317,-4-4 1,8 3-113,2-3 0,6-2 214,-2 2 1,4 0-102,1 4 0,-4 6 20,-1-1 1,-6 7 405,2-2 0,3-3 0,0-1 0</inkml:trace>
  <inkml:trace contextRef="#ctx0" brushRef="#br0">19649 4265 8172,'0'-14'-396,"0"-1"0,2 3 503,3 2 0,-2 4 611,6 6 0,1 2-435,4 2 0,-5 6-39,1 9 0,-7 0-274,2 9 1,1-1 87,-1 11 0,0-5-111,-5 5 0,-5-6 82,0 1 1,-1-5-51,1-4 1,4 1-6,-4-6-197,-3 0 1,6-9-212,-2-1 162,2-6-68,2 4 1,6-12 58,4 0 0,2-4-14,3 4 0,4-5 64,0 6 1,0-1 165,-5 5 0,0 0 67,0 0 0,-6 6 157,-3 4 0,1 2-13,-1 3 0,0 4-123,-5-1 1,0 6 153,0-5 0,0 2-81,0-2 1,0-2-412,0 7 1,0-7 314,0 2 0,0 3 0,0 0 0</inkml:trace>
  <inkml:trace contextRef="#ctx0" brushRef="#br0">20062 4677 8172,'0'-20'-304,"0"4"-78,0-3 1,-5 8 822,0 1-205,-6 7 0,3-3-282,-6 6 1,5 1 130,-1 4 1,2 3 199,-1 6 0,1 1-103,3-1 0,3 5 67,-2 0 0,2 1-161,2-1 1,0-3 143,0 3-423,0-3 134,6-2-44,2 0 0,2-6 46,-1-3 0,-6-10-39,2-4 1,2-4-17,-3-1 0,7-7-30,-1-3 1,-2-2 36,1-3 1,-4 1-17,4-1 1,-1-5-62,2-4 0,2-5 74,-2-4 0,1 1 75,-2-6 0,4 4-58,-3-4 0,1 6 216,-2-1 0,-3 4 26,-6 5 0,0 8 180,0 7 1,0 10 139,0-1-184,-6 9 0,-2 5 42,-6 10 1,0 9-99,0 4 1,4 6-204,1 4 1,4 0 151,-5 10 1,7-9-258,-2 9 1,4-2-42,1 7 0,5-9-112,-1 4 0,7-10-186,-1 0 0,1-5-396,-2-4 0,4-5-755,-3-9 1565,2 2 0,2-10 0,1-2 0,-1-8 0,0-6 0</inkml:trace>
  <inkml:trace contextRef="#ctx0" brushRef="#br0">20232 4563 8172,'10'-9'85,"-1"0"1,-6 4 217,2-5 1,3 1-45,2-5 0,2-2-283,2-3 1,1 1 86,-1-5 0,0-1-202,0-4 0,0-1 49,1 1 1,-3 1 51,-2 3 1,-4-1-37,-6 6 0,0 0-164,0 5 1,-1 4 113,-4 1 1,-3 6 88,-6-2 0,-5 10 288,0 4 1,0 10-90,5 5 1,-1 9 68,1 5 0,6 1 49,4-1 0,-3 8 127,2-3 0,2 1-202,8-6 0,3-3-222,6-7 0,0-6-509,1-3 0,4-5 288,0-4 0,1-4-443,-1-6 0,-2-1 298,7-4 1,-7-8-454,2-6 834,-3-6 0,5 3 0,1-7 0</inkml:trace>
  <inkml:trace contextRef="#ctx0" brushRef="#br0">20559 4308 8172,'10'-7'183,"-1"-2"0,1 1-314,4-2 0,0 3-371,0-3 1,1-1-405,-1 6 906,-6-6 0,4 10 0,-4-6 0</inkml:trace>
  <inkml:trace contextRef="#ctx0" brushRef="#br0">20588 4421 8172,'-8'22'0,"2"-1"-68,6-7 270,0 0 0,6-6-25,3-3 0,4-3 66,1-2 1,0-11-650,1-4 1,4-4 247,0 0 0,-1-1 158,-3-4 0,-1-9 0,0 3 0</inkml:trace>
  <inkml:trace contextRef="#ctx0" brushRef="#br0">20815 3938 8172,'2'-13'-46,"3"4"221,-4 3 0,5 7 294,-6 4 1,0 9-11,0 10 0,0 3 31,0 1 1,5 7-109,0 3 1,1 3 36,-1 1 1,-3-1-239,2-3 0,-1 2 93,2-7 0,-3 5-518,3-5 0,1 5 244,-1-5 0,1-1 0,-1-8 0,3 2 0,6-4 0</inkml:trace>
  <inkml:trace contextRef="#ctx0" brushRef="#br0">19024 11402 8115,'-8'1'-185,"3"4"-169,4-4 279,1 6 0,6-2 654,3-1-306,10 1 0,-1 1 298,5 4-331,1-4 0,6 8-48,3 1 0,2-1 8,3 5 0,1 8-35,-5 1 1,5 2 35,-1-6 0,5 1-73,4-6-162,10 6-154,14-9 1,-30-6 0,0 1 240,2-4 0,-1 0 0,-1-1 0,-1 0 43,26 4 0,-25-6 0,1-2-35,0-1 1,1-2 0,4 1 0,2 0-27,3 1 1,0-2 0,1-3 0,-1-3-50,0 1 1,0-2 0,6-4 0,1-1-270,-2-1 1,0-1 0,6-2-1,0-2 351,1-4 1,0-2 0,-3 4 0,-2-2 208,-4 0 0,-1-1-122,3 1 0,1 2-34,3 2 0,0 1 0,-2 1 0,-1 0-8,-1 2 1,0 1-1,-5-1 1,0 0-291,5-1 1,0-1 0,-5 1 0,2 0 256,5-3 0,0 0 1,-5 4-1,-1-1-11,-5-1 0,-1 1 1,0 0-1,-1 0-251,-1-1 1,0 1-1,1 1 1,0 0 162,2-2 0,-1 1 1,-2 1-1,0 0-196,-4 0 1,-2 1 0,31-9-434,-13-1 450,-7 7 1,-15-2-399,-6 9-779,-7 4 1729,-8 6-1055,-6 0 0,-3 0 987,-10 0 0,-3-7 0,-6 0 1</inkml:trace>
  <inkml:trace contextRef="#ctx0" brushRef="#br0">22934 10762 7875,'14'-2'689,"0"-2"-725,0 2 1,2-4-699,3 6 346,-3 0 212,11 0 738,-11 6-390,4-4 1,-1 9 24,0-7 0,0 7 62,-5-1 0,-4 2 516,-1 3-380,-6 5-187,4 2 1,-14 7-362,-2-1 72,-10 7 69,-3-5 1,-8 11 11,-3-3 0,-10-3 0,-8-1 0</inkml:trace>
  <inkml:trace contextRef="#ctx0" brushRef="#br0">20047 10620 8083,'0'-24'0,"0"0"0,-6 8-370,-3 2 231,2 6 0,-5 8 440,2 0-36,-9 0-122,3 7 1,-10 7 249,2 10-290,3 2 26,-5 3 1,10 1 120,-3 3 1,9-3-152,6 3 0,2-4 15,2-6 1,6 3-54,4-7 1,9 0-167,4-5 1,-2 0 132,-2 0 1,1-4-140,-1-1 0,0-4-154,-4 4 41,-8 1 193,0 4 1,-7 2-8,0 3 0,-2 3 12,-3 6 1,-7 1 22,-7-1 0,-5-1-90,5-3 1,-4-4-136,4-5 1,-2-3 22,2-2 0,3-4-243,-3-6 1,5-11-139,5-3 254,2-16 166,7 0 1,2-8 165,3 0 0,3 5 0,6-5 0,5 8 0,0 1 0,4 2 29,-4 9 0,7-1 36,-3 4 1,3 1 107,-3 0 1,4 0 391,-3-1 0,3 1 150,1 0-439,1 0 0,4-5 163,0 0-287,0 0 1,-4 0-184,-1 0 0,-6-1-334,-3 1 1,-5 3 42,-4-3 1,1 8-250,-6 1 0,-2 6 283,-8-6 0,-3 5 288,-6-4 0,-2 6 0,-3-2 0,3 3 0,-4-4 0,1 4 0,0-2 0,0-3-77,5 3 1,4-3 79,1 3 462,6 2 570,-4-4-678,7 6 1,0 8-18,0 6 0,0 6 313,0 9-334,7 6 0,-6 1-15,4 7-127,-4-1 0,-1 1-115,0-1 0,5 0-218,0-5 1,6-2-82,-2-6 0,4-9-810,1-6 516,1 1 317,-1-14 0,0-6-132,0-9 1,-1-9-92,-4-1 0,-2-1 58,-7 1 1,4-3 378,1 3 0,0 4 0,-7-4 0,-3 10 15,4-3 36,-5 15 0,6-3 278,0 10 1,0 4-180,0 10 1,0 3 971,0 7-440,6-1-292,-5 1 1,12-6 120,-3 1 1,-2-6-200,1 0 0,-4-2-206,4-1 1,-4-8 83,4-2 1,-4-5-91,5-5 1,-7-4-290,2-10 1,1 0-103,-1-9 0,4 2-233,-4-7 0,0 3 197,-5 2 1,0 2-184,0-2 0,0 7 96,0-7 0,0 3-98,0-4 1,0-1 215,0-3 0,0 3 296,0-3 0,0 1 0,0-1 0,0 3 0,0 0 0,0 6 0,0 7 0,0-2 200,0 3 1,6 8-81,3 4 1,-1 2 487,2 2 0,-2 2-28,1 2-326,4 4 1,-7 11 95,4 0 1,-4 7-71,-6-3 0,0 4-77,0 2 0,-2-1-296,-2 0 144,2-6-116,-11 5 1,5-6-54,-6 3 0,5 1 27,-1-6-180,1 0-183,1-5-317,-5-6 84,12-2 454,1-12 1,8-2-161,6-6 223,0 6 36,0-5 1,0 12 281,1-4-110,-1 3 0,0 4-60,0 3 0,-4 3 102,-1 6 0,-6 5 10,2 0 0,1 6 96,-1-1 1,0 1-126,-5-1 0,0 1-64,0-6 1,0 5-610,0-6 290,0 1 116,6-11 1,-3-1 205,7-7 0,-1 0 0,6 0 0</inkml:trace>
  <inkml:trace contextRef="#ctx0" brushRef="#br0">20815 10748 8083,'8'-23'8,"-3"5"0,-4 2 73,-1 2 1,0-1 144,0 1 1,0 5-1,0-1 1,-6 7-69,-3-2 1,-4 4-105,-1 1 0,0 6 202,-1 3-47,1 10-52,0-3 0,1 9-22,4-6 43,2 7 1,7-10-140,0 2 0,0-2-7,0-2-27,0-6 0,2 3-462,3-6 388,3 0 0,6-11-122,0-4 0,0-4-412,1-5 340,-1-3 108,6-7 1,-4-1-474,3-3 333,-3 3 29,4-11 1,-4 5 66,3-7 0,-8 1 58,-1-1 0,-2 0 26,1 1 0,4 4 29,-4 0 1,-2 11 274,-3-2 634,-2 10-358,-2 5-198,0 8 0,-2 14 192,-2 6-175,-4 13 0,-5 9 179,3 7 1,-1 6-191,7 3 1,-3-1-84,3 1 1,2-2-53,-3 2 1,5-4-186,5-10 0,3 1-216,6-6 0,0-6 166,1-8 1,0-9-180,4-6 162,-3-2 0,9-5-443,-6-7 363,7 1 1,-9-18-87,7 3 1,-7-7-60,2-3 1,-3 0-221,-2 1 414,-6 3 1,5-10-131,-4 7 208,-3-7-429,1 4 364,-1 0 1,-4 1 99,2 7-136,-2-1 180,-2 7 174,-6 1 1,-2 14-13,-6 2 1,-1 6 288,1 9 1,0 7 57,0 16 0,4 5-54,1 10 0,1 1 158,-2 3-339,4 3 1,1-9-8,1 6 0,0-8 9,9-1-352,-3-7 1,10-10-254,-2-8 1,4 0 46,5-13 1,-3-2-273,3-8 1,1-4 86,-1-10 1,2-4-882,-2-5 1336,-3 0 0,4-7 0,-6-1 0</inkml:trace>
  <inkml:trace contextRef="#ctx0" brushRef="#br0">21384 10350 8083,'14'1'0,"0"4"0,7-4 763,3 4-264,-4-3-375,13-9 0,-9 4-289,9-6 1,-3-1-19,-1-4 0,-4 5-326,-6-1 1,0 5 61,-10-4 262,-2 6 0,-3-2-341,-8 10 272,-4 3 126,-13 12 1,-1 2 127,-6 7 0,-1 6 89,1 1 1,1 0 141,3-3 0,4 2 105,5-2 0,3-6 253,2-8 1,4-3-215,6-2 0,6-6 27,4-3 0,9-10-358,4-4 1,4-6-267,2-4 1,-1-3-619,1-6 683,-1-7-219,0 5 1,-4-5-811,0 7 1186,-7-1 0,4 1 0,-7 0 0</inkml:trace>
  <inkml:trace contextRef="#ctx0" brushRef="#br0">21825 10122 8073,'6'-8'95,"2"2"47,6 6 1,2 1-57,3 4 1,-2-2 182,7 7 0,0-1 362,4 6-240,1 5-137,-1-4 0,-1 4 275,-4-5-118,-2 5-203,-7 2 0,-6 7 78,-3-1 0,-10 5-88,-4 0 1,-10 7-110,-5-2 1,-1 1 73,1-1 1,-1-3-294,6-7 1,-3-5 213,7-4 0,0-8 81,10-2-207,0-6 169,12-3-253,7-1 0,9-17-207,11 4 0,10-5 16,13 0 0,6 2-540,8-7 453,0 0 0,0-10 0,0-3 0</inkml:trace>
  <inkml:trace contextRef="#ctx0" brushRef="#br0">15142 11402 8236,'-8'-8'248,"2"1"1,6 9 781,0 3-724,0 3 1,5 11 80,0-1 0,1 8-299,-1-3 0,-2 0-273,6 0 0,-1-5-38,2 1 0,2-8-278,-2-2 0,2-6 103,3 2 0,4-10-193,0-4 0,1-10 591,-1-5 0,-3-3 0,4-1 0</inkml:trace>
  <inkml:trace contextRef="#ctx0" brushRef="#br0">15412 11387 8236,'-6'15'-42,"-3"-1"0,-4 0-53,-1 0 1,-7 7 523,-2 2-64,2-2-326,-6 6 0,7-3-133,-4 9 0,-1-5 26,6 1 1,0-6-287,5-4 1,6-8-55,3 3-84,3-9 420,2 2 28,7-14-45,7-1 1,3-6 62,7 0-56,0 0 18,4-1 0,1-3-53,-1-1 46,0 0 71,1 4 0,-1-5 0,1-2 0</inkml:trace>
  <inkml:trace contextRef="#ctx0" brushRef="#br0">15142 11856 8236,'-14'21'909,"0"-5"-633,6-2 0,3-8-32,10-6 1,4-6-212,10-3 1,8-10-252,6-5 0,9-5-298,0-4 325,1-3-266,12-7 1,-15 5-738,2 1 1194,-15 11 0,6-13 0,-11 9 0</inkml:trace>
  <inkml:trace contextRef="#ctx0" brushRef="#br0">15157 11359 8236,'0'-14'-495,"0"6"1,6 1 98,3 7 1246,-2 0-315,5 13-226,-10 3 1,9 14 23,-6 3 0,-1 5-76,-4 9 1,-1-1 1,-4 6 1,2-1-47,-7 1 1,1-1-158,-5-4 1,0-3-39,-1 4 1,1-6 148,0-4 0,0-3-1068,-1-7 601,1-6 1,0-3-1703,0-9 2002,0 2 0,-1-16 0,1 2 0</inkml:trace>
  <inkml:trace contextRef="#ctx0" brushRef="#br0">15199 11871 8236,'21'-13'-291,"-4"8"-182,7-9 0,-5 3 128,4-3 581,-5 0 12,2 6-390,-12 1 0,-8 14-24,-9 2 54,-10 4 98,3 1 1,-11 7-21,3 2 1,2-1 38,-1 2 0,5-2 181,-1 2 0,5-4-132,5-5 1,-2-6 189,6 1-176,0-7 0,7 2 98,2-10 0,6-3-150,9-6 0,-2-1 6,7 1 1,0 0-115,4 0 1,1 1 95,-1 4 0,-1 2-20,-4 7 0,-2 2 32,-7 3 1,-6 4 12,-3 10 0,-4 3 186,-1 7 0,-6-1-63,-3 1 1,-9-3 200,-1-2-12,0 3-300,11-11 1,-4 3-101,2-10 84,-2-3 0,-2-6-169,-1 0 0,6-11-9,-1-3 0,6-9-358,-6-1 0,7 2-35,-2-2 0,4 7 18,1-2 457,-7 3 71,6 8 180,-6 2 1,7 9 177,0 6 1,0 7-110,0 13 1,0 1 128,0 3 0,0-3 42,0 3 0,0-3 284,0-2 0,7-1-184,2-3 1,4-5-174,1-10 0,2-2-730,3-7 307,-3-7 19,10-7 0,-3-11-194,5-13 1,0 5-198,1-10 0,-2 4-571,-4-4 0,-2 2 1019,-7 3 0,0-3 0,1 5 0</inkml:trace>
  <inkml:trace contextRef="#ctx0" brushRef="#br0">15555 11643 8203,'8'-14'133,"4"0"0,-4 0 359,6-1 1,1 0-271,-1-4 1,2 3-1,2-3 1,-2 3-524,3 2 179,3 6 166,-6-5 0,0 10-1078,-7-6 541,-5 6 198,2-4-201,-6 7 357,0 7 0,-6 5-504,-4 7 301,-3 6 0,-1-2 269,0 5 1,-5 5 72,0 0 0,0 0 436,5-4-228,0-7-144,6-1 1,2-7 385,6 0-262,0-6 7,6-2 1,2-6 122,6 0 1,2-6-265,3-4 1,1-7-161,4-2 1,1-6 17,-6 1 1,5-1-674,-5 1 761,0-3 0,-5 5 0,0-6 0</inkml:trace>
  <inkml:trace contextRef="#ctx0" brushRef="#br0">15782 11487 8203,'8'8'-27,"0"4"40,-3-2 0,-2 9 330,6 5 1,-6 9 135,2 5 0,2 3-131,-3 1 1,1 1 32,-5 0 1,0-1-206,0 1 0,0 3-126,0 6 1,0-5 50,0 10 1,0-9-222,0-1 1,0-16-673,0-7 407,0-6 64,0-11 0,0-3-268,0-14 1,0-6 129,0-12 0,0-2-212,0-3 1,-5 1 302,1-6 1,-6 5 367,5-5 0,-6 7 0,2-3 0,2 4 0,-5 2 0,10 6 0,-3 3 0,4 9 532,-5-2 41,4 10 0,-4 2-219,6 10 0,-7 4 194,-2 5 0,1 3-269,-1 6 1,1-1-252,-2-3 0,-2 1-128,2-6 123,4 0 90,-1-5-901,1 1 336,4-1 102,-4-6 1,6-4-269,0-8 0,2-6 385,2-9 0,0-1 233,5-4 0,-4-1 0,4 6 0,1-5 0,4 5 0,-4 0 0,-1 5 0,0 6 0,6-5 0,-1 12 443,0-4 70,0 3-138,1 9 0,-1 1 261,0 6 0,2-5-319,3 1 0,-3-5-230,3 4-19,-4-6 0,0 4-182,-1-7 0,-2-7-1153,-2-2 590,-4-4 677,-6-7 0,6-3 0,2-5 0</inkml:trace>
  <inkml:trace contextRef="#ctx0" brushRef="#br0">15896 11458 8198,'8'-14'692,"4"6"-254,-4 2-91,0 19 0,3-2-35,-6 12 1,0 3-80,-5 7 0,0-2-120,0 7 0,-5-8 71,0-1 0,-4-2-1,4-8-492,0 0 193,-1-12 178,4 0-998,-4-7 421,6-7 163,6 0 1,1-14-236,2-3 0,9 2 287,-4-1 0,3 4-13,-3-5 0,2 8 70,3 2 1,-1 0 210,5 4 0,-5 4 289,1 1-179,3 4 1,-8 2-177,0 4 1025,0 3-488,-12 12-39,4 2 0,-6 7 242,0-1 0,0 1-270,0-1 0,-6 2 28,-4 3 0,-2-3-91,-2 3 1,-5 4-118,0 1 1,-7-2-406,3 2 155,2 0-278,-6-2 1,11 4-828,-2-7 921,2-6-431,2-7-467,6-6 1140,-5-6 0,11-14 0,-4-10 0</inkml:trace>
  <inkml:trace contextRef="#ctx0" brushRef="#br0">16152 11871 8178,'14'14'210,"0"-5"51,0 1 0,1 4 53,-1 5 0,0 2 419,0-2 1,-4-4-1328,-1 4 221,1-3 261,-2-8 0,4 3-1067,-2-6 597,-4 0 250,7-5 332,-5 0 0,6-7 0,0-1 0</inkml:trace>
  <inkml:trace contextRef="#ctx0" brushRef="#br0">16436 11586 8188,'-8'-1'94,"4"-4"0,2 2 249,2-7 1,0 1-21,0-5 1,6 4 150,4 1 0,4-1-183,5-4-45,3 0-112,6 0 1,1 4-124,-1 1 234,1-1-411,-1-4 1,4 5-410,-4-1 1,2 2 66,-11-1 0,-1 1 508,-9 3 0,-3 3 0,-6-4 0</inkml:trace>
  <inkml:trace contextRef="#ctx0" brushRef="#br0">16607 11288 8096,'-7'-8'-441,"6"2"1,-5 7 814,6 4 0,0 8-73,0 6 0,0 7 127,0 3 0,0 6-65,0 7 0,0 9 164,0 6 0,6 1 195,3 8-1754,-2 1 1209,5-2 1,-5-2-5,2-6-864,4-7 679,-5-1 0,1-11-188,1 0 1,-3-2 28,3 2 1,-4-9-470,-6-10-275,0-4 670,0-7 1,-1-9-834,-4-14 1242,-3-5-481,0-9 0,-4-1 317,2-3 0,-9-3 0,-3-7 0</inkml:trace>
  <inkml:trace contextRef="#ctx0" brushRef="#br0">16564 11615 8096,'8'14'962,"-2"0"-735,-6 7 0,-4-1 59,-1 4 0,-8 3-103,-1-3 1,0 2-153,-5 3 0,-2-1 0,2 1 1,0-2-196,5-4 0,0 3-40,0-8-11,-1-5 0,6-7-1156,0-6 487,5 0 884,-2-6 0,6-14 0,0-10 0</inkml:trace>
  <inkml:trace contextRef="#ctx0" brushRef="#br0">16536 11714 8096,'23'0'-60,"1"0"60,-7 7 133,10 1 0,-11 1 472,3 1-231,-3-1-489,-2-1 1,0 0-301,1-3 1,-6-4 176,0 4 1,-1-5-34,2-5 1,1-8 270,-6-5 0,6-14 0,-3 2 0</inkml:trace>
  <inkml:trace contextRef="#ctx0" brushRef="#br0">16848 11288 8096,'-1'16'-274,"-4"3"238,4 3 100,-12 6 0,3 1 196,-9-1 0,4 5-257,-4 0 1,-2 1-16,2-6 0,5-6 25,5-3 0,4-3-4,-5-2 0,7-4-27,-2-1 0,5-6-93,5 2 0,3-8-9,6-2 107,1-6 11,-1 3 1,5-11-18,0 0 0,4 0 11,-4 5 0,0 1-2,-5 4 1,1-4 23,-1 4 0,0 1 12,0-2 1,-4 7 229,-1-2 5,-6 4-237,4 1 1,-7 1 333,0 4-162,0 3-43,0 6 1,-7 2-48,-2 3 1,-8 5-37,-2 9 1,-2-3 4,2 3 0,3-1 8,-3 1 0,4-8-130,0 4 0,6-10 175,-1-1 72,7-2-44,-3-2-94,12-6-60,2-1 0,6-14 31,1-2 1,0-4-30,4-1 1,-1-2-133,5-3 1,-5-1-10,1-4 1,-2-3-310,2 4 1,-8-3-535,3 3 495,-3 2 196,-3 7 1,3 0-147,-6-1 262,0 7-106,-5 2 71,0 6 1,-2 2 284,-2 2 1,0 4 84,-5 7 1,4 4 49,-4 0 0,4 6 315,-5-2 0,6 3 282,-6-3-434,1 4-132,1-5 0,-5 7-129,4-1 12,-4 1-65,5-7 0,-4 3-128,2-6 0,-1 5-53,2-5 1,1 0-401,3-5 0,3-5 520,-2 1 0,2-7 0,2 3 0</inkml:trace>
  <inkml:trace contextRef="#ctx0" brushRef="#br0">17104 11629 8096,'0'14'854,"0"0"0,-1 2-556,-4 3 1,-3 2-108,-6 2 0,-5 4-60,0-3 0,-2 8-217,3 1 0,0 2-192,-6-2 243,7-3 34,-10 11 0,7-10-155,-4 7 97,3-6-277,7 3 0,0-13-834,0-3 152,6-4 1018,2-7 0,6-8 0,0-8 0</inkml:trace>
  <inkml:trace contextRef="#ctx0" brushRef="#br0">17033 11942 8096,'8'0'1141,"5"0"-393,-5 0-402,0 0 1,4 6 856,-2 4-600,2 2-275,-4 2 0,7 1 54,-1-1 0,0 0-537,5 0 0,1 1-1058,-1-1 1213,0 6 0,2-4 0,1 5 0</inkml:trace>
  <inkml:trace contextRef="#ctx0" brushRef="#br0">15085 7904 8122,'0'-27'-176,"0"4"1,0-2-329,0 6 1,0 0 1097,0 4-322,0 1 0,2 2 48,3 2 0,-2 4 100,6 6 0,-1 6-107,2 4 1,1 8 114,-6 6 0,1 8 232,-1 1-354,-4 6 0,7-4-390,-3 3 105,-4 3 0,6-11 38,-7 3 1,0-9-146,0-5 1,0-8 76,0-1 1,-2-7-95,-3 1 1,-2-4 68,-8-4 1,1 1-152,0-7 0,-7 1-166,-2-6 180,2-5 57,1 4 1,5-6 64,1 3 0,2 2-30,2-7 0,4 7-106,6-2 0,1-2 90,4 2 1,3 0-14,6 5 0,5 0 234,0-1-176,6 8 1,-7-4-48,5 6 451,-5 0-234,2 5 0,-10 0 376,-1 0-338,-6 6 0,4 2 12,-7 6 1,0-2 109,0 2 0,-2-3-155,-3 8 0,-2 3 19,-8 2 1,-4-4-74,0-1 0,-4 2-175,4-2 1,0-7-28,5-7-73,-1-4 49,1-1 1,5-3-284,-1-6 1,7-7 135,-2-12 0,10-1 18,5 1 1,7-1 87,2 1 1,6 6-1,-1 3 0,-2 5 104,2 4 1,-5 4 164,4 6 1,-5 3 461,1 6-345,-4 7 75,0 13 1,-7 1 255,-4 3 0,-2 3-222,-2 7 1,-6-5 92,-4 0 0,-3-7-50,-1 2 0,0-7-52,0-3 1,4-7-296,1-2 38,-1 1 59,-4-14 0,5 4-847,-1-10 546,1-9 1,1-10-525,3-9 497,3-10 1,4-5-182,3-5 0,-2 0-288,6 5 1,1-2 364,4 7 0,0 4-174,1 10 448,-1 7 0,0 8 318,0 9 0,-4 11 632,-1 9-515,-6 5-147,4 9 0,-7 1 94,0 3 1,-7-3 44,-2 3 0,-4 0 65,-1-4 1,1 2-147,4-7 0,-4-4-83,4-1 1,-4-3-152,-1-2 0,4-6-262,1-3 0,-1-3-685,-4-2 502,6 0 167,-4-13 1,9 2-110,-7-13 0,7-1 5,-2-8 0,4 1-89,1-6 1,1 7 142,4-3 0,-2 4-98,7 2 639,-1 6-208,5 1 0,0 13 83,1 4 0,-1 2 362,0 2-358,0 0 1,-1 2 286,-4 2-218,4 4 1,-7 2 60,4-1 0,1-4-31,-6 5 0,-1-6-50,-4 6 0,0-5-212,0 4 0,-1-4 140,-4 4 0,-3 1-214,-6 4 202,0 0-134,-7 7 1,1 1-128,-4 6 1,-3-4 88,3 0 0,4-7 26,1 2 1,3-8-241,2-2-37,6-5 0,2 0-164,6-8 0,8-11-1059,6-8 1543,6-4 0,9-8 0,-1-1 0</inkml:trace>
  <inkml:trace contextRef="#ctx0" brushRef="#br0">15555 7677 8033,'-8'-8'27,"1"2"246,7-1 0,-1 6 259,-4-4-164,4 3 0,-6 4 191,7 3-329,0 3-2,0 12 0,0-1 396,0 10-394,0-4 13,0 16 1,0 0 71,0 6 0,0 12-31,0-2 1,0 6-149,0-6 0,0 3 87,0-8 1,-5-5-1,1-4 1,-1-4-333,5-10 111,0-4 120,0-11-1343,0-6 803,0-1 0,5-9-1808,-1-3 1002,8-3 1224,-5-12 0,8-2 0,-1-7 0</inkml:trace>
  <inkml:trace contextRef="#ctx0" brushRef="#br0">16479 7762 8285,'1'-8'40,"4"4"1,-2 2 290,7 2-351,-7 0 66,10 0 0,-7 8 201,3 6-57,-2 0 1,-7 13 41,0-3 0,0 3-1,0 1 0,-7-4-14,-2 0 1,-4-1-27,-1 6 0,0-7-156,0-3-109,-1-4 226,1-7 0,0 3-260,0-6 77,-1 0-35,1-5 0,2-8 16,2-6 1,-1-2-39,6-8 1,1 1-225,4-6 1,6 2 142,3 4 0,4 1-47,1 3 0,5 4 413,0 1-111,6 6 1,-2 8-31,5 0 0,0 0 334,1 0-205,-7 7 1,3 0-65,-6 8 0,-5-1 96,-4 0 1,-7 0 167,2 1 0,-5 4-60,-5-1 1,-4 1-84,-10-4 1,1 4-417,-5 0 121,-1-1 84,-5-3 0,3-1-185,2 0 101,-3-6-138,11 5 0,-4-12-124,5 4 0,3-7 14,2-7 0,4-1-175,6-8 0,0-3 133,0 2 0,6-6 13,4 1 1,4 4 382,5 1 56,3 3-165,7 2 0,4 6 146,0 3 1,5 3 5,-5 2 1,-1 2 249,-9 3 0,3 3-54,-7 6 0,-2 0 159,-8 0 0,2 0-82,-6 1 0,-2-1 21,-7 0 0,-4 5-285,-6 0-66,-7 0 106,5-5 1,-15 0-234,2 1 65,-2-1-143,2-6 0,5-2-160,1-6 0,5 0 17,-1 0 1,5-8-183,5-6 0,2-7 57,7-7 1,0-7-80,0-3 0,2 4-37,3 0 235,9 4 0,6 2-150,4-1 720,3 7-252,-5 8 166,7 1 1,-3 12 162,-2-4 1,1 4-30,-6 1 1,-1 6 215,-9 3 1,2-1-76,-6 2 0,0-1 120,-5 5 0,-2 5 28,-3 0-287,-2 0 1,-9-3-226,-3 3-24,-3 3 58,-7 0 1,1 4-312,-1-7 158,1-1 0,1-3-218,3-1 1,4-6-928,6-3 3,-1-4 78,1-1 1,8-6 1102,6-4 0,6-2 0,8-3 0</inkml:trace>
  <inkml:trace contextRef="#ctx0" brushRef="#br0">16948 7819 7876,'-9'0'-449,"-1"0"520,7 0 0,-5 0 890,3 0-325,4 6-433,-6-4 1,6 11-149,-4-4 1,3 10 195,-2 5 0,1-1 2,-2 6 1,3-4-68,-3 8 0,4 2 29,1-2 0,5-1-74,-1-9 1,6 3-108,-5-7 0,6-2-182,-2-7 99,-3-4 54,7-6 0,-7-6-72,4-4-106,3-9 127,-6-9 1,6-9-187,-3-5 1,1 4 83,-7 0 1,3 0-33,-3-5 1,-2 7 37,3 3 0,-5 4-180,-5 6 1,-3 2-355,-6 7 335,0 0 107,-1 6 1,1 2-228,0 6 58,0 12 177,-7-2 226,12 16 0,-17-3 0,11 5 0</inkml:trace>
  <inkml:trace contextRef="#ctx0" brushRef="#br0">18014 7947 8030,'0'-14'-360,"0"0"-111,0-1 1,0 6 183,0-1 456,0 7 1,-1-8 50,-4 6 39,-3 1 1,-6 8-77,0 1 0,-1 6 146,1-1 0,2 7 97,2 2-145,-3 0-128,12-5-93,-12 0 100,12 1-128,-6-7-170,7-2 0,7-8 82,2-2 1,4-6-149,1-9 0,0 3-74,0-3 84,1 4 150,-1 0 1,-1 1 183,-4 0 9,4 6-133,-5 2 1,-1 7 109,-2 4 0,1 3-13,-1 6 0,-2 11 184,-7 4 1,0 2-39,-5-2 0,1 2 104,-1-2 1,-4 2-87,4-7 1,1-3-46,-2-2 1,1-8-259,-6-2-100,1-6 246,0 4 0,5-7-189,-1 0-45,1-7 15,1-1 0,-3-6-219,6 0 0,-1-5 104,1 0 1,3-5-147,-2 5 0,2 0 181,2 5 1,6 0 98,4 0 1,2 1 98,3 4-117,-1 2 11,0 7 1,2 0 322,3 0-122,-10 0 97,10 0 0,-11 0 66,6 0 0,-4 0 113,-1 0 311,-6 0-489,4 7 0,-9-4-9,-3 6 1,-2 1-215,-8 4 138,-5 0-18,4 0 1,-11 2-450,3 3 183,-2-3 21,-3 5 1,2-12-7,4 1 1,2-7-34,7 1-101,0-2 1,6-8 35,3-4 0,3-10-154,2-9 1,11-1-50,4-8 226,8 0 0,-2 2-2,3 3 74,2 3 0,-3 8 125,5 3 1,-1 5 213,-3 4 0,-4 4-7,-6 6 0,-1 6 259,-4 4 1,2 7-146,-6 2 1,-2 6 45,-7-1 0,0 3 525,-5 1-344,0 1-235,-6-7 0,1 3 31,0-6 1,0 0-194,-1-5 1,1 0-196,0 1 1,5-8-71,-1-2-260,1 3 1,-1-8 148,1 0 0,5-11-50,0-8 0,2-8-605,2-1 377,0-1 225,6-12 1,-2 10-137,5-7 1,2 11 257,8-1 1,-8 4 314,3 0 0,1 8-64,-1 7 0,3 6 304,-7-2 0,2 3-159,3 2 0,-6 7 27,0 2 1,-5 4 644,0 1-364,-2 7-250,-2-6 0,-2 6 131,-2-7 1,-4 5-231,-6 0 0,-1 5-175,1-5 0,-2 0 83,-3-5 1,4-2-163,-4-2 1,8 1-266,1-6 0,5 1-1495,-4-1-468,6-4 1056,-4-1 664,14-1 1,2-12-308,10 4 890,-3-10 0,11-3 0,-5-7 0</inkml:trace>
  <inkml:trace contextRef="#ctx0" brushRef="#br0">18270 7705 8030,'0'-8'-533,"7"-4"613,0 10 623,1-10 141,-1 10 1,-6-3 21,4 10-442,-3 3-85,4 6 0,-6 0 72,0 1 1,0 5-150,0 4 0,-2 9 14,-2 5 1,2 3-35,-3 2 0,4 4-15,1 0 1,0 5-40,0-4 1,0-1-1,0-4 1,0-2-57,0-3-114,6-3-21,-4-13 0,4 3-187,-6-6 1,1-5-178,4-4-235,-3-7 31,4 3 0,-4-7-1576,2-4 2147,-2-3 0,11-6 0,-5-1 0</inkml:trace>
  <inkml:trace contextRef="#ctx0" brushRef="#br0">17872 9255 7973,'-6'-22'35,"4"1"73,-2 7 1,2 0 124,2 0 0,0-1-28,0 1 0,6 5-12,4-1 31,9 7-54,-4-3 0,12 7 27,-3 4 1,-2 3-28,2 6 1,-7 7-81,2 2 0,-9 4 50,-6 2 1,-2 4-165,-2 0 0,-2-5-30,-2-4 186,2-6-46,-17 2 1,10-6-157,-10 0-60,-3 1 138,-1-7 0,-5-2-146,0-6 1,-1-2 51,1-2 1,-1-9-120,1-6 1,6-6 122,3 1 0,5-4-62,4-6 1,4 4 123,6-3-62,0 3 38,6 2 0,2 6 434,6 3-177,7 9 4,1 4 0,2 6 97,-1 0 1,1 8-154,4 6 1,-6 0 62,-3 5 1,-3-3-107,-2-2 0,-1 0 11,-3 1 1,-4-1 23,-6 0 1,0 0-20,0 1 1,-3-1-153,-7 0-63,1 7 50,-18-6 0,3 7-160,-9-3 0,3-3 96,-3 3 0,4-9-124,6-6 0,-3-2 91,7-2 0,2-2-120,8-2 0,-2-11-481,6-8 337,0-10 134,5-4 0,11-5-247,3-1 245,10 0 253,-2 7 0,11-2 138,1 10 1,-1 2-54,-5 12 0,1 6 218,-1 3 0,-6 4-108,-3 1 0,-3 8 60,-2 6 0,-6 2 100,-3 7 0,-4 6 162,-1 4 1,-6 5-102,-3-5 1,-4 5-105,-1-5 0,-2-4 5,-3-6 0,3-1 10,-3 2 1,-1-8-45,1-7 1,0-5-52,4 0 1,6-2 13,0-2 1,1-8-674,-2-6 0,-1-7-1127,6-7 1,1-7-330,4-3 1378,0-3 1,1 0 133,4 3 238,-3 3 1,10 9-15,-2 2 1,2 5 170,2 9 0,2 4 88,3 6 1,-3 2 315,3 2 0,-3 6-122,-2 9 0,-1-2 192,-4 7 1,-3 0 97,-6 4-280,0 0-234,0-5 0,-1 2-183,-4-6 1,-1 4 21,-4-4 0,-1-4-551,7-6 485,-1-6 152,5 4 0,0-7 0,0 0 0</inkml:trace>
  <inkml:trace contextRef="#ctx0" brushRef="#br0">18427 8971 7684,'-8'6'475,"-5"-3"184,4 7 1,1-1 92,-2 5-503,7 0-63,-10 1 1,12 0 577,-4 4-350,-3 4-105,7 5 0,-6 8-20,7 7 1,0 0-143,0 4 1,0-1-229,0 1 0,0-7-174,0 2 0,0-4-565,0 0 1,0-3-1807,0-7 2626,0 1 0,-6-1 0,-2 1 0</inkml:trace>
  <inkml:trace contextRef="#ctx0" brushRef="#br0">18029 10506 7949,'-23'0'0,"-2"0"36,6 0 1,0 0 165,5 0 1,5 0 240,-1 0-222,7-6-41,-10-2 0,12-8-225,-4-3 55,3-3 6,9-7 1,2 6 137,10-1 0,-2 2-18,7-2 0,-2 4-117,2 5 0,1 3 41,-6 2 0,0 4-182,-5 6 1,-4 0 178,-1 0 4,-5 13 59,2-4 1,-9 18 108,-7-3 0,1 3-115,-10 1 0,-2 0 8,2 1 1,-6-5-49,1-1 1,2-1 10,-2 2 0,2-5-19,-1-10 1,-3 3-122,7-8 0,0 1-47,5-5-94,6-6 232,2-9 0,6-2-579,0-7 232,6 1 182,2-6 1,13 1-55,3-1 0,1 3 160,-2 2 1,4 3 115,-3 7 0,1 1-128,-1 4 41,-3 3 1,-9 7 229,-2 4-85,-4 3-45,-6 12 0,-2 1 189,-2 3 1,-4 3-265,-6-5 0,-5 4 29,0-2 1,-2 1-59,2-6 0,3 0-14,-3-4 1,-1-3 26,1-2 0,0 1-11,5-7-391,-1 1 166,1-5 88,0 0 0,6-1-343,3-4 201,4-9 40,1-8 0,1-13-75,4-3 1,3-3 193,6-2 1,7 1 23,3-1 0,-2 7 9,1 2 1,-5 11 176,1 4 1,1 9 676,-1 6-383,-6 2-92,-1 2 1,-8 8 228,5 6 1,-6 7-190,2 7 1,-5 7 5,-5 3 1,2-2-147,-6 2 0,-1-6-9,-4 1 0,4-3-17,1-2 0,-1-4-231,-4 0 0,5-7-238,-1 2 232,1-3-40,1-8-518,-5-2 284,5-6 62,0 0 0,-3-3-239,7-7 0,-1-7 187,5-16 1,0-10 7,0-9 0,0 1-36,0-1 1,2 5-6,2-5 1,4 11 692,6-2-174,1 16-14,-1 0 0,0 15 563,0 2-594,0 4 86,1 6 0,-1 1 197,0 4 1,-6 9-142,-3 10 1,-4-2 113,-1 2 0,0 4 31,0 6 1,-6-1 1,-3-5 1,-4 2-214,-1 3-191,-1-3 178,8-1 1,-6-4-394,3-6 144,-2 0-188,-2-5 70,6 0 1,-3-4-623,6-1-35,0-6 1,5-3 204,0-9 646,0-4 0,0-13 0,0-4 0</inkml:trace>
  <inkml:trace contextRef="#ctx0" brushRef="#br0">18398 10264 8063,'0'-8'-1092,"0"-4"1129,0 10 285,0-4 1,-1 6 131,-4 0-358,3 0 15,-10 0 1,9 6 130,-7 4 1,2 7-58,-1 2 1,-4 11 158,4-2 0,-3 10-44,3 0 0,3 3 141,6 2 1,0-2-110,0-3 0,0 1-56,0-5 1,6-3-162,3-7-53,4-4-114,8-5 1,-4-7-255,7-4 0,-5-10 155,4-8 0,-4-13-174,5-11 1,-11-5 29,1-4 1,-5-2-156,1-3 1,-4-2-8,-6 7 0,-6 4 95,-4 5 0,-4 7-158,-5-3 96,-9 11 232,-2 8 1,-7 4-175,4 7 1,8 1 365,-3 7 0,7 1 0,-3 9 0,7-3 0,-4 10 0</inkml:trace>
  <inkml:trace contextRef="#ctx0" brushRef="#br0">14986 9184 8073,'-6'-22'0,"4"1"-9,-3 7 0,4 0 0,2 1 125,4 4 0,8-2 275,6 6 1,1 2 209,-1 7-681,-3 4 81,11 7 1,-13 5-51,0 4 0,-1 3 135,-8 1 0,-1-4 55,-4-1 0,-1-4-15,-4 5 1,-3-5 15,-6 5 0,-2-7-44,-3 2 0,2-3-194,-7-2 1,2-6-5,-2-3 1,2-4-31,3-1 0,3-1-2,-3-4 1,5-5 143,5-8 0,2-5-235,7-5 0,7-2 30,2-3 0,9 3-25,1-3 1,11 4 167,-2 5 1,4 6 185,-4 8 0,-4 4-74,-1 6 1,0 3 241,0 6 1,-2 2-41,-7 13 0,-5 0-134,1 4 1,-7 1 181,2-1 0,-4 5-20,-1 0 1,-6 1 25,-3-6 1,-4-4-129,-1-1 0,0-5-207,-1 1 0,1 0 12,0-5 1,0 3-156,-1-7 0,1-4 29,0-1 0,0-5 72,0-5 0,1-4-352,3-10 0,4-10 171,6-9 1,0-9-304,0-5 0,3 1 191,7-1 1,-1 13 245,10 1 0,2 8 140,-2 6 0,4 10 242,-4 9 0,0 5-43,-4 5 1,-1 4-83,0 10 1,-1 5 213,-4 9 0,-3 2-108,-6 3 1,-1 1 54,-4-6 1,2 5-32,-7-4 1,3-1-519,-3-5 0,-1-6-16,6-3 1,-1-8-592,1-1-1106,4-7 1950,-6-3 0,14-8 0,1-6 0</inkml:trace>
  <inkml:trace contextRef="#ctx0" brushRef="#br0">15597 9127 8309,'-14'9'399,"0"1"0,0 1-379,-1 8 1,1-2 62,0 7 0,0 0 332,0 4 1,-1-4-130,1-1 1,1 1 146,4 5 0,3-1-120,6 0 1,1-1-219,4-3 0,3-5 38,6-10 0,5-2-271,0-7 1,6-2-115,-1-3 1,-3-9 178,-2-9 1,-4-9-186,0-1 1,-3-7 105,-2 2 0,-4 2-115,-6-2 1,0 7 58,0-3 0,-11 6-55,-3 4 0,-10 5-44,0 10 1,-4 3-145,-5 6 0,1 3-90,-6 6 1,11 7-43,-1 12 583,9 7 0,-8 1 0,5 7 0</inkml:trace>
  <inkml:trace contextRef="#ctx0" brushRef="#br0">15185 10605 8224,'-14'0'-293,"0"0"20,-1 0 188,1 0 0,6 0 1051,-4 0-413,10-6-279,-4-2 1,6-6-82,0 0-52,0 0-33,6-1 1,2 1 163,6 0-120,0 0-1,7 0-309,1 6 298,0 1 0,5 7-301,-11 0-29,4 0 374,-5 0-211,-1 7 0,-6 1 21,-4 6 0,-4 0-26,-4 0 0,-9-1 27,-6-4 0,-5 2-25,5-6 1,-4 5 32,4-6-175,-7 1 187,11-5-8,-12 0-307,11 0 301,-5 0 0,7-6-13,6-2-75,-4-6 0,10-1 35,-3 1 0,10-2-123,5-3 0,2 2 94,2-7 1,2 5 32,3-4 0,2 1-18,2-2 1,4-3-11,-3 3 0,3 2 123,1-1 1,2 5 205,3-1 1,-3-1 20,4 1-66,-4 0-186,-8 11 1,-3 0 544,-10 3-215,-2 4 1,-9 1 56,-3 9 0,-9 10-174,-10 5 0,-9 7-67,-5 3 1,-1 8-98,1-4 0,-2 9 74,7-9 1,2 5-293,7-10 1,3-1 76,7-9 0,1-2-1401,4-7 1071,-4-6 1,13-2-1725,0-6 2124,13-6 0,9-8 0,7-8 0</inkml:trace>
  <inkml:trace contextRef="#ctx0" brushRef="#br0">15668 10350 7773,'-14'0'-683,"5"0"792,-1 0 0,5 0 1129,-4 0-740,0 6 0,-1 3-139,1 10 0,5-1 19,0 5 0,2 6-129,2 4 0,0 5-144,0-5 1,0 5 47,0-5 0,0 2-197,0-2 1,0-5 131,0 1 0,0-2-60,0-8-234,6 0 0,-2-11 63,5-4 1,-6-4 134,2-4 1,1-6-53,-1-9 0,4-8-43,-4-6 0,6-8-161,-1-2 0,-4-1-338,-1-8 1,1 2 277,-1-3 1,0 4 13,-5 7 0,-2 10-126,-3 4 1,-4 10 31,-10 4 0,1 8 73,-5 11 0,4 10 331,-5 14 0,0 6 0,-4 7 0,0 1 0</inkml:trace>
  <inkml:trace contextRef="#ctx0" brushRef="#br0">15256 10350 6802,'-6'7'-646,"3"1"721,-7-3 1,5-3-37,-4 2 0,4 3 470,-4-3-223,6 1-85,-10 2 1,10-6 90,-7 4-8,7-4-181,-3-7-41,6 5 0,6-4 128,4 10 1,-3 2-69,3 8 1,-2 4-100,1 0 1,2 11 73,-6-2 1,0-1 41,-5-3 0,0-1-37,0 6 1,-2-6 41,-2 1 1,-4-7-69,-7 2 0,6-4-2,-1-6 0,1-3-220,-5-6 0,4-1 79,1-4 1,-1-3-146,-4-6 0,6-11 59,3-4 0,4-10-59,1-4 0,0 0 12,0-4 1,5 4-33,-1 6 0,6 3 182,-5 11 252,6 2 1,-8 13 367,6 3 1,-6 7-273,2 8 1,-5 7 85,-5 16 0,1 3-94,-11 7 0,4 0 144,-8-1 1,4-1-384,0-3 1,3-3-595,2-6 0,-1-7 543,7-3 0,5-10 0,7-3 0</inkml:trace>
  <inkml:trace contextRef="#ctx0" brushRef="#br0">15100 10534 8283,'-22'0'-151,"3"0"566,9 0-59,-3 0 0,13 2-523,0 3 0,2-4 78,8 4 1,-1-3 32,5-2 1,-4-7 18,-1-2 0,-1-5-16,2-5 1,-3 8-22,-2-4 78,-3 4 0,-2 3 0,-10 4 1,-2 5-30,-3 9 1,-5 6 45,-4 12 0,-1 0-77,1 1 1,4-1-73,6 1 128,6-7 0,8 5 0,8-5 0</inkml:trace>
  <inkml:trace contextRef="#ctx0" brushRef="#br0">17659 9369 8265,'-10'-10'0,"1"1"0,6 6 0,-4-10-115,7 3 0,0-2-169,0-2 0,0-1 440,0 1-8,7-6 0,-1 4 121,4-3 0,4 3-105,0 2 1,0 6 95,5 3 1,-3 4-152,-2 1 0,-1 11 50,-4 3 1,-2 11-99,-7 4 1,-7-1-202,-2 5 0,-2-3-316,1-1-590,-2-7 1046,10-2 0,-11-12 0,6-2 0</inkml:trace>
  <inkml:trace contextRef="#ctx0" brushRef="#br0">22550 2744 7561,'0'14'-435,"0"0"0,-5 5 1028,0 0 0,-1 8 0,3 0-241,-2 4 0,-4 4-145,4-2 0,-1-1-119,1 6 0,3-7-91,-3 3 0,4-4 140,1-2 1,0-1-121,0-3 1,0 1 115,0-6 1,0 0-1183,0-5 1049,0 0 0,0-6 0,0-2 0</inkml:trace>
  <inkml:trace contextRef="#ctx0" brushRef="#br0">22635 2957 8158,'14'2'-85,"1"2"1,-1-1 329,0 7 0,5-1-79,0 6 1,5-1 371,-5 0 1,4-4-505,-4-1 0,5-1-804,-5 1 0,1-1 441,-1-3 329,-9-3 0,15 4 0,-9-6 0</inkml:trace>
  <inkml:trace contextRef="#ctx0" brushRef="#br0">22919 2872 8142,'0'9'4,"0"1"0,-4-1-4,-1 5 0,-6 2 618,1 3 0,-2-2-342,-2 7 0,-5-5-358,0 5 0,-2-5-46,2 4 1,-1-5-248,-4 1 1,3 0 163,7-5 211,6 3 0,-11-9 0,4 6 0</inkml:trace>
  <inkml:trace contextRef="#ctx0" brushRef="#br0">23005 2715 7964,'8'7'0,"4"-4"242,-2 6 0,-2 6 428,1 3 1,-1 3-204,2-2 1,-3 3-179,-2 7 1,-3-1-93,2 0 1,-2-4 25,-2 0 0,-2-1-186,-2 6 1,-3-1-38,-2 1 1,-8-1-92,2 1 0,-2-1-3,3 0 0,0-5-225,-1-4 0,6-4-60,-1 0 210,7-8 268,-3 6 1,7-11-92,4 2 1,3-2 98,6-2 0,7-6-51,3-4 1,1-2-233,-1-3 0,2 1 33,-2 0 0,3 1-95,1 4 1,-1 1 122,-3 3 115,-4 4 0,1-6 0,1 7 0</inkml:trace>
  <inkml:trace contextRef="#ctx0" brushRef="#br0">23417 2872 8012,'-14'0'400,"0"0"0,7 0-299,7 0 0,8 0 96,11 0 1,-1 0-202,5 0 1,1 0-162,4 0 0,-4-2-322,0-3 1,-5-1 232,4-3 1,-5-2-906,1 6 1159,-10-6 0,4 9 0,-5-4 0</inkml:trace>
  <inkml:trace contextRef="#ctx0" brushRef="#br0">23517 2772 7393,'9'21'309,"1"2"1,-7 6 215,1 4 0,-2-1-548,-2 6 0,2-5 74,2 5 1,-2-8-327,3-2 0,-2-1 131,2-8 0,-2-2-329,6-7 0,-4-4 218,4-6 1,-4-3 254,5-7 0,-1-5 0,5-14 0</inkml:trace>
  <inkml:trace contextRef="#ctx0" brushRef="#br0">23701 2616 8012,'15'-14'-17,"-1"6"1,-2 12 410,-2 11 0,-4 8-92,-6 1 1,0 3-480,0 1 1,-4 1 95,-1-1 1,-5-4 29,6 0 1,-6-7 101,5 2 0,1-8-151,4-2 0,0-4 83,0 5-13,6-7 0,2 5-11,6-4 0,0-2 35,1 3 0,-3 3 210,-2 1 0,2-1-110,-2 2 0,1-1 41,-2 5 0,-1 0-93,-3 1 1,-4-1 84,4 0 0,-3 0-50,-2 1 1,-7-1 15,-2 0 0,-4 0-128,-1 0 1,0 1 102,0-1 1,0-2-386,-1-2 0,1 1 147,0-6 1,4-1-186,1-4 0,4-1-84,-4-4 439,6-3 0,-10-19 0,5-3 0</inkml:trace>
  <inkml:trace contextRef="#ctx0" brushRef="#br0">23858 2829 8018,'20'6'206,"-2"-2"82,5 5 0,1-4 90,5 4 0,-3 1-105,-2 4 1,3 0-181,-3 0 0,-2-1 100,1-4 0,-5 4-552,1-3 1,-5 2 248,-4 2 0,2-4-1182,-2-1 804,-4-5 0,2 7 488,-3-7 0,-4-5 0,5-7 0</inkml:trace>
  <inkml:trace contextRef="#ctx0" brushRef="#br0">24128 2786 9096,'0'15'379,"-6"0"-137,-4 4 1,-2-1-249,-3 5 1,-1 1-65,-2 5 0,2-3-90,-3-2 1,3 1-26,2-6 1,6 2 113,3-2-936,4-3 1007,1 4 0,0-6 0,0 1 0</inkml:trace>
  <inkml:trace contextRef="#ctx0" brushRef="#br0">24242 2900 8018,'0'16'-226,"0"3"1,0-2 464,0 7 0,0-5 389,0 5 1,0-7-190,0 2 1,0-3-212,0-2 1,1-6-243,4-3 1,3-4-2,6-1 1,0-6-63,1-4 1,-1-7 128,0-2 1,0-6-46,0 1 1,-4-3-189,-1-1 1,-5-1 60,0 1 1,-2 4-15,-2 1 1,-2 5 77,-2-1 1,-6 3-1,-9 2 0,3 2-34,-3 2 0,4 4-112,0 6 1,1 1 96,0 4 0,6-2-400,3 7 505,4-1 0,1 12 0,0 1 0</inkml:trace>
  <inkml:trace contextRef="#ctx0" brushRef="#br0">24526 2858 8056,'14'0'0,"0"0"286,1 0 0,0 0 548,4 0 1,4 0-475,5 0 1,0-5-121,1 0 0,4-6-494,0 1 1,-4-1 242,-6 2 0,-5-4-757,1 4 1,-4 3 167,0 1-737,-7-3 1337,-2 6 0,-12-4 0,-2 6 0</inkml:trace>
  <inkml:trace contextRef="#ctx0" brushRef="#br0">24711 2616 8817,'0'24'786,"0"-1"0,0 6-420,0 4 1,0 6-7,0-1 1,-2 2-191,-2-2 1,2 3-130,-3-3 1,4-4-209,1 0 1,1-6-450,4-4 0,-2-4-538,7-6 1,-1-6 264,5-3 889,1-3 0,-1-9 0,0-1 0</inkml:trace>
  <inkml:trace contextRef="#ctx0" brushRef="#br0">24853 2658 8056,'14'8'0,"0"-3"0,1-3 133,-1-2 0,2 0 113,3 0 1,-4-5-115,4 0 1,2-4 99,-2 4 0,5 0-236,-5 5 0,0 0 18,-5 0 1,-5 7-12,1 2 1,-7 12 175,2 7 0,-5 0-56,-5 6 1,-3 0-152,-6 0 1,0 3 109,-1-3 0,1 0-198,0 0 0,4-4 78,1 3 0,6-10-563,-2-4 0,3-3 81,2-2 520,0 1 0,0-7 0,0-2 0</inkml:trace>
  <inkml:trace contextRef="#ctx0" brushRef="#br0">25251 2687 8056,'10'0'121,"-1"0"1,1 1-122,4 4 0,0 3 862,0 6 0,0 1-423,1-1 0,-1 0-379,0 0 1,0 0-152,1 1 0,4-1-546,-1 0 1,1-4 45,-4-1 0,-6-4 28,1 4 563,-1-6 0,5 10 0,1-5 0</inkml:trace>
  <inkml:trace contextRef="#ctx0" brushRef="#br0">25464 2587 7986,'-1'10'235,"-4"-1"0,2 2 475,-7 8 0,1 3-634,-5 7 1,-2-1 79,-3 1 1,3-6-484,-3 1 1,3-2 204,2 2 0,0 1-460,0-6 0,4 0 81,1-5 1,6-4 500,-2-1 0,-3-6 0,0 4 0</inkml:trace>
  <inkml:trace contextRef="#ctx0" brushRef="#br0">25720 2445 8044,'15'0'288,"-8"2"57,-2 3 1,-5 4 414,-5 10 1,2-2-319,-6 7 1,4 6-187,-4 8 0,5-2-75,0 2 0,2 0 64,2 5 1,0-1-435,0 1 1,2-2 211,2-3 1,0-3-1217,5-7 0,1 1 1193,4-1 0,0 1 0,0-1 0</inkml:trace>
  <inkml:trace contextRef="#ctx0" brushRef="#br0">25919 2744 7911,'10'0'143,"-1"0"0,6 0 0,5 0 389,2 0 1,2 0-553,4 0 1,2-2 102,4-3 0,2-4-280,7-10 1,4 3-2,0-3 1,-1 3-19,-8 2 1,-5 5 171,-9-1 44,-4 7 0,-5-9 0,-1 4 0</inkml:trace>
  <inkml:trace contextRef="#ctx0" brushRef="#br0">26190 2502 7757,'6'8'-523,"-5"6"1143,4 0 1,-3 7-117,-2 7 0,-2 7-55,-3 3 0,4 8-167,-4 1 0,-1 1-197,1-6 1,0-1 82,5-3 1,0-3-235,0-7 1,0-1-360,0-3 1,2-3 424,3-7 0,3-6 0,6-2 0</inkml:trace>
  <inkml:trace contextRef="#ctx0" brushRef="#br0">26687 2531 8168,'-6'7'-645,"-2"6"451,-6-3 1,1 4 587,4 5 0,-4-2 20,3 7 0,-1-1 28,2 6 0,-2-1-374,6 1 1,-1-2 46,1-4 1,4 3-84,-4-7 0,8 0 101,2-5 1,6-6-191,-2-4 0,4 3 128,1-3 1,0-5-51,0-9 0,1-4-82,-1-5 0,0 2-65,0-7 0,-1-4 31,-4-5 0,3-1-115,-8 6 0,1-5-43,-5 0 0,0 4 134,0 5 0,0 5-45,0-4 0,-6 7 19,-4 2 1,-1 4 17,2 6 0,-4 2-228,4-3 29,-4 10 0,0 3-316,4 6 642,2 0 0,7 1 0,0-1 0</inkml:trace>
  <inkml:trace contextRef="#ctx0" brushRef="#br0">26829 2573 8103,'8'14'379,"5"1"162,-4-1 0,4 0-214,1 0 1,0 0-44,1 1 1,0-1-733,4 0 1,-1-4 251,5-1 0,-5-6-484,1 2 1,-3-3 332,-2-2 0,-2 1-329,-2 4 676,-4-4 0,-6 6 0,0-7 0</inkml:trace>
  <inkml:trace contextRef="#ctx0" brushRef="#br0">27043 2445 8253,'-7'14'425,"4"2"-215,-6 3 1,1-1 40,-2 5 1,-2 1-216,2 4 1,-7 2 0,-2 4 0,0-4-134,5 3 1,-1-8-178,1-1 1,2-2 175,2 2 0,-3-2-108,4-3 0,3-8-98,1 3-989,3-3 1293,2-3 0,7-2 0,1-6 0</inkml:trace>
  <inkml:trace contextRef="#ctx0" brushRef="#br0">27299 2545 8103,'7'0'-364,"-7"6"1,-7 4 970,-8 8 1,1 0-190,0 6 0,-5 6-80,0 7 1,-5 0-40,5 1 0,0 0 139,5 4 0,1 1-219,4 0 0,3-6-100,6 1 1,0-12-84,0-3 1,1-5 123,4-4 1,3-6-351,6-3 0,0-4 121,1-1 1,-1-11-238,0-3 0,0-8 61,0 3 0,-4-6-110,-1 1 1,-5 2 111,0-2 1,-2 7-3,-2-2 0,-6 3 16,-4 2 0,-7 1-30,-2 4 0,-2-2-131,2 6 0,8 0 71,-3 5 1,8 0-343,-4 0 661,7 0 0,-3 0 0</inkml:trace>
  <inkml:trace contextRef="#ctx0" brushRef="#br0">27398 2701 8067,'2'-8'81,"2"3"1,4 4 461,6 1 1,5 0-75,0 0 0,8 0-306,2 0 0,1 0 27,8 0 1,-5-2-538,5-2 1,-8 2 77,-2-3 1,-6 2-486,-8-2 11,1 4-530,-7-6 1273,-8 7 0,-8 0 0,-7 0 0</inkml:trace>
  <inkml:trace contextRef="#ctx0" brushRef="#br0">27526 2559 8057,'8'2'507,"-3"2"0,-4 10-232,-1 10 1,0 3-200,0 1 1,-1 6-65,-4-1 0,2 0-224,-7-5 1,7-1 69,-2-3 1,4 1-226,1-6 0,1-1-848,4-9 1215,3 4 0,13-12 0,1 6 0</inkml:trace>
  <inkml:trace contextRef="#ctx0" brushRef="#br0">27881 2516 8066,'0'15'0,"-6"0"90,-3 4 1,-4-1 215,-1 5 1,0 6 130,-1 4 0,6 0-40,-1-4 1,2-1-89,-1 0 1,3-1-85,6-3 0,1-3-176,4-7 1,-2-6-35,7-4 1,-1-2-158,5-2 1,1-2 116,-1-2 0,0-6-230,0-9 0,-1-3 32,-4-6 0,2-1-192,-6 1 0,5-1 129,-6 1 1,1 1 69,-5 3 0,0-2 11,0 2 0,-1 5 84,-4 5 1,-3 1 25,-6 8 1,4 1-127,1 4 1,-1 0 39,-4 0 0,5 6-150,-1 3 0,7 4-158,-2 1 489,4-6 0,1 5 0,0-5 0</inkml:trace>
  <inkml:trace contextRef="#ctx0" brushRef="#br0">27967 2602 8035,'8'6'0,"0"-3"223,-4 7 0,-1-1 379,7 5 0,-5 0-312,4 1 0,1-1-31,4 0 0,0 5-420,0 0 0,5 0 179,0-5 0,5-4-717,-5-1 0,0-4 135,-5 4 0,-5-5-673,1 0 1237,-7-2 0,3 4 0,-6 2 0</inkml:trace>
  <inkml:trace contextRef="#ctx0" brushRef="#br0">28208 2559 8003,'-14'6'892,"3"2"-486,-3 6 1,1 2-320,-10 3 0,5-1-49,-1 5 1,-1 1-163,1 4 0,0-6 181,5-3 1,4 2-98,1-2 0,1 0-949,-2-5 509,4 7 480,0 1 0,-2 0 0,-6-2 0</inkml:trace>
  <inkml:trace contextRef="#ctx0" brushRef="#br0">28521 2431 8003,'-14'14'-233,"0"0"0,-2 2 1059,-3 3 1,-3 5-267,-7 9 1,-4-1-210,0 6 1,2-1-117,7 6 0,-1 0 17,6-1 1,1-4-125,9 0 0,2-8-176,7-1 1,0-2-444,0-9 0,7 0 310,2-9 1,4-2-196,1-7 0,3-2 160,-2-3 1,2-3 23,-7-6 0,1 0 88,-2 0 0,-3 0-20,-6-1 1,0 1 16,0 0 0,-6 1 53,-3 4 0,-6-2-169,-4 6 0,4 0 97,-4 5-383,-3 0 197,6 0 312,-5 7 0,13 1 0,2 6 0</inkml:trace>
  <inkml:trace contextRef="#ctx0" brushRef="#br0">28535 2730 7939,'15'-8'1213,"0"1"-965,4 7 1,-1 0-29,5 0 1,3-1-207,7-4 0,-1 3 82,5-2 1,-3-3-370,4 3 1,-8-6 175,-2 5 1,-6-1 239,-8 1 5,1 4-148,-8-6 0,-7 1 0,-7-2 0</inkml:trace>
  <inkml:trace contextRef="#ctx0" brushRef="#br0">28692 2531 7939,'0'9'178,"0"0"0,-2 6 330,-2 4 0,0 12-233,-5 2 0,1 2-41,-1 3 1,-4-5 130,3 5 1,4-2-146,1 2 1,4 2-654,1-7 0,0 0 433,0-4 0,6-1 0,2 1 0</inkml:trace>
  <inkml:trace contextRef="#ctx0" brushRef="#br0">29062 2445 7954,'0'-9'0,"0"-1"0,4 6 235,1-6 48,0 7 1,-5 3 11,0 9 0,0 6 0,0 4 0,0 4-109,0 10 0,-5 4 14,0 5 1,-4 1-115,4 0 81,-6-1 0,5-4-127,-4 0 1,-1-5-237,6 5 1,1-12-595,4-3 1,-5-5 69,0-4-599,0-6 1319,12-2 0,1-12 0,6-2 0</inkml:trace>
  <inkml:trace contextRef="#ctx0" brushRef="#br0">29118 2616 7825,'8'20'-130,"5"-4"167,-4 3 0,1 2 18,4-2 0,-3 0 68,8-5 0,2 0 191,-2 0 0,4-4-785,-4-1 1,5-6 188,-5 2 0,0-3-793,-5-2 1075,-6 0 0,-2 0 0,-6 0 0</inkml:trace>
  <inkml:trace contextRef="#ctx0" brushRef="#br0">29261 2516 7954,'-7'15'-800,"-1"-1"1009,-6 0 0,0 6 16,0 4 0,-1 3-247,1 1 1,0 1 112,0-1 1,0 1-107,-1-1 0,6-4-14,-1 0 0,7-7-184,-1 2 0,2-3 213,2-2 0,6 0 0,2 0 0</inkml:trace>
  <inkml:trace contextRef="#ctx0" brushRef="#br0">29588 2502 7954,'0'-14'0,"0"0"0,-7 4-299,-2 1 0,1 1 302,-2-2 0,-1-1 500,-8 7 0,4-1-294,-4 5 1,-2 6-219,2 4 1,0 2 258,5 2 0,1 2-82,4 3 0,-2-1-117,6 5 0,0-5-14,5 1 0,7-4-114,2 0 1,5-3-34,5-2 0,2-4-161,3-6 1,1 0-113,-6 0 0,4-6 143,-4-4 1,5-2-7,-5-3 0,-2 1-158,-7 0 13,3 0 262,-6 0 206,1 6 0,-3 1 62,-10 7 1,-3 7 296,-6 2 0,0 12-3,0 7 0,1 2 241,4 8 1,-4 5-264,4 4 1,2 5-7,2-4 1,-1-1-901,1-4 0,1 2 495,4-2 0,0 3 0,0-10 0</inkml:trace>
  <inkml:trace contextRef="#ctx0" brushRef="#br0">22507 4023 8097,'-8'0'-211,"0"0"-124,4 0 1250,2 0-635,8 0 0,10 0-17,13 0 1,5 0-243,4 0 1,10-1 87,4-4 1,3 0-288,2-9 1,-7 3 112,-2-8 1,-10 8-534,-5 1 0,-14 7-276,-5-1 874,-3 2 0,-9 2 0,-4 0 0</inkml:trace>
  <inkml:trace contextRef="#ctx0" brushRef="#br0">22791 3853 8097,'0'14'185,"0"0"0,-4 7 118,-1 2 1,-1 4-30,1 2 0,3 4-192,-2 0 1,0 6 131,0-1 1,2-1-475,-3 1 0,-1-5 218,1 5 0,1-7-750,4 2 1,0-4 202,0-5 589,6-4 0,2-6 0,6 1 0</inkml:trace>
  <inkml:trace contextRef="#ctx0" brushRef="#br0">23389 3838 8057,'-10'0'0,"1"0"-214,6 0 246,-10 0 1,7 7 128,-4 2 0,-1 4-16,6 1 1,-4 7-24,4 2 1,-4 4 170,4 2 1,0-6-68,5 1 1,2 0-223,2 4 1,4-6 98,7-3 1,-1-5-168,0-4 0,0-4-9,0-6 0,1-1 104,-1-4 1,0-5 0,0-9 0,0 0-124,1-9 0,-6 3-79,1-8 0,-7 3 94,2 1 1,-4 1-26,-1-1 0,0 6 85,0-1 1,-6 7-13,-4-2 1,-2 8-26,-3 1 0,-3 7-3,-1-2 1,0 4-177,4 1 0,3 6 118,2 3 1,-1 4-362,6 1 0,1 0 476,4 1 0,0-1 0,0 0 0</inkml:trace>
  <inkml:trace contextRef="#ctx0" brushRef="#br0">23630 3853 8008,'10'1'0,"-1"4"0,-4-2 222,5 7 0,-1-2-43,5 1 0,0 8 144,1-2 0,-1 2-77,0-3 0,0 0-472,1 1 0,-6-1-76,0 0 0,-1-4-770,2-1-160,-4 0 1232,0 6 0,-4-7 0,4-2 0</inkml:trace>
  <inkml:trace contextRef="#ctx0" brushRef="#br0">23773 3753 7690,'-2'14'582,"-3"1"0,2 5-241,-6 4 1,-1 3-314,-4 1 0,0 5-213,-1 0 0,3-1 95,2-8 0,-1 1-267,7-6 177,-1 6 180,5-9 0,0 5 0,0-7 0</inkml:trace>
  <inkml:trace contextRef="#ctx0" brushRef="#br0">24028 3639 8140,'8'15'131,"-3"-1"1,-3 0 286,-2 0 0,-7 0-72,-2 1 0,-4 0-607,-1 4 0,0-3-251,0 3 81,-1-3 356,7-2 0,4-4-59,8-1 1,4-6-35,7 2 0,0-3 15,4-2 1,-3 1 222,3 4 0,2-2-80,-2 7 0,1-6 257,-1 6 1,-8-5 21,3 4 1,-7-4 34,2 4 1,-6 1-14,2 4 0,-5 0-165,-5 0 0,-3 1 131,-6-1 1,-6 2-96,-4 3 0,-3-2-171,-1 7 1,-1-7 107,1 2 1,1-5-704,3-4 335,-3 2 0,12-10-105,-4 3 1,9-10-1181,5-5 1554,4-9 0,1-3 0,0-6 0</inkml:trace>
  <inkml:trace contextRef="#ctx0" brushRef="#br0">24213 3881 8091,'14'0'312,"1"0"-44,-1 0 0,2-5-34,3 1 1,-2-3-18,7 3 0,-1 0-333,6-5 1,-1 4 137,1-4 1,-1 1-368,1-2 0,-3-1 11,-2 7-1051,-3-8 1385,-7 11 0,-13-12 0,-2 5 0</inkml:trace>
  <inkml:trace contextRef="#ctx0" brushRef="#br0">24441 3668 8091,'8'14'-197,"-4"0"1,-2 0 892,-2 1 0,0 7-201,0 6 0,-6 5-400,-4 5 0,2 2-2,-1-7 0,1 5-427,-2-5 1,4-4 211,6-6 0,0-5-263,0 1 0,6-5 385,4-5 0,9 4 0,3-5 0</inkml:trace>
  <inkml:trace contextRef="#ctx0" brushRef="#br0">24782 3710 8077,'-2'15'119,"-2"-1"1,0 6-209,-5 4 0,0 3 62,-6 1 0,1 6 1069,0-1 0,6 0-401,3-5 0,4-1-271,1-3 0,1-5-276,4-10 0,3-2-174,6-7 1,2-2-241,3-3 0,-3-4 250,3-10 1,-4-3-161,0-7 0,-1-4 55,0 0 0,-4 0-310,-1 4 1,-6 1 208,2 0 1,-4-1-27,-1 1 1,-1 6 94,-4 3 0,-1 3 52,-4 2 1,-7 1 36,3 4 1,-4 2-7,4 7 0,0 0-332,0 0 456,0 7 0,-1 0 0,1 8 0</inkml:trace>
  <inkml:trace contextRef="#ctx0" brushRef="#br0">24896 3753 8032,'6'14'53,"2"1"1,6-6 84,0 1-106,1-1 605,-1 5 0,0 0-147,0 1 1,0-6-420,1 1 0,4-7 81,0 2 0,0 1-1274,-5-1-10,0-1-307,0-4 1439,-6 0 0,5 0 0,-5 0 0</inkml:trace>
  <inkml:trace contextRef="#ctx0" brushRef="#br0">25152 3639 7641,'-10'15'1236,"1"-1"0,-6 5-1015,-4 0 0,-1 8 8,1 1 1,-2 0-429,-2 6 1,-3-4-35,8-2 0,3 1-247,6-1 0,1-4 52,-2-1 1,4-10 45,6 1-785,0-9 1167,0 1 0,6-18 0,2-4 0</inkml:trace>
  <inkml:trace contextRef="#ctx0" brushRef="#br0">25265 3597 8032,'8'6'64,"-1"-3"-64,-7 7 0,0-1 731,0 5 1,0 1-268,0-1 1,-5 0-253,0 0 0,-4 5-388,4 0 1,0 0 88,5-5-23,0 1 0,6-1 73,4 0 0,3-6-40,1-3 0,6-4-62,4-1 0,-2 0-175,2 0 0,-5 0 90,5 0 1,-6-5-33,6 1 1,-6-7-363,0 1 1,-6 2 10,-3-1 607,-6 6 0,4-16 0,-7 3 0</inkml:trace>
  <inkml:trace contextRef="#ctx0" brushRef="#br0">25464 3611 8032,'-7'6'227,"2"4"1,-2 9-60,3 4 0,-7 4 408,1 2 1,-1 4-251,2 0 0,-2 7-284,6-3 0,-5-2-469,6-2 0,-1-4 248,5-6 1,0 3-1352,0-7 1530,6 0 0,2-5 0,6 0 0</inkml:trace>
  <inkml:trace contextRef="#ctx0" brushRef="#br0">25678 3782 8010,'14'0'0,"0"0"85,0 0 0,2-5 84,3 0 1,3-4 358,7 4 0,-6-5-221,1 6 1,-7-3-864,2 3 1,-3 0 203,-2-5 1,-6 4-358,-3-4-12,-3 6 721,-2-4 0,-7 1 0,-1-2 0</inkml:trace>
  <inkml:trace contextRef="#ctx0" brushRef="#br0">25863 3597 8010,'-7'19'908,"-2"0"1,-4 8-492,-1 1 1,0 4-190,-1 10 0,1-2-272,0 7 0,1 0 137,4-4 0,3 1-93,6-10 0,-7-1 0,-1-5 0</inkml:trace>
  <inkml:trace contextRef="#ctx0" brushRef="#br0">26190 3668 7969,'-13'6'154,"3"4"1,3 7 561,2 2-410,3 6 1,-4-7-131,6 5 1,0-1-270,0 2 1,0 1 283,0-6 1,6 0-89,4-4 1,2-8-64,3-2 0,0-3 73,4-2 0,3-8-242,7-6 0,-5-2-73,-1-8 1,-5 2-85,1-2 0,-4-6 82,0 7 0,-8-6-82,-2 10 0,-3-4 17,-2 4 1,-11 0 80,-3 4 1,-5 1-97,0 0 0,1 6 101,-5 3 0,5 4 84,-1 1 0,3 6-65,2 4 1,6 2 163,4 2 0,-4 1 0,0-1 0</inkml:trace>
  <inkml:trace contextRef="#ctx0" brushRef="#br0">26445 3668 7969,'8'6'140,"-3"4"1,1 2-95,-1 2 1,1 1 646,-1-1 1,2 5-432,2 0 0,4 1-488,-4-1 0,4-3-83,1 3 0,-5-8-350,1-1 0,-1-6 307,6 6 0,-6-7 27,1 2 0,-1-5 325,5-5 0,0-3 0,1-6 0</inkml:trace>
  <inkml:trace contextRef="#ctx0" brushRef="#br0">26659 3654 7969,'-7'9'30,"-2"1"0,-4-1 480,-1 5 0,0 0-321,0 1 0,-7 5-56,-3 4 1,2 1-175,-1-1 0,7 1 52,2-6 0,1 2-351,8-2 0,0-8 189,5 3 1,7-5-1198,2 1 1348,4-4 0,1-6 0,0 0 0</inkml:trace>
  <inkml:trace contextRef="#ctx0" brushRef="#br0">26915 3639 7969,'22'-6'0,"-3"-2"63,-10-6 1,2 0 136,-6 0 1,4 4 354,-4 1 1,-2-1-149,-7-4 1,-4 1-625,-7 4 1,-5-2 120,-4 6 1,2 0 16,-2 5 1,7 0 149,-2 0 0,3 2 21,2 3 1,6 2-137,3 8 0,4 5 78,1 4 1,1-2-109,4 2 0,3-2 107,6 2 1,1 2 112,-1-2 0,5 1-59,0-1 0,0 1-20,-5-6 1,0 0-77,0-5 1,-1 5-1,-4 0 0,-2 0 36,-7-4 0,-8-1-1,-6 0 0,-7 0-79,-7 0 0,-1 4 77,1-4 1,-1 3-48,1-7 1,6-4 17,3-1 185,3-4 1,8-2-2,3-4 0,4-3 96,1-6 0,8-7-233,6-2 0,6-4-184,9-1 0,4-6-494,0 1 0,7-5 315,-2 5 0,-4 0-61,0 4 1,-4 3 97,-2 2 0,-1-1 284,-3 6 0,-4-7 0,-6 4 0</inkml:trace>
  <inkml:trace contextRef="#ctx0" brushRef="#br0">27668 3696 7910,'2'10'934,"2"-1"0,9-4-516,6 4 0,8-4-31,1 5 0,1-7-771,4 2 325,3-4 0,-6-1-65,4 0 1,-9-5-466,-2 1-1152,-5-7 1300,2 9 0,-13-4-178,-7 6 1,-7 0 618,-7 0 0,-6 0 0,-2 0 0</inkml:trace>
  <inkml:trace contextRef="#ctx0" brushRef="#br0">27682 3853 7910,'-19'4'0,"0"1"686,1 6 92,10-9-255,1 4 0,20-6-289,6 0 1,8-1-56,6-4 0,3 3-63,7-3 0,-4-1-220,4 1 0,-3 1-1747,7 4 1851,-3 0 0,-1 0 0,-1 0 0</inkml:trace>
  <inkml:trace contextRef="#ctx0" brushRef="#br0">28493 3384 8084,'-7'-8'0,"6"3"189,-4 10 1,2 4 52,-2 10 1,4 9 127,-4 10 0,-3 3-312,-1 2 1,2-2-200,3-3 1,-3 8-201,2-3 1,1-2 147,4-3 0,0-5-24,0 5 1,0-8 67,0-2 0,1-6 149,4-8 0,3 7 0,6 1 0</inkml:trace>
  <inkml:trace contextRef="#ctx0" brushRef="#br0">28891 3497 8201,'-14'-14'83,"-1"0"1,0 1 396,-4 4 1,1 2-67,-5 7 1,4 0-307,-5 0 1,7 0 88,-2 0 1,3 7-437,2 2 1,6 5 49,3 5 1,5-3 49,5 3 0,9 3 162,10 2 0,2 3-98,3 1 0,-1 5 13,1 1 1,-1 0 26,1-1 0,-7 4-206,-3 5 1,-10 3 78,-4 2 0,-7-7 38,-7 2 0,-7-9 108,-12 1 1,-7-4 0,-3-2 0,-3-11 132,-2-2 1,7-11-108,3 1 0,3-10 420,1-4 1,9-12-181,6-7 0,7-7 96,12-8 0,11-6-32,12-3 0,13 3-776,11 2 1,10 4 55,4 5 0,4 8 406,1 7 0,3 7 0,-3 2 0,-6 7 0,-5 6 0</inkml:trace>
  <inkml:trace contextRef="#ctx0" brushRef="#br0">30441 2303 7950,'-10'11'152,"1"3"82,6 10 1,-4 0-25,7 9 1,-5 3 62,1 7 0,-1 0 38,5-1 0,2 7-95,2 3 0,-1 4 100,7 0 1,-7 6-84,2 0 1,1-1 340,-1-4 1,4 13-525,-4 5 1,-2-33-1,-1 0 138,-1 3 0,-2 0 0,-2-3 0,0 0-72,-2 3 1,0 0 0,-1-3 0,-1 1-1,0 4 1,0 1 0,0-2 0,0 0-65,0-1 1,0 0 0,0-1-1,1 0-40,-3 32 0,2-7 54,7-7 1,0-5-94,0-5 0,0-5-217,0-9 0,0 2 12,0-7 1,5-1-226,0-9 1,0-2-537,-5-7 80,0-6 101,0-2 1,0-9 408,0-6 403,6-1 0,2-29 0,6 1 0</inkml:trace>
  <inkml:trace contextRef="#ctx0" brushRef="#br0">30910 2104 7951,'0'-9'-9,"0"-1"0,1 7 38,4-2 1,-2 4 39,7 1-7,-1 0 1,5 4 89,1 1 0,0 6-151,4-1 1,5-4-143,9-1 1,7 1 82,12-1 0,5-1 190,9-4 0,2-4-126,-6-1 1,-1 0 271,-4 5 1,2-4-95,2-1 1,6-2 110,8 3 1,3 1-195,-38-2 1,0 0-1,38 2 96,-7-2 1,-2-1-83,-2 1 0,2-4 69,-2 4 0,1 0 20,-2 5 1,-5-5-73,-8 1 1,-6-1-95,-9 5 1,1 0 47,-5 0 1,-3-5-140,-7 0 1,3 1-11,-4 4 0,0-5-269,0 0 0,-4 1 116,5 4 0,-7 0 218,2 0 1,-8 0 152,-1 0 1,-7 6 6,2 3 0,-4 4 18,-1 1 1,-1 5-76,-4 0 1,-3 5 5,-6-5 0,0 6-56,-1-1 1,3 1-58,2-1 1,-1-2-131,6-3 1,-4-2 43,4 7 1,1-5-2,4 4 1,0 0 29,0 0 0,0 6 27,0-1 0,-2 7 37,-3 8 0,2 1 117,-6 3 0,1 4-85,-2 6 1,-1-1 102,6 1 0,-1 0 23,1 0 1,4 0-272,-4 0 1,5 1 245,5 4 0,-1-4-77,11 4 1,-4-4-3,8-1 0,3 0-38,2 0 0,-2 0-9,1 0 1,-4 12-4,5 7 0,-11 0-10,1 0 0,-9-4 80,-1-1 1,-2-1-42,-2-4 0,5 2-409,-1-6 0,6-2-29,-5-8 1,4 0-185,-4-9 0,4 1 584,-4-11 0,0 5 0,-5-5 0,0-1 0,0-2 0</inkml:trace>
  <inkml:trace contextRef="#ctx0" brushRef="#br0">30512 4720 7902,'8'0'183,"4"0"0,-4 1-4,6 4 1,1-3-34,-1 2 1,2-2 78,3-2 1,4 0 117,10 0 1,4-2-96,5-2 0,-2 1-22,3-7 1,-2 5-171,11-4 0,9 1-119,15-1 0,-34 2 1,2 1 96,5 1 1,1 0-1,0-1 1,0 0 44,-1-1 1,1 0 0,0-1 0,1 1-135,1 0 0,0 0 0,3-2 0,1-1-266,1 1 0,0-1 0,-2 1 1,-1-1 230,-6 3 0,-1 0 0,-1 2 1,-1 1 1,-2-2 0,-1 2 0,1 2 0,-2 1-277,0-2 0,-1 1 1,31 1 75,-10 1 1,-10 0-225,-8 0 513,-7 0 0,-6-5 0,-6 0 0,-7 0 0</inkml:trace>
  <inkml:trace contextRef="#ctx0" brushRef="#br0">30441 3199 8013,'15'-8'-360,"4"3"0,3 3 693,7 2 0,7 0-151,7 0 1,6 0-29,8 0 1,4 2-212,1 3 0,1-4 122,-1 4 0,10-5-222,-29-2 1,0-1 0,2 0 0,1-2 222,4-1 0,0-2 1,-3 3-1,-1-1 121,-1-1 0,0 0 1,2 2-1,1-1-38,2-3 0,-1-1 0,1 2 0,0 2-57,2 1 1,0 0 0,-6-1-1,-2 0-39,0 1 1,-2 0 0,29-3-279,0-1 1,-11 4 180,-3-4 0,-2 5-289,-8 0 1,-1 2-438,-8 2 0,-5-5 464,-9 1 0,-3-1 306,-7 5 0,-6 0 0,-2 0 0</inkml:trace>
  <inkml:trace contextRef="#ctx0" brushRef="#br0">30597 3981 8021,'14'-8'0,"2"1"-152,3 7 0,0-4-202,9-1 1,-1-5 302,11 6 0,5-6 283,4 5 0,7-6 227,-2 2-580,10-4 0,13-1 285,-32 7 1,0 0 0,4-2 0,1-1 128,-1 0 0,0 1 0,-3 0 0,-1 1 13,0 3 1,0 0 0,1-1 0,2-1-90,3 3 1,1-1 0,0-1 0,1-1-101,4 0 0,-1 0 1,-7 2-1,-2 1 4,0-1 1,0 0 0,0 3-1,0-1-155,2-1 0,1-1 1,-3 1-1,0 0-191,-2-1 0,-1 1 0,31-4-516,-12 3 0,-10 3 169,-8-2 0,-13-3-1294,-11 3 936,-10-1 930,-15 5 0,-4 0 0,-10 0 0</inkml:trace>
  <inkml:trace contextRef="#ctx0" brushRef="#br0">31393 2388 8033,'0'-9'-229,"0"-1"1,2 7-799,3-1 934,-4-4 796,5 6-261,-6-4-270,0 6 1,-1 6 7,-4 4 1,-1 8 26,-4 6 0,-2 5-29,2 4 1,4 3-31,1 7 0,4 6-137,1 3 1,0 5 89,0 4 0,1 4-449,4 6 1,3 0 277,6 0 1,0 8 11,-7-36 1,0 0 0,1-2 0,-1 1 54,0 1 1,0 0 0,-1-1-1,1-1-23,2 35 0,2-5 10,-6-4 0,4-1 17,-4 5 1,4-1 217,-4-4 1,5-5-207,-6-8 1,6 0 186,-5-5 1,-1 4-49,-4-5 1,5-4-34,0-5 0,1-5-122,-1 5 1,-3-3-151,2-2 1,-2-6-983,-2-13 1124,0 0 1,0-8-1313,0-6 1364,6-12 1,2-17 0,6-7 0</inkml:trace>
  <inkml:trace contextRef="#ctx0" brushRef="#br0">32005 2459 8183,'0'-14'-328,"0"0"804,0 6-177,0 2 0,-5 18-114,0 7 0,-4 5-123,4 0 0,0 4-94,5 1 1,0-1 144,0 5 1,6-1-67,4 1 0,3-1 9,1 6 0,-2-1-7,-2 6 1,3 0 80,-4-1 1,2 9 20,-1 6 0,-4 1-288,-6 9 0,0 5 219,0 9 0,0-4-456,0-1 0,0-3 414,0-2 1,1 0 86,4 0 1,-3 3 56,3-3 0,1-3 216,-1-11 1,4-2-231,-4-3 1,4-1 145,-4-4 1,4-7-186,-4 3 0,0-4-217,-5 4 0,0-7-398,0-3 0,0-4-33,0-6 907,0-8-753,-6-9 0,-1-14 398,-2-6 0,-4-13 0,5-9 0</inkml:trace>
  <inkml:trace contextRef="#ctx0" brushRef="#br0">30753 2559 8046,'-14'0'0,"5"0"-110,-1 0 227,7 6 0,-5 4 154,3 9 0,4 0-29,-4 9 1,8-3-30,2 9 0,5 0-237,-6-1 0,7 1 121,-1-6 1,-2 1-756,1-1 0,-1-1 658,2-4 0,2 4 0,-4-5 0</inkml:trace>
  <inkml:trace contextRef="#ctx0" brushRef="#br0">30967 2701 8046,'14'-20'-1443,"0"-3"1082,0-5 0,-4 4 973,-1 1 1,-6 5-112,2-1 1,-3 4-383,-2 0 1,-2 6-31,-3-1 0,2 7 48,-6-2 1,-1 4-3,-4 1 0,0 1-133,0 4 0,-1 3-75,1 6 1,5 1 136,-1-1 1,6 0-161,-6 0 0,7 0 4,-2 1 1,4-1 99,1 0 0,0 0 54,0 0 0,0 2 1,0 3 0,4-3-52,1 3 1,6 2 13,-1-3 1,2 1-134,2-4 1,1-1 95,-1 0 1,-5 0-105,1 1 0,-7-6 73,2 0 1,-4 1 9,-1 4 1,-1-4 7,-4-1 1,-3-1 10,-6 1 0,-2 4 8,-3-3 0,2-4 22,-7-1 0,7-4 72,-2-1 0,3 0-79,2 0 0,6-8 200,3-6 1,4 0-122,1-5 1,6-2-58,3 2 0,6-6-31,3 1 0,0-2-110,6-3 0,-2 2-360,1 4 0,3-4 203,-7 3 0,0-1-322,-5 1 1,-6 4 588,-4 5 0,-2 1 0,-2-6 0,0-2 0</inkml:trace>
  <inkml:trace contextRef="#ctx0" brushRef="#br0">24654 8018 7928,'0'-22'0,"0"3"149,0 3-94,0 8 419,0 2 0,2 8-103,2 2 0,-1 11-168,7 8 1,-7 9 2,2 1 1,1 11-4,-1-1 0,0 9-68,-5 0 1,-5-1-106,0 1 1,-6-2-489,2 2 1,2 1 278,3-11 0,4 1-857,4-15 1,4-2 1035,6-12 0,7-6 0,1-2 0</inkml:trace>
  <inkml:trace contextRef="#ctx0" brushRef="#br0">25009 8160 7928,'0'-23'138,"0"-1"1,0 6 289,0 0 1,0-3-98,0 2 0,-6 0 16,-3 5 1,-4 0-328,-1-1 0,0 8 238,-1 2-48,1 3 12,0 2 0,1 2-310,4 3 0,2 9 17,7 9 1,5 4-114,0 2 53,6 5-37,-3-4-17,6 12-203,-6-6 438,5 0-293,-5 5 270,-1-11-41,0 5 18,-7-7 0,0 4-15,0-4 1,0 3 42,0-13 0,-2 1 95,-3-4 1,-2-1-55,-8 0 0,0-6 69,-4-3 1,3-4 260,-3-1 0,3-6-277,2-4 0,6-8 149,3-6 1,-1 2-216,1-2 1,7-1 1,7-8 0,5 1-158,5-6 1,2 2-295,3-2 1,2 3-312,-2 7 480,3-1 1,-5 7-58,-3 3 278,-9 3 0,2-4 0,-4-2 0</inkml:trace>
  <inkml:trace contextRef="#ctx0" brushRef="#br0">22450 5161 8160,'0'-8'68,"0"1"0,0 9 489,0 3 1,-1 9-428,-4 10 1,3-1 22,-2 6 1,2-4-106,2 8 1,0-3 80,0-1 0,-2-1-202,-2 0 0,2-4-51,-3 0 0,4-7-483,1 2 387,0 3 1,0-6-403,0 3-53,6-9 0,-4-6 675,2-8 0,4-4 0,0-7 0</inkml:trace>
  <inkml:trace contextRef="#ctx0" brushRef="#br0">22493 5189 8160,'9'0'268,"1"0"1,-2 2-12,1 2 1,9 3-91,-4 2 0,10 5-45,-1 1 0,6-6-136,4 5 0,-3-4 53,3-1 1,-3-1-217,-2-3 0,-1-4-570,-3 4 0,1-3 208,-6-2 539,0 0 0,-5-7 0,1 0 0</inkml:trace>
  <inkml:trace contextRef="#ctx0" brushRef="#br0">22806 5033 8160,'0'-7'733,"0"7"-474,0 7 0,0 12 0,0 0 0,-7 7-185,-2 3 0,-4-1 102,-1 5 0,-2-3-231,-3-1 0,3-5 130,-2-1 0,3-10-587,6 1 1,1-8-182,3 4-241,4-7 934,-6 3 0,1-12 0,-2-2 0</inkml:trace>
  <inkml:trace contextRef="#ctx0" brushRef="#br0">22976 4933 8160,'15'0'0,"-1"0"0,0 5 373,0 0 1,-1 1-30,-4-1 0,2 3 1,-6 6 1,0 2-220,-5 2 0,-2 0-132,-2 6 1,-4-1 45,-7 6 1,-4-6-119,0 1 0,-1-5-59,1 5 0,8-12 107,-3 3 1,9-9-409,0 3 297,4-5 0,7 2 25,3-6 1,10 0 83,5 0 0,-2 0 1,2 0 0,0 0 39,4 0 0,0 1 156,1 4 1,-7-2 110,-3 7 1,-3-1-71,-2 6 0,-6-1 81,-3 0 0,-5 2-10,-5 3 1,-5-2 64,-9 7 1,-7 1-134,-8 8 1,1-3-241,5 3 0,-5-1-197,-1 1 0,1-4-1147,5-1 1376,6 0 0,-5-5 0,5 5 0</inkml:trace>
  <inkml:trace contextRef="#ctx0" brushRef="#br0">23389 5303 8094,'-15'0'311,"8"0"-222,0 0 348,20 0 0,4 0-93,16 0 0,-1 0-669,6 0 1,-7-8 187,3-6 0,-4-2-465,-2-8 0,-1 7 602,-3-2 0,3 3 0,-5 2 0</inkml:trace>
  <inkml:trace contextRef="#ctx0" brushRef="#br0">23630 5004 8063,'0'14'8,"0"1"0,0 5-6,0 4 0,0 3 330,0 1 1,-1 5-137,-4 0 0,-1 7-164,-4-2 1,-1-3-88,6-2 1,-1-8 111,1-1-1073,4-7 1016,1 4 0,14-20 0,8-2 0</inkml:trace>
  <inkml:trace contextRef="#ctx0" brushRef="#br0">23872 5146 8162,'-5'15'25,"1"-1"0,-6 2 0,5 3 0,-4-4 628,4 4 0,-4 3-167,4 2 1,0-2-385,5 2 0,0-7 38,0 2 1,6-8-171,4-1 1,4-7 3,5 2 1,3-10 17,7-5 0,-1-4-20,1-5 1,-3-3-284,-2-6 0,-3-1 14,-7 1 0,-2-1 80,-2 1 1,-4 0 202,-6-1 1,0 7-70,0 3 1,-6-1 95,-4 1 0,-8 4-78,-6 6 1,-3 6 12,-1-2 0,1 3-104,3 2 1,-1 2 125,6 3 1,5-2-847,4 6 414,7 1 462,3 4 0,8-6 0,6-2 0</inkml:trace>
  <inkml:trace contextRef="#ctx0" brushRef="#br0">24142 5047 8162,'6'9'0,"4"1"0,1-1 124,-1 5 1,2 1 151,-2-1 1,2 0 308,2 0 0,1-4-426,-1-1 1,0 1-471,0 4 1,1-5-424,-1 1 1,-5-7 373,1 2 1,-7-2-835,2 2 1194,-4-4 0,-7 6 0,-2-7 0</inkml:trace>
  <inkml:trace contextRef="#ctx0" brushRef="#br0">24284 4976 7213,'0'14'145,"-1"5"314,-4 0 0,-3 6-353,-6-1 0,3 3-4,-3 1 0,3 1-54,-8-1 0,3 0 48,2 1 0,1-2-171,3-4 0,-2 3-166,2-7 1,4 0-725,1-5 965,4-6 0,1-2 0,0-6 0</inkml:trace>
  <inkml:trace contextRef="#ctx0" brushRef="#br0">24341 4890 8150,'14'8'41,"1"-3"1,5 3-42,4 1 0,3-1 524,1 2 0,-1-5-137,-3 4 1,3-4-372,-4 4 1,-1-6-13,2 2 1,-7-3-107,2-2 1,-4 1 146,-6 4 0,2-2-156,-6 7 0,0-6 88,-5 6 1,-2 6 73,-3 7 0,-3 4-104,-6 2 0,-5 5 47,0 4 0,0-1 19,5 1 0,-3-2-137,3 2 1,-4 1-220,9-5 0,2-1-31,3-5 0,2-6 374,2-3 0,6-3 0,2-2 0</inkml:trace>
  <inkml:trace contextRef="#ctx0" brushRef="#br0">24810 5161 8007,'10'0'823,"-1"0"1,1-2-381,4-3 0,0 4-26,0-4 0,2-1-388,3 1 0,2-6 160,2 1 1,3-2-461,-7-3 1,4 3-576,-4 2-843,0-2 404,-4 10 1285,-8-4 0,-13 12 0,-10 2 0</inkml:trace>
  <inkml:trace contextRef="#ctx0" brushRef="#br0">24981 4919 8007,'0'14'275,"0"0"0,-5 2 45,1 3 0,-6 5 146,5 9 0,-6 3-159,2 7 0,1 0-42,-2-1 1,6-4-350,-6 0 1,7-5 104,-2 5 1,-1-6-755,1 1 1,0-5 458,5-4 1,0 1 273,0-6 0,0 0 0,0-5 0</inkml:trace>
  <inkml:trace contextRef="#ctx0" brushRef="#br0">25322 4890 7943,'0'-9'0,"0"-1"75,0 1 360,0 1-297,0 2 1,0 22-20,0 3 1,-1 14 8,-4-5 0,-1 12-49,-4 2 0,-3 1 75,4 4 1,1-2-185,-1-3 1,1-4 26,-2 0 1,4-11-355,6 1 0,0-9-383,0 0-439,0-3 1179,0-8 0,6-14 0,2-10 0</inkml:trace>
  <inkml:trace contextRef="#ctx0" brushRef="#br0">25336 5033 7943,'15'14'0,"-1"0"-302,0 0 0,5 2 35,0 3 1,2-3 673,-2 3 0,-4-3-324,4-2 0,2 0-362,-2 0 0,1-4-37,-1-1-303,-3-6 619,5 4 0,-7-7 0,0 0 0</inkml:trace>
  <inkml:trace contextRef="#ctx0" brushRef="#br0">25564 4876 7986,'0'14'605,"0"1"0,-6 5-298,-4 4 1,-2 7-126,-3 3 1,1 4-129,0-5 1,0 1 43,-1 0 1,6-11-341,-1 1-954,1 0 746,1-8-909,2-2 1359,6-14 0,12-14 0,4-9 0</inkml:trace>
  <inkml:trace contextRef="#ctx0" brushRef="#br0">25720 4848 7986,'8'14'67,"-1"-5"1,-7 1 134,-7-1 1,-1 6 747,-6-1-694,0 0 0,4 5-285,1 0 1,6 6 1,-8-9 72,6 3 1,3-3-95,12-2 0,1-4 200,13-1-220,-1-6 23,6 3-16,-1-6 0,1 0-208,-1 0 0,1 0 33,-1 0 1,0-4-81,1-1 1,-7-4-290,-3 4 1,-5-2 15,-4 3 590,-4 2 0,0-4 0,2 6 0</inkml:trace>
  <inkml:trace contextRef="#ctx0" brushRef="#br0">25820 4905 8072,'0'14'238,"-2"8"105,-2 6 1,0 4 328,-5 11 1,-1-2-593,-4 11 0,0-6 56,0 1 0,4-7-393,1-3 0,6-5 142,-2 1 115,3-9 0,15 3 0,3-5 0</inkml:trace>
  <inkml:trace contextRef="#ctx0" brushRef="#br0">26175 5161 8006,'8'-15'232,"5"6"54,-4-1 1,9 6 65,1-6 0,6 5 117,-1-4 0,7 6-255,2-2 0,7 3 41,-2 2 1,-3-4-356,-2-1 1,-3 0 130,-2 5 0,-6 0-739,-3 0 1,-3 0 100,-2 0 0,-6 2 607,-3 3 0,-4 2 0,-1 8 0</inkml:trace>
  <inkml:trace contextRef="#ctx0" brushRef="#br0">26431 4848 8006,'0'14'239,"-1"5"191,-4 0 0,2 13-114,-7 1 0,1 11 99,-5 3 0,4 5-240,1-4 1,-1 2 65,-4-7 1,4 3-995,1-8 0,6-4 753,-2 0 0,3-4 0,2-2 0</inkml:trace>
  <inkml:trace contextRef="#ctx0" brushRef="#br0">26730 4947 8000,'0'-8'493,"-2"4"-154,-3 8 1,2 6-101,-6 9 0,-1 9 14,-4 10 1,2 3 120,2 2 0,-1 0-103,6-1 0,0 1 20,5 0 0,0-7-165,0-3 1,2-5-186,3-4 1,3-5 109,6-9 0,0-4-137,0-6 1,1-8 69,-1-6 0,5-7-77,0-7 1,0-1-218,-5 1 0,0-5 139,0 0 1,-4-5-205,-1 5 0,-6-1 52,2 6 0,-5-1 48,-5 1 0,-2 1 115,-8 3 0,1 4-31,0 6 1,0 6 168,-1 3 0,1 4-187,0 1-27,0 6 1,4 6 121,1 7 1,6 0-685,-2-4 798,3-1 0,2 0 0,0 0 0</inkml:trace>
  <inkml:trace contextRef="#ctx0" brushRef="#br0">26915 5118 8000,'9'6'-41,"1"4"0,-1 4-82,5 5 1,0-3 689,1 3 1,-1-4-125,0 0 1,0-1-727,1 0 1,-1 0 145,0 1 0,0-6-352,0 0 0,-4-5 180,-1 0 1,-5 0-173,0 0 481,-2-2 0,-2 4 0,0-6 0</inkml:trace>
  <inkml:trace contextRef="#ctx0" brushRef="#br0">27099 4990 8000,'-7'6'414,"-4"-3"-188,6 7 1,-6 1 157,1 8 1,-2 3-216,-3 6 1,-4 2-1,0 4 0,-4-4 2,4 3-1,-5-3-154,5-2 1,0 1-315,5-1 1,4-1 266,1-3 0,6 1-782,-2-6 1,4-5 812,1-4 0,6-7 0,2 3 0</inkml:trace>
  <inkml:trace contextRef="#ctx0" brushRef="#br0">27355 4905 8069,'-8'6'390,"-3"2"-142,7 6 0,-7 2-27,1 3 1,-7 9-8,-2 10 0,0 3 15,5 2 0,1-5 18,4 0 1,1-2-15,3 2 0,3-3-153,-2-7 0,4-6-219,4-3 0,3-3-68,2-2 0,4-6 167,-4-3 0,2-5-262,-1-5 1,2-3 10,-2-6 0,-2 0-97,1 0 0,-6-5 126,2 0 1,-3 0-357,-2 5 367,0-1 1,-7 3 93,-2 2 0,-4-1-51,-1 6 1,0 1-29,0 4 236,-1 0 0,1 6 0,0 2 0</inkml:trace>
  <inkml:trace contextRef="#ctx0" brushRef="#br0">27441 5075 7526,'6'-8'120,"3"4"1,6 2 28,4 2 0,3 0-101,6 0 0,1-2-29,-1-2 1,-1 2-126,-3-3 1,1-1-69,-6 1 0,0 1-41,-5 4 215,0 0 0,-6-7 0,-2-1 0</inkml:trace>
  <inkml:trace contextRef="#ctx0" brushRef="#br0">27611 4976 7931,'8'14'0,"-1"5"-122,-7 0 1,0 6-204,0-1 1,0 4 514,0 5 0,-7-6-17,-2 6 0,1-10-422,-2 5 0,7-9 81,-2 0 1,4-3-318,1-2 485,0-6 0,0 4 0,0-4 0</inkml:trace>
  <inkml:trace contextRef="#ctx0" brushRef="#br0">27867 4976 7931,'-8'20'0,"-4"-2"163,2 5 0,-1 1 18,2 4 0,-4 1 357,4-1 0,2-4-134,2 0 0,-1-7-200,1 2 1,2-3-70,8-2 0,-2-6-114,7-3 1,-1-4-199,5-1 1,1-1 141,-1-4 1,0-8-193,0-6 0,-4-1 111,-1 1 0,-1 2-204,2-7 0,-4 5 124,-6-5 1,0 7 84,0-2 1,0 3-36,0 2 0,-6 0-93,-4-1 0,-3 3-54,-1 2 1,0-1 49,0 6 1,0 1-456,-1 4 698,7-7 0,-4 6 0,4-5 0</inkml:trace>
  <inkml:trace contextRef="#ctx0" brushRef="#br0">28038 4962 7931,'9'14'0,"1"0"0,1 0 293,8 0 1,-3 1 477,3-1 1,-8 0-812,-2 0 1,1 4 25,4-4 0,0 3-578,0-7 0,-4-2 277,-1 1 1,-6-4-440,2 4 754,-3-6 0,-2 10 0,0-5 0</inkml:trace>
  <inkml:trace contextRef="#ctx0" brushRef="#br0">28208 4876 7931,'-6'10'-136,"-3"-1"0,-4 1 87,-1 4 0,-2 0 466,-3 0 0,2 7-105,-7 3 1,5 2-288,-5 3 0,7-1 1,-2 1 0,5-6-211,4 1 0,2-2-30,4 2 0,2 1-282,-3-6 1,4-5 496,1-4 0,6-1 0,2 6 0</inkml:trace>
  <inkml:trace contextRef="#ctx0" brushRef="#br0">28450 4819 7931,'5'-14'0,"0"0"0,-1 0 423,-4 0 1,0 4 32,0 1 1,-6 5-174,-3 0 0,-4 2-117,-1 2 1,-2 2-87,-3 2 0,2 6-94,-7 9 0,7-3 112,-2 3 1,4 1-151,6-1 0,-2 5 57,6-5 1,2-5-310,8-5 0,-2-1 34,6 2 0,1-4-92,4-6 1,0 0 112,0 0 0,1 0-46,-1 0 0,0-5-238,0 1 190,0-7 328,1 9 1,-6-4-75,1 6 0,-7 1 371,2 4 0,-4 3 11,-1 6 1,-1 7 177,-4 2 0,-1 4-193,-4 2 1,-3 4 52,4 0 0,3 5-344,1-5 0,-1 5 126,1-5 0,0 5-875,5-5 1,-2 0 120,-2-4 641,2-1 0,-10-6 0,4-1 0</inkml:trace>
  <inkml:trace contextRef="#ctx0" brushRef="#br0">28521 5104 7981,'14'0'405,"1"0"0,4 0-202,0 0-35,6 0 1,-1 0-156,9 0 0,-2-2 99,7-3 0,-6 2-306,1-6 1,-3 4 114,-2-4-640,-5 5 719,-3-2 0,-12 0 0,-2-2 0</inkml:trace>
  <inkml:trace contextRef="#ctx0" brushRef="#br0">28706 4905 7981,'0'15'0,"0"4"0,-6-1 98,-4 5 0,-1 7 249,2 8 1,-4-1-171,4 1 1,-2-7-37,1 2 1,2 2-570,3-2 1,4 1 255,-4-6 1,4-4 171,1-1 0,0 1 0,0 4 0</inkml:trace>
  <inkml:trace contextRef="#ctx0" brushRef="#br0">29005 4805 8415,'0'29'473,"-2"1"-57,-3 3 1,-1 3-273,-3 7-102,2-1 0,2-1 29,1-3 1,-6 2-188,6-7 0,-1-5-64,5-4 1,-5-6 92,0 0-999,1-2 588,4-8 498,0-1 0,-7-20 0,-1-3 0</inkml:trace>
  <inkml:trace contextRef="#ctx0" brushRef="#br0">28976 4933 7982,'14'21'244,"-1"-1"151,-3 4 0,4 6-353,0-6 1,0 4 86,5-9 1,-3 1-130,-2-1 0,0-7 81,1 2 1,-6-5-600,1 1 1,-6-4-180,6-6-5,-7 0 468,3 0 234,-6-6 0,-6-2 0,-2-6 0</inkml:trace>
  <inkml:trace contextRef="#ctx0" brushRef="#br0">29104 4876 7982,'0'10'-163,"0"-1"1,0 1 115,0 4 0,-5 5 244,1 0 0,-7 6-267,1-1 1,-1-4-313,2-1 0,-2 2 84,6-2 298,0 0 0,-1-5 0,-2 0 0</inkml:trace>
  <inkml:trace contextRef="#ctx0" brushRef="#br0">29389 5047 7982,'4'-19'0,"1"0"0,0-5 147,-5 5 1,0 0 2,0 5 0,-7 0-10,-2 0 1,-4 1-8,-1 4 0,-5 2-178,0 7-5,0 0 0,5 2 108,0 3 1,6 4-100,3 10 0,4 3 78,1 7 1,0 5-84,0 4 0,1-1 2,4 0 1,-2 0 27,7 1 1,-3 1-17,3-6 1,1-1-109,-6-8 1,-1 1 136,-4-6 0,-1 0-14,-4-5 0,-3-6 226,-6-3 0,0 1-130,0-1 0,-5-1-52,0-4 0,0-1 6,4-4 0,1 2 20,0-6 1,1-1-2,4-4 1,3-5-40,6 0 1,1-6-19,4 1 1,3 2 7,6-2 1,8 5-177,7-5 0,1 2 106,8-1 1,-5-3-295,5 7 1,-7 0 29,2 5 0,-9 5 331,-5-1 0,-9 1 0,-4-5 0</inkml:trace>
  <inkml:trace contextRef="#ctx0" brushRef="#br0">22422 6227 8262,'-14'0'536,"-1"0"-477,7 0 0,2 1 80,6 4 1,6-2 107,4 7 1,7-2-293,2 1 0,8 2 80,2-6 1,10 0-259,8-5 0,7-2 146,-2-3 0,-3-1-382,-1-3 1,-12-3 109,-8 8 349,1-7 0,-13 3 0,4-6 0</inkml:trace>
  <inkml:trace contextRef="#ctx0" brushRef="#br0">22592 6056 8192,'0'22'-104,"0"-3"0,0 3 280,0 2 1,-1 9 310,-4 5 0,-1 3-286,-4 2 1,-1-5-61,7 0 1,-6-7-352,5 2 0,-1-3 117,1-1 0,4-7-1141,-4-3 1234,3-3 0,2-8 0,0-2 0</inkml:trace>
  <inkml:trace contextRef="#ctx0" brushRef="#br0">23076 6184 8129,'-10'0'-53,"1"0"247,6 0 1,-8 6 3,6 4 0,-5 4 41,6 5 1,-6 3 111,5 7 0,1-6-97,4 1 1,0 0-14,0 4 0,0-6-82,0-3 0,6-5-202,4-4 0,2-4-128,2-6 0,1-1 166,-1-4 0,2-9-291,3-10 0,-2-4 150,7-6 0,-7 0-100,2-4 0,-8-2 25,-1 7 0,-7 0-47,1 4 1,-4 3 113,-4 2 0,-1-1 71,-9 6 0,3 5 128,-8 4 1,-2 7-152,2-2 0,-4 4 232,4 1 0,0 3-96,4 6 0,3 1 5,2 9 0,-1-4-41,6 0 1,1 4-386,4 0 1,1-2 390,4-8 0,3 4 0,6-5 0</inkml:trace>
  <inkml:trace contextRef="#ctx0" brushRef="#br0">23417 6113 8143,'14'14'404,"0"0"1,1 1-100,-1-1 1,0 0-90,0 0 0,1 5-93,-1 0 0,0 5-254,0-5 1,-1 0-525,-4-5 0,4-1 142,-4-4 137,-2 4 1,-1-10 375,-6 6 0,6-5 0,2 2 0</inkml:trace>
  <inkml:trace contextRef="#ctx0" brushRef="#br0">23602 6028 8099,'-14'1'-125,"-1"4"0,6-2 280,0 7 1,-1-1 411,-4 5 1,0 4-300,-1 5 1,-5 1-45,-4 9 1,-3 4-281,-1 1 1,4-2 88,0 2 0,7-8-502,-2-2 1,8-1 118,2-8 350,5 0 0,-2-5 0,6 0 0</inkml:trace>
  <inkml:trace contextRef="#ctx0" brushRef="#br0">23929 5857 8032,'-14'0'14,"-1"0"0,1 2 86,0 2 0,0 4-33,0 7 1,-1 0 136,1 4 1,0-1-211,0 5 0,4 0 128,1 0 1,6 2 85,-2-6 1,3 5-82,2-5 1,2-2-8,3-7 1,7 1-204,7-6 1,6-1 20,-1-4 0,3 0-352,1 0 0,1-6 205,-1-3 0,-1-4-431,-3-1 1,-4 4 37,-5 1 602,-1-1 0,-6-4 0,-2 0 0</inkml:trace>
  <inkml:trace contextRef="#ctx0" brushRef="#br0">23900 5928 8032,'0'14'0,"-1"2"233,-4 3 1,2 5-95,-6 9 0,-1 8 94,-4 7 0,0 4-43,-1-5 1,3 0-207,2-4 1,-1-2 85,6-3 0,1-3-638,4-7 1,0-6 107,0-3 460,6-9 0,2-4 0,6-6 0</inkml:trace>
  <inkml:trace contextRef="#ctx0" brushRef="#br0">24128 6099 8032,'14'9'-376,"0"1"1,2-7 49,3 2 0,-3-4 355,3-1 0,1 0-77,-1 0 1,0-1-108,-4-4 0,-1 3-50,0-2 205,-6-4 0,-2 0 0,-6-6 0</inkml:trace>
  <inkml:trace contextRef="#ctx0" brushRef="#br0">24227 6014 8068,'-7'0'307,"0"0"127,7 0 1,0 1-147,0 4 0,0 7-60,0 7 0,0 8-125,0 2 1,-1 1-19,-4 8 1,3-5-282,-2 5 1,2-2 118,2 2 1,2-5-159,2-9 0,0-4-1397,5-5 1632,0-7 0,12-2 0,1-6 0</inkml:trace>
  <inkml:trace contextRef="#ctx0" brushRef="#br0">24668 6028 8059,'0'-14'380,"0"6"0,-6 3-197,-4 10 1,-2 3 78,-2 6 0,-1 6-30,1 4 1,5 3 163,-1 1 1,7 1-118,-2-1 0,4 1-84,1-1 0,6-1-100,3-3 0,4-1-188,1-9 0,1 2-169,-1-11 1,5-2 184,0-8 1,0-4-103,-5-10 1,0-3 77,0-7 1,-1 1-58,-4 0 0,2-1-7,-6 1 0,0 4 78,-5 0 1,0 5 2,0-4 0,-6 5-85,-4-1 0,-2 8 191,-3 2 0,0 6-88,-4-2 1,3 3-146,-3 2 0,3 5 92,2 0 1,6 6-428,3-2-311,4 4 857,1 1 0,6 0 0,2 1 0</inkml:trace>
  <inkml:trace contextRef="#ctx0" brushRef="#br0">24853 6028 8059,'10'14'-152,"-1"0"0,0 0-95,6 1 0,-1-3 530,0-2 1,0 2-153,1-2 1,0 1-134,4-2 0,-3 2-179,3-6 0,2 5-225,-2-6 1,-5 1-146,-5-5 551,-6 6 0,4 2 0,-7 7 0</inkml:trace>
  <inkml:trace contextRef="#ctx0" brushRef="#br0">25081 5985 8059,'-12'0'302,"-2"0"1,6 0-28,-11 0 0,7 2-206,-7 2 0,1 4-84,-1 7 1,4 3-239,-4 1 0,8 5 33,1-5 1,7 5-224,-2-5 1,4 4-210,1-4 652,0 0 0,6 2 0,2 1 0</inkml:trace>
  <inkml:trace contextRef="#ctx0" brushRef="#br0">25379 5985 8059,'0'-14'0,"0"4"39,0 1 155,0 6 0,-1-4-178,-4 7 1,-3 0 55,-6 0 0,1 2 3,4 3 1,-2 3 121,6 6 1,-2 0-67,3 0 1,2 7 30,-3 3 0,4 1-239,1-1 0,5 2-121,-1-2 0,6 1-135,-5-1 1,-1 1 203,-4-6 0,0 2-12,0-2 0,-6-3 6,-4 3 1,-4-4 37,-5 0 0,0-6 89,-9 0 0,3-1-65,-9 2 0,6-4 218,4-6 1,-1 0 110,6 0 0,2-6 115,7-4 1,4-4-118,6-5 0,3-1 54,7-4 0,5-3-345,14 3 0,1-1 148,3 1 1,-1-1-694,5 6 1,-5-1 119,1 1 462,-3 3 0,-1-5 0,-1 7 0</inkml:trace>
  <inkml:trace contextRef="#ctx0" brushRef="#br0">25521 6113 7996,'10'0'-275,"-1"0"1,5 0 109,5 0 0,5-5 427,-5 1 1,6-1-170,-1 5 1,-3-2-53,-2-2-306,-4 2-152,0-4 0,-9 6 417,-6 0 0,-6 0 0,-9 0 0</inkml:trace>
  <inkml:trace contextRef="#ctx0" brushRef="#br0">25578 5942 7996,'0'15'-96,"-1"5"47,-4 4 1,-3 3 120,-6 1 1,1 5 164,4 1 1,-4 0-321,3-1 0,4-3-265,1 4 1,4-11-557,1-4 904,0-3 0,0-2 0,0 1 0</inkml:trace>
  <inkml:trace contextRef="#ctx0" brushRef="#br0">25962 6014 7996,'-6'7'33,"-1"11"-17,-2-4 0,-2 5 137,6 0 1,-6 1 284,2 4 0,-4 3-22,-1-3 0,4 1-165,1-1 0,6-2 104,-2-3 1,3-8-106,2 3 0,2-9-149,3 0 1,3-4-58,6-1 0,0-6-157,0-4 1,0-9 33,1-4 1,0-4-271,4-2 1,-3 1-27,3-1 1,-8-4 155,-1 0 1,-6 2 10,6 7 1,-7-1 18,2 6 0,-5-3-42,-5 7 1,-3 0 59,-6 10 0,-2 0 45,-3 5 0,3 2-27,-3 2 0,-1 4-7,1 6 0,5 1-378,4-1 1,2 0 537,-1 0 0,3 1 0,6-1 0</inkml:trace>
  <inkml:trace contextRef="#ctx0" brushRef="#br0">26118 5999 7996,'7'15'0,"-1"-1"248,4 0 1,2 0 392,-2 0 1,2 1-348,3-1 1,-3 0-145,-2 0 1,2-4-193,-2-1 1,2-1 105,3 2 1,-6-2-1372,1-4 773,-7-2 534,3 4 0,0-6 0,2 0 0</inkml:trace>
  <inkml:trace contextRef="#ctx0" brushRef="#br0">26332 5914 7996,'-7'14'28,"3"0"-14,-11 1 0,4 0 366,-8 4 1,4-1-79,0 5 0,0 0-370,-4 0 1,3-1 113,-3-3 1,5-3-316,4 3 1,-2 2-707,2-2 975,4 0 0,-7-5 0,5 0 0</inkml:trace>
  <inkml:trace contextRef="#ctx0" brushRef="#br0">26488 5815 7996,'8'6'441,"5"2"-309,-4 6 0,4-5 274,1 1 1,-6 4-173,-3 5 1,-4 0-340,-1-5 1,-1 2 93,-4 3 1,-5-3 23,-9 3 0,-1-3 105,-4-2-9,4 0-624,5 0 219,8-6 130,0-2 1,15-6 59,6 0 0,1 0 327,4 0 1,-4 0-19,0 0 1,-1 5-19,0 0 1,0 6 164,0-2 1,-1 4-88,-3 1 1,-4 0-97,-6 1 1,0 4 16,0 0 0,-8 6-533,-6-1 0,-8 2 218,-12 3 0,-2-1-573,-7 1 704,-6-7 0,5 5 0,-5-5 0</inkml:trace>
  <inkml:trace contextRef="#ctx0" brushRef="#br0">27028 6099 7970,'-8'0'411,"15"0"1,4 1-232,13 4 1,4 1 236,5 4 0,2 1-386,-2-6 1,-1 4-368,6-4 0,-7 0-31,2-5 1,-7 0-960,-3 0 1326,-5 6 0,2-4 0,-6 4 0</inkml:trace>
  <inkml:trace contextRef="#ctx0" brushRef="#br0">27057 6326 7970,'20'0'687,"2"0"-428,7 0 1,6 2-86,3 3 1,3-2-2071,1 6 1896,7-6 0,2 10 0,6-5 0</inkml:trace>
  <inkml:trace contextRef="#ctx0" brushRef="#br0">28009 5815 8037,'0'-15'-643,"0"6"941,0-1-258,0 7 1,0 0 259,0 13 0,-4 2 50,-1 17 1,-5-3 41,6 12 1,-7 5-181,1 4 1,-6 2-16,2-1 1,-3-4-318,7 3 1,-1 1 104,2-6 0,2-2-157,7-12 1,0-6-199,0-3 1,7-4-386,2-6 0,4-4 755,1-10 0,0-9 0,1-8 0</inkml:trace>
  <inkml:trace contextRef="#ctx0" brushRef="#br0">28237 5857 8149,'14'14'-152,"0"1"1,2-1-184,3 0 1,-3 0 619,3 0 1,1 5-74,-1 0 1,0 0 37,-5-4 1,-4-3-94,-1-2 1,-4 2 92,5-2 0,-7-2-170,2 1 0,-4-4 80,-1 4-132,0-5 0,-6 7 91,-4-7 1,-2 6-459,-3-5 0,-3 1 56,-1-1 283,-7-4 0,4 5 0,-6-6 0</inkml:trace>
  <inkml:trace contextRef="#ctx0" brushRef="#br0">28137 5957 8027,'7'-8'92,"2"0"-16,10 3 0,8-1 146,6-4 1,8-2-113,2 2 1,1-2-850,8-3 739,-6 1 0,16-13 0,-4-3 0</inkml:trace>
  <inkml:trace contextRef="#ctx0" brushRef="#br0">31521 2602 8079,'0'14'0,"-5"6"-29,1 4 0,-6 3 44,5 1 1,-6 6 99,2-1-45,3 6 0,-5-9-51,6 3 1,-5-3-291,6-1 1,-1-2-187,5-4 457,0-2 0,0-7 0,0 0 0</inkml:trace>
  <inkml:trace contextRef="#ctx0" brushRef="#br0">31635 2587 8135,'0'15'-4,"0"4"196,0 0 1,0 6-41,0-2 0,0 6-171,0 4 1,0-3-117,0 3 0,0-3 137,0-1 0,0-2 52,0-4 0,6-2 44,4-7 0,-2-1 75,1-4-73,-6 4-345,10-5 14,-12 0 283,-1-2 1,-7-6-150,-8 0 0,0 0 72,-4 0 0,3 0-150,-3 0 1,-2 0-74,2 0 0,0 0-90,5 0 1,0-2 337,0-2 0,0-4 0,-1-7 0</inkml:trace>
  <inkml:trace contextRef="#ctx0" brushRef="#br0">31621 2744 8083,'14'0'0,"0"0"0,0 0 0,1 0 407,-1 0 1,6 0-52,4 0 0,3-2-121,1-3 0,10 4-235,0-4 0,6-3 0,-7 0 0</inkml:trace>
  <inkml:trace contextRef="#ctx0" brushRef="#br0">22891 12340 7838,'0'-14'0,"0"-7"18,0-3 0,0 2 172,0-1 1,0 5 461,0-1-154,0 3 403,0 2-502,0 6 1,0 8-8,0 10 1,0 4-143,0 5 1,0-2-27,0 7 1,0 1-61,0 9 0,-6-3 73,-4 7 0,2-3-155,-1 7 0,-5-1 85,-5 12 1,0 3-329,4 6 1,1 1-108,0-1 0,1-5-207,4 0 0,3-8 177,6-12 1,0-8-172,0-10 0,6-5-514,3-4 0,4-12 342,1-12 0,2-8 641,3-12 0,-10-2 0,4-6 0</inkml:trace>
  <inkml:trace contextRef="#ctx0" brushRef="#br0">22877 12496 7838,'1'-8'497,"4"4"0,3 2-117,6 2 1,0 8 82,1 6 1,0 0-205,4 5 0,-1 2-52,5-2 0,0 4-308,0-4 1,4 0 110,-3-4 0,4-1-846,5 0 0,-3-1 476,4-4 1,-6 2 359,-4-6 0,3 0 0,-5-5 0</inkml:trace>
  <inkml:trace contextRef="#ctx0" brushRef="#br0">23218 12340 7838,'-6'20'-35,"3"-2"-90,-7 5 1,1 1 829,-6 5 0,-4-1-250,0 0 1,0 2-456,5 4 1,-2-4 61,-2 3 1,3-8-71,1-1 1,0-7-215,4 2 1,2-3-799,-1-2 1020,6-6 0,-10 5 0,5-5 0</inkml:trace>
  <inkml:trace contextRef="#ctx0" brushRef="#br0">23318 12269 7856,'30'-13'-970,"3"4"1,-3-4 2059,3 4 0,2 1-417,-2-2 1,-5 5-138,-4-4 0,-2 6-117,2-2 1,1-1-144,-6 1 1,0-1-87,-5 1 1,0 3 23,1-2-306,-1 2 0,-6 8 106,-4 4 0,-2 4 30,-2 5 0,-2 5-26,-2 9 1,-6 0-71,-9 10 1,2-4 72,-7 9 0,7 1-38,-2-2 1,3 0-740,2-4 0,6-2 384,3-3 1,4 0 371,1-10 0,0 4 0,0-10 0</inkml:trace>
  <inkml:trace contextRef="#ctx0" brushRef="#br0">23858 12468 7840,'14'0'382,"2"0"-405,3 0 1,-2 0 1309,7 0 1,1-2-536,8-3 0,4-2-771,5-8 1,-5-4-238,-4 0 1,-3 1-223,-2 3 1,-6 6 144,-3-1 1,-4 6-554,-6-6-94,4 7 1,-13-3 979,0 6 0,-7 0 0,-7 0 0</inkml:trace>
  <inkml:trace contextRef="#ctx0" brushRef="#br0">24128 12212 7840,'2'-8'184,"2"3"1,-2 5 253,3 5 1,-4 4 412,-1 10 1,-1 4-444,-4 5 1,-1 4-11,-4 5 1,-3 0-280,4 5 0,-4 6 57,-1-5 0,0 4-816,0 0 1,1-4 639,4 0 0,-4 6 0,5-5 0</inkml:trace>
  <inkml:trace contextRef="#ctx0" brushRef="#br0">24611 12141 7849,'0'-10'-325,"0"1"203,0-1 0,0 1 1050,0-1-546,0 7 0,-1-3-83,-4 6 1,2 0-89,-7 0 1,1 6-133,-5 4 0,-1 4 91,1 5 1,-5 5 11,0 9 1,2-2-83,7 7 1,-1-5 107,7 5 1,-6-1-137,5 1 1,1 1 80,4-6 0,4-1-41,1-8 1,6 1 46,-1-6 0,4-2-244,5-7 0,-2-4-59,7-6 0,-5-6-53,5-4 0,-5-9 56,4-4 0,-1-9-198,2-1 1,-3-7 49,-7 2 0,-1-3 41,-4-1 0,2 4-6,-6 0 0,0 6 132,-5-1 1,-2 5-2,-3 4 1,-4 3-1,-10 7 0,1 6 108,-5 4 0,1 4-225,-2 4 1,3 4 120,7 6 1,0 1-177,0-1 1,6 0 294,3 0 0,3 0 0,2 1 0</inkml:trace>
  <inkml:trace contextRef="#ctx0" brushRef="#br0">24810 12212 7849,'15'14'0,"-6"0"187,1 1 0,-3-1 278,3 0 0,3 0 73,-4 0 0,-1 1-140,1-1 0,1 0-567,4 0 1,0-4 125,1-1 1,-6 1-570,1 4 1,-3-5 73,3 1 1,-2-2-835,-3 1 1372,-4 4 0,5-5 0,-6 6 0</inkml:trace>
  <inkml:trace contextRef="#ctx0" brushRef="#br0">25038 12056 7849,'0'9'264,"0"0"1,-6 3-52,-4 6 0,-3 5 565,-1 5 0,0 7-271,0 3 0,0-2-333,-1 2 0,1-5-37,0 5 1,1-6-79,4 1 1,-2-8-551,6-1 1,-4-7 309,4 2 1,0-3-2047,5-2 1244,0-6 983,0-8 0,6-14 0,2-8 0</inkml:trace>
  <inkml:trace contextRef="#ctx0" brushRef="#br0">25237 11999 7849,'14'0'0,"0"0"293,1 0 0,-8 1 29,-2 4 1,-3-2 91,-2 7 0,0 1-199,0 8 1,-7-2-62,-2 7 1,-2-2-86,1 2 1,-2 2 88,2-2 0,4 3-301,1 1 1,4-4 7,1 0 0,6-8 24,4-2 0,4-2-1,5-7 0,3 0-187,6-5 1,1-6-72,-1-4 1,-4-7 130,0-2 0,-2 0-158,1 5 1,3-1 88,-7 1 1,-5 0-109,-5 0 0,-6 4 416,2 1 0,-3 6 0,-9-10 0,0 5 0</inkml:trace>
  <inkml:trace contextRef="#ctx0" brushRef="#br0">25408 12070 7849,'-2'-13'0,"-3"4"188,4 2 147,-6 7 0,7 11 279,0 4 0,-1 8-215,-4 1 1,2 9 28,-7 5 1,1 3-83,-5 2 0,4-1-262,1 1 1,-1-2 84,-4-3 0,6 2 201,3-7-370,4-6 0,1-1 0,0-3 0</inkml:trace>
  <inkml:trace contextRef="#ctx0" brushRef="#br0">25749 12269 7751,'6'-8'762,"4"2"-423,9 6 1,-2 0-7,7 0 1,1 0-120,8 0 0,-3-2-308,3-3 1,-3-1-63,-1-4 0,-7-1-92,-3 7 1,-3-6-316,-2 5 14,0-6 1,-6 8 330,-3-6 218,-4 6 0,-1-10 0,0 5 0</inkml:trace>
  <inkml:trace contextRef="#ctx0" brushRef="#br0">25948 12041 7752,'0'-8'68,"0"2"0,1 6 8,4 0 0,-3 6 642,2 4 0,-2 10-242,-2 9 1,0 1-220,0 8 1,-2 0-148,-2 4 0,-4 6-126,-6-1 0,1-4-224,3-5 0,-1-7 182,7 2 58,-1-3 0,11-1 0,2-1 0</inkml:trace>
  <inkml:trace contextRef="#ctx0" brushRef="#br0">26531 11885 7793,'0'-10'0,"0"1"32,-7 6 1,4-2-121,-6 10 0,4 4 1100,-4 10 0,4-1-273,-5 5 0,2 1-183,-1 4 0,-2 2-191,6 4 1,-6-3-91,2 7 0,1-5-69,-2 5 0,6-1-1,-6 0 1,5 3-1322,-4-7 0,6-4 657,-2-6 0,-1-5-913,1 1 1,0-8 1371,5-2 0,-6-6 0,-2 4 0</inkml:trace>
  <inkml:trace contextRef="#ctx0" brushRef="#br0">26488 12084 7793,'14'5'276,"1"-1"0,-1 7 461,0-1 1,0-2-281,0 1 0,2 1-135,3 4 1,-3-1-207,3-4 0,-3 2 89,-2-6 1,5 1-480,0-1 179,0-3 1,-5 4-346,0-6-394,-6 0-1447,5 0 2281,-12 0 0,-1-6 0,-8-2 0</inkml:trace>
  <inkml:trace contextRef="#ctx0" brushRef="#br0">26772 11984 7793,'0'-14'223,"0"0"215,0 6 505,0 2-586,0 6 1,-6 6-38,-3 4 0,-1 4-30,-4 5 1,3 3 28,-8 6 0,3 7-193,2 3 0,-5 3-140,0 2 0,-5-1-387,5 1 1,0-7 282,5-3 1,5-2-2264,-1-3 1574,7-6 0,-2-8 807,10-9 0,3-16 0,6-5 0</inkml:trace>
  <inkml:trace contextRef="#ctx0" brushRef="#br0">27185 11842 9010,'-7'14'-549,"0"2"279,-8 3 0,-5 3 591,-4 7 1,-4 1-142,-6 3 1,0 0 477,-4 10 1,3-2-103,7 11 1,1-5 82,3 6 1,4-8-407,5 3 1,7-10-310,4-5 1,-3-5-247,3-4 1,0-10 277,9-9 0,-2-4 5,7-1 0,-1-1-11,6-4 0,-3-8-372,-2-5 0,1-3 68,-7 2 1,1 3-137,-5-3 1,-1-1 131,-4 1 1,-3 0 8,-6 5 1,0 4-233,-1 1 14,7 6-240,-4-4 807,10 7 0,-4 0 0,12 7 0,2 0 0</inkml:trace>
  <inkml:trace contextRef="#ctx0" brushRef="#br0">27270 12084 8182,'14'0'869,"1"0"-542,-1 0-203,6 0 1,-2 0-63,5 0 1,1 0 14,4 0 1,1-5-296,-1 0 1,1-4 83,-1 4 1,-6-4-414,-3 4 0,-3 0-95,-2 5 642,-6 0 0,-8-6 0,-8-2 0</inkml:trace>
  <inkml:trace contextRef="#ctx0" brushRef="#br0">27398 11856 7795,'0'10'579,"0"-1"0,0 6-155,0 4 0,0 7 221,0 3 0,-2 1-249,-2 8 1,1 4-69,-7 6 0,2 4-175,-1-5 0,-4 6-111,4-6 0,-2 0-1160,1-4 0,-1-2 1118,6-3 0,-6-3 0,3-7 0</inkml:trace>
  <inkml:trace contextRef="#ctx0" brushRef="#br0">27981 11956 7937,'-14'6'0,"4"2"-30,1 6 1,-1 2 109,-4 3 1,0 3 409,0 7 0,-1-1-48,1 1 0,6 4-102,4 0 0,2 0-16,2-4 1,0-6 143,0 1-390,0-7 0,6 2 90,4-9 1,2-4-250,3-6 1,-1-8-97,0-6 1,2-7-136,3-7 0,-3-2 106,3-3 1,-5 1-58,-5-6 1,2 5-55,-6-5 0,0 7-116,-5-3 0,-2 6 135,-2 4 1,-4-1 108,-7 6 0,0 5 188,-4 4 1,3 7-101,-3-1 0,3 2 108,2 2 0,0 0-124,-1 0 1,8 6-239,2 4 355,3 2 0,2 3 0,0-1 0</inkml:trace>
  <inkml:trace contextRef="#ctx0" brushRef="#br0">28166 11899 7937,'14'14'0,"-5"1"34,1-1 1,-1 6 149,6 4 1,0 3 337,4 1 1,-1 1-328,5-1 1,-4-4-245,5 0 1,-5-7-326,5 2 1,-7 0 196,2-5 1,-5 3-502,-4-7 1,1-2 677,-6 1 0,6 1 0,-3 4 0</inkml:trace>
  <inkml:trace contextRef="#ctx0" brushRef="#br0">28351 11956 7921,'-7'8'730,"4"5"-391,-6-4 0,-6 5 66,-4 5 1,-6 3-160,2 7 1,-6 4-54,-4 0 0,3 2-77,-3-2 1,4-3-223,6 3 0,-3-4-164,7-6 1,2 3-1130,7-7 1399,4-7 0,6 1 0,0-5 0</inkml:trace>
  <inkml:trace contextRef="#ctx0" brushRef="#br0">28734 11828 7897,'0'-14'0,"0"0"0,0-1-272,0 1 0,0 0-340,0 0 0,-6 1 283,-3 4 329,-4-4 1,-1 11 115,0-2 0,-5 2 191,0 2 1,0 3-139,5 7 1,-1 1 81,1 13 0,1-2 73,4 1 0,-2 4-35,6-3 1,0-4-274,5-1 1,0-3-40,0-2 0,7-6-154,2-3 1,4-3 64,1-2 1,0-2-211,1-3 1,3-3-33,1-6 0,5 0 132,-5 0 0,0-1-186,-5 1 408,0 0 0,1 6 9,-7 2 1,-4 18-81,-8 7 1,-4 7 291,-7 2 1,1 8 317,0 7 0,0 0-281,0 4 0,-1 4 82,1 1 0,6-3-91,4-2 0,-3-4 27,2-5 1,1-10-1392,4-9 0,0-3 549,0-2 0,1-6 566,4-3 0,3-10 0,6-3 0</inkml:trace>
  <inkml:trace contextRef="#ctx0" brushRef="#br0">28791 12041 7897,'21'0'-668,"-4"5"467,7 0 1,0 0 7,4-5 0,1 0 73,-1 0 1,0 0 632,1 0 1,-1-5-288,1 0 0,-2-6-289,-4 2 0,-2-3-93,-7 3-411,0-4 363,-6 12 0,-3-6-287,-10 7 491,-3 0 0,-6-6 0,0-2 0</inkml:trace>
  <inkml:trace contextRef="#ctx0" brushRef="#br0">29019 11856 7897,'0'19'-879,"0"0"0,0 7 1054,0-3 0,-6 11 430,-4 3 0,-3 0-109,-1 1 0,0 0-271,0 4 0,-5-4-732,0 0 1,1-6 332,9 1 1,-2-5 173,6-4 0,0 3 0,5-5 0</inkml:trace>
  <inkml:trace contextRef="#ctx0" brushRef="#br0">29502 11942 7817,'-23'12'0,"-1"-2"0,6 4-798,0 0 583,2 1 0,6 11 637,1-2 1,6 3-29,-2 1 1,3-1-109,2-3 1,2 1-109,3-6 1,7-1-86,7-9 1,6 2 54,-1-6 0,-2-7-114,2-7 1,-5-9-105,5-1 0,-2-6 52,1 1 0,-2-2-50,-7-3 1,-1-2-10,-4 2 1,-2-2-180,-7 7 1,-2-1 27,-3 1 1,-4-1 2,-10 6 1,2 1 91,-7 9 0,-5-2-101,-4 6 1,0 0-115,5 5 1,4 2 91,0 3 0,7 2 256,-2 8 0,9-1 0,4 0 0,6 0 0</inkml:trace>
  <inkml:trace contextRef="#ctx0" brushRef="#br0">29772 11942 7817,'15'6'-379,"-1"2"-47,0 6 1,0 0 523,0 1 0,1-1 543,-1 0 1,5-1-372,0-4 10,0 4-1348,-5-5 559,-6 0 72,-2-2 0,-7-6 437,-4 0 0,-3 0 0,-6 0 0</inkml:trace>
  <inkml:trace contextRef="#ctx0" brushRef="#br0">29872 11871 7817,'0'14'0,"-6"2"-261,-4 3 1,-3 1-326,-1 4 0,-5 3 695,0-4 1,-1 9-55,1 1 0,3 0-239,-3-4 1,5-2 71,4-4 1,-1 3 111,7-7 0,-1 0 0,5-5 0,0 0 0</inkml:trace>
  <inkml:trace contextRef="#ctx0" brushRef="#br0">30313 11842 7817,'14'-22'-1217,"0"-5"912,0 4 1,-4-3 789,-1 3 1,-6-3-68,2 7 0,-3 0-181,-2 5 0,-2 2-83,-3 2 1,2-1-92,-6 6 0,-1 2 7,-4 8 1,0 9 103,0 10 1,1 3-168,4 1 0,-3 5 41,8 0 1,-1 5-182,5-4 0,0 3 46,0-3 0,0-1-47,0-5 0,0-1 48,0-3 1,0 1-74,0-6 0,0 2 69,0-3 0,-2-2 66,-2 3 1,-4-1 2,-6 1 1,-1-4-16,1 4 0,-5 2 50,0-2 0,0 0-9,5-5 1,6-5 23,3 1-118,-2-7-52,5 3 1,0-9-8,7-6 1,6-2-202,-1-13 0,2 0 101,2-4 1,1-1 247,-1 1 0,0-2 0,0-3 0,-1 4 0,-4 1 0,3 1 0,-8 8 0,3-5-4,-3 6 59,-2-1 0,9 4 309,-6 1 1,6 2-132,-2 2 1,5-3-317,5 4 0,-1 1 57,5-1 0,-4 4-445,5-5 471,-6 7 0,8-9 0,-4 4 0</inkml:trace>
  <inkml:trace contextRef="#ctx0" brushRef="#br0">30341 11771 7820,'0'-9'-574,"0"-1"394,0 1 1,5-1 91,0 1 0,-1 4 100,-4-4 554,0 5-132,0-2-228,0 6 307,0 0-263,-6 0-5,-2 0-7,-6 0-115,0 0 0,1-1-124,4-4 0,1 3 137,3-3-181,3 4 45,-10 1 0,4 5-116,-6-1 0,4 6 41,1-5 0,-1 6-37,-4-2 121,0 4 1,1 1-21,4 0 1,-2 0 136,6 1 0,0 4-123,5 0 0,0 1 204,0-1 0,6-3-52,4 3 0,2 1-43,3-1 0,4 2-63,0-2 1,4-3-94,-4 3 1,0-4-5,-5 0 1,-4 3 49,-1 1 1,-5 7 55,0-3 1,-2 4 7,-2 2 1,-6-1 14,-4 1 1,-4-1-86,-5 0 0,-3-4 13,-7 0 1,1-7-29,-1 2 1,-1-5 32,-3-4 1,3-4-57,-3-6 0,5-3 58,4-6 1,0-3-42,10-11 1,3-3-39,11-7 1,3-3-99,7-7 1,7 1 24,16-1 1,4 2-229,5 3 1,-2 3 62,2 7 1,-4 6 139,5 3 1,-7 3-262,-7 2 1,-2 4-227,-4 1 31,4 6 617,-11-4 0,-2 7 0,-8 0 0</inkml:trace>
  <inkml:trace contextRef="#ctx0" brushRef="#br0">30625 11956 8884,'15'0'-1,"-1"0"119,0 0 1,5 0 9,0 0 1,6 0-192,-1 0 1,-2-2-278,2-2 0,-5 1 65,4-7 0,-5 5-140,1-4 0,-8 6-421,-2-2 836,-6-3 0,10 0 0,-5-6 0</inkml:trace>
  <inkml:trace contextRef="#ctx0" brushRef="#br0">30796 11700 7881,'8'2'174,"-3"2"1,-4 6 25,-1 9 1,0 9-85,0 10 0,-6 3 312,-4 2 1,-2-2-86,-2-3 1,-1 1-354,1-5 0,2-1-129,2-5 1,4-1-277,6-3 1,0-4-43,0-6 0,1-6 457,4-3 0,9-10 0,8-3 0</inkml:trace>
  <inkml:trace contextRef="#ctx0" brushRef="#br0">31152 11615 7836,'9'1'280,"0"4"0,-5 9 283,0 10 0,-2 9-169,-2 5 1,-6 3-118,-4 2 1,-7-1-118,-2 1 0,0 0 13,5-1 0,-5 0-406,0-5 196,0 4 0,5-10-166,-1 2 1,6-3-753,-1-2-41,7-6 636,-3-1 360,6-13 0,0-15 0,0-8 0</inkml:trace>
  <inkml:trace contextRef="#ctx0" brushRef="#br0">31251 11757 7836,'19'8'747,"0"6"1,0 2-711,-5 8 0,5-1-427,0 6 1,2-6 324,-2 1 0,-2-3 273,7-2 0,-2 0-398,1-10 1,3-3 61,-7-1 0,0 1-449,-5-1 296,0 0 0,-1-7-358,-4-2 639,-3 2 0,-6-11 0,0 5 0</inkml:trace>
  <inkml:trace contextRef="#ctx0" brushRef="#br0">31521 11814 7836,'-14'0'498,"4"1"138,1 4 0,0 3-587,-6 6 1,1 5 49,0 0 1,0 5-293,-1-5 0,-5 5 35,-4-6 0,-3 6-108,-1-5 1,1 0 109,3-5 1,-1-1-342,6-4 430,0 4 67,5-11 0,0 4 0,0-6 0</inkml:trace>
  <inkml:trace contextRef="#ctx0" brushRef="#br0">31649 11629 7877,'14'10'703,"1"-1"0,0-4-326,4 4 0,3 1-299,7 4 1,-1-5 150,1 1 1,-1-5 0,1 4 0,5-6-158,4 2 1,-3-3 85,-2-2 0,-4 0 161,-6 0 1,-2 1-79,-7 4 1,-6-2-316,-3 7 0,-5-1-47,-5 5 0,-9 8-24,-10 7 0,-11 2 156,-7 12 0,-7-2-53,-8 11 0,0 2-205,28-24 0,1 1 1,-22 28-129,2 3 1,10-6 374,5-3 0,8 3 0,4-5 0,5-2 0,5 0 0</inkml:trace>
  <inkml:trace contextRef="#ctx0" brushRef="#br0">22948 13690 8943,'14'7'554,"0"-4"-119,1 6 0,5-4-344,4 5-59,3-7 1,3 3 112,3-6 1,3-5-128,7 1 1,-2-7-160,-3 1 0,0 2-1076,-10-1-392,4 6 1609,-16-4 0,-2 7 0,-8 0 0</inkml:trace>
  <inkml:trace contextRef="#ctx0" brushRef="#br0">23232 13534 7918,'0'-6'0,"0"6"0,-5 8 110,1 11 0,-6 4 158,6 10 1,-6 5 262,5 10 0,-6-2-213,2 6 1,1-5-76,-2 5 1,3-6-373,-3 1 0,-1-4 115,6-5 0,-1-5-618,1-9 1,4-4 631,-4-5 0,3-1 0,2 0 0</inkml:trace>
  <inkml:trace contextRef="#ctx0" brushRef="#br0">24028 13534 7849,'-14'0'0,"5"-5"0,-1 1 0,1-1 0,-5 5 0,-1 1 0,1 4 0,0 5 0,0 9 0,-1 1 0,1 4 0,0 3 0,0-4 0,4 4 0,1 2 0,6-1 1022,-2 0 1,3-4-495,2 0 0,5-11-389,0 1 1,7-10-285,3 1 0,-1-5 75,5-5 1,1-4-134,-1-10 1,5-3-125,-5-7 1,-2-1 120,-7-3 0,1 5 10,-6-1 1,-1 1 34,-4 4 1,-1 2-107,-4-1 1,-4 7 96,-10 1 0,1 3-72,-5 7 0,0 0 75,0 5 0,-2 7 42,6 2 1,0 2-80,4-1 0,7 2 204,4-2 0,-4 2 0,0 3 0</inkml:trace>
  <inkml:trace contextRef="#ctx0" brushRef="#br0">24213 13562 7849,'14'16'-62,"1"3"1,0-3-51,4 3 0,-3-3 259,3-2 1,-1 0 369,1 0 1,-4-4-523,4-1 0,-3-5 99,-2 0-1060,1 4 548,-8-6 418,0 4 0,-14-12 0,0-2 0</inkml:trace>
  <inkml:trace contextRef="#ctx0" brushRef="#br0">24299 13392 7955,'0'22'106,"-5"3"-108,0-6 1,-4 8 0,4 1 0,-6 6 569,1 4 0,-7 1-154,-2-6 0,0 5-408,5-5 0,1 0 20,4-4 1,-2-2-441,6-4 1,0-7-67,5-6 1,2-7-840,2 2 1319,4-4 0,7-13 0,-1-4 0</inkml:trace>
  <inkml:trace contextRef="#ctx0" brushRef="#br0">24796 13477 7849,'8'-14'169,"-2"4"-169,-6 1 0,0 4-99,0-4 0,-7 6 72,-8-2 0,-1 5 209,-7 5 0,-1-1-22,-4 11 0,-1-4 99,1 8 0,6-2 87,3 2 0,4 3-86,6 6 0,3-4-316,6 0 1,1 0 69,4 4 1,3 0-399,6 1 0,0-7 205,1-3 1,-1-3-61,0-2 0,-6-5 54,-3 1 1,-4-5 69,-1 4 0,-1-1 75,-4 1 1,-9 4-75,-10-3 1,-3-3 144,-1 3 0,1-7-47,3 2 0,-3-4 291,4-1 0,2-1-108,2-4 0,10-3 79,4-6 0,3-5 17,2 0 1,13-6 39,6 1 1,8-3-327,6-1 1,3 1 57,7 3 0,0-3-620,-1 4 1,-5 1 318,-4-2 0,-3 7 266,-2-2 0,1-4 0,-1 1 0</inkml:trace>
  <inkml:trace contextRef="#ctx0" brushRef="#br0">24881 13605 7849,'7'8'0,"1"-2"-138,6-6 0,0-1-313,0-4 1,7-3 416,3-6 0,-2 4 381,1 1 1,1-1-329,5-4 1,-1 0-82,0 0 0,-5 4-259,-5 1-59,5-1 380,-8 2 0,0-4 0,-9 4 0</inkml:trace>
  <inkml:trace contextRef="#ctx0" brushRef="#br0">25123 13378 7849,'0'-8'-64,"0"3"57,0 10 1,0 4 575,0 10 1,-1 5-157,-4 9 0,2 3-224,-7 7 1,1-5 20,-5 0 1,-1-2-151,1 2 1,1-3-160,4-7 0,3 1-351,6-1 0,0-6 241,0-3 209,6-9 0,8-4 0,8-6 0</inkml:trace>
  <inkml:trace contextRef="#ctx0" brushRef="#br0">25564 13449 7903,'-14'20'0,"0"2"739,-1 7 1,3 4-208,2 0 1,-2 0-267,2-4 1,-1 4-8,2 0 1,-3-1 26,8-9 1,-6-2 384,6-7-210,-1-6-333,11-2 1,4-18 87,9-7 1,-4-7-469,4-2 1,-1-5-60,1 0 1,-4-12-265,4 3 1,-4 1 245,-6 3 0,-3 5-148,-6-5 1,0 8 74,0 1 1,-6 7-1,-3 8 1,-4 1 246,-1 4 1,-5 3-85,0 6 0,1 6 146,9 3 0,-2 4-49,6 1 1,-4-4-703,4-1 844,0 1 0,5 4 0,0 0 0</inkml:trace>
  <inkml:trace contextRef="#ctx0" brushRef="#br0">25777 13435 7903,'22'14'0,"-1"0"0,-7 0 0,0 5 998,1 0 1,-1 2-445,0-2 0,-5-4-564,1 4 1,-5-3-2,4-2 1,-6-4-1395,2-1 671,-3-6-833,4 4 1567,-4-7 0,10-13 0,-4-3 0</inkml:trace>
  <inkml:trace contextRef="#ctx0" brushRef="#br0">25976 13278 7867,'-4'16'551,"-1"3"1,-6 5-289,1 9 1,-2-2-149,-3 7 0,0-5 82,-4 5 1,3-6-72,-3 1 0,-2-4-121,2-6 1,0-1 13,5-3-159,0-3 0,1 0-190,4-7 0,3-7-544,6-2 0,0-8 874,0-11 0,12-9 0,4-9 0</inkml:trace>
  <inkml:trace contextRef="#ctx0" brushRef="#br0">26019 13193 7867,'14'0'628,"0"0"1,1 6-209,-1 4 1,-6 9-16,-4 4 0,-2 4-149,-2 2 1,-2-1-239,-2 0 1,-4 6 148,-6-1 1,4-6 295,1-8-399,-1 3-472,2-7-178,2 0 0,7-9 327,4-6 1,3-5 36,6 1 1,1-6 20,-1 5 0,0 1 234,0 4 0,-4 0-47,-1 0 0,-1 6 284,2 3 1,-4 6-27,-6 4 1,0-2 159,0 7 1,-8-1-155,-6 6 1,-2-1-87,-8 1 1,5-1-974,-4 0 1,0-1 154,0-3 654,2-3 0,7-1 0,0 2 0</inkml:trace>
  <inkml:trace contextRef="#ctx0" brushRef="#br0">26303 13577 7803,'3'-10'0,"7"1"0,1 6-1037,13-2 712,6-3 1,1 6 324,7-2 0,5 0 0,4 0 0,-1-4 0,-8-6 0,-3-1 0,-7 1 0,1-5 0,-1 0 0,-6 0 0,-3 5 0,-5 0 0,-4 0 0,-4 4 0,-6 1 0,-6-1 0,-8-4 0,-9 0 0</inkml:trace>
  <inkml:trace contextRef="#ctx0" brushRef="#br0">26630 13264 7285,'8'14'-582,"-3"0"1,-4 7 581,-1 3 0,0 4-35,0 5 0,0-1 129,0 6 0,0-5-102,0 5 0,-4-7 45,-1 3 1,0-9-194,5-1 1,-4-12 43,-1 2 1,0-7 83,5 2 28,0-6 0,6-3 0,2-8 0</inkml:trace>
  <inkml:trace contextRef="#ctx0" brushRef="#br0">27000 13321 7803,'0'14'0,"-6"5"-647,-4 0 1,-4 6 387,-5-1 0,3 3 233,-3 1 0,0 1 251,5-1 0,-3 0 328,7 1 0,4-5-220,1-1 0,4-5-1,1 1 1,6-10-329,3-4 1,4-4 52,1-1 0,5-1-185,0-4 1,5-8 132,-5-5 1,6-8-532,-1 3 1,-4-9 189,-1-1 0,-3-2-33,-2 2 1,-6 3 184,-3-3 1,-4 3 183,-1 1 0,-6 7 0,-3 3 0,-7 5 0,-8 4 0,0-1 56,-9 7 1,5-1-22,4 5 0,-1 6 127,6 4 1,2 2-165,7 3 0,4-6-218,6 1 1,0-6 203,0 6 0,6-7 16,4 2 0,9-4 0,3-1 0,6 0 0</inkml:trace>
  <inkml:trace contextRef="#ctx0" brushRef="#br0">27299 13292 7803,'7'19'-589,"-2"0"1,-2 2 261,2-2 0,1 3 327,4 6 0,1-4 5,-6 0 0,4-7-10,-4 2 0,6-3 7,-2-2 1,-1-4 4,2-1-7,-1-6 0,5 3 0,-6-6 0,-1-6 0,-7-2 0,0-6 0</inkml:trace>
  <inkml:trace contextRef="#ctx0" brushRef="#br0">27412 13235 7803,'-4'15'-252,"-1"-1"1,-6 5-313,1 0 1,-2 8 446,-3 1 1,1 1 217,0 4 0,0-5-247,0-4 0,-1 1 95,1-6 1,1 5 50,4-5 0,1-2 0,3-7 0,4 2 0,-6-10 0,14 10 0,1-4 0</inkml:trace>
  <inkml:trace contextRef="#ctx0" brushRef="#br0">27867 13235 7803,'16'-22'-518,"1"2"-64,-12 6 1,0-1 581,-5 1 0,0 0 0,0 0 0,-6 1-164,-4 4 1,-4-2 168,-5 6 1,2 0 477,-7 5 1,6 2-123,-1 2 0,4 4-5,0 7 0,8 3-265,2 1 0,3 5-182,2-5 1,5 6 29,0-1 0,11 3 146,-2 1 0,3 1-215,-3-1 1,1 1 12,-1-1 1,-5 1-134,1-1 0,-7-6 75,2-3 1,-4 2 143,-1-2 1,-11 6-39,-3-2 0,-10-2 1,1-2 1,-9 2-14,-1-3 0,-5 0 38,5-9 0,1 2 150,8-6 0,-1 0 84,6-5 0,5-6 190,4-4 1,7-4-178,-1-5 0,10 3-17,8-3 1,7-3-157,7-2 1,2 2-80,3-1 1,-3-1-547,3-5 0,2 3 299,-2 2 1,1-3-39,-6 3 1,-4-3 332,-1-1 0,1 0 0,5-1 0</inkml:trace>
  <inkml:trace contextRef="#ctx0" brushRef="#br0">28393 13392 7782,'10'0'0,"-1"0"0,5 0-321,5 0 271,7 0 1,-11 1 53,4 4 0,-3-3-151,-2 3 0,5-4-299,0-1 0,0 0 446,-4 0 0,-1 0 0,0 0 0,0 0 0,-6 6 0,-2 2 0,-6 7 0</inkml:trace>
  <inkml:trace contextRef="#ctx0" brushRef="#br0">28351 13676 7719,'15'-9'113,"4"-1"1,-1 7-125,5-2 0,1 2 82,5-2 1,1 4-209,3-4 1,5-1 77,9 1 0,8 0 74,7 5 0,4-4-375,-4-1 0,0 0 360,-6 5 0,1 0 0,0 0 0</inkml:trace>
  <inkml:trace contextRef="#ctx0" brushRef="#br0">29389 13122 8150,'0'-8'564,"6"2"176,3 6 0,6 6-623,3 3 0,0 9 15,6 1 1,-2 6-128,1-1 0,3-2 52,-7 1 1,-5-4-116,-5 5 0,-1-5 138,2 5 0,-4-5-81,-6 4 0,-8 1-19,-6 5 0,-8-1 78,-11 0 1,1 1-157,-6-1 1,2 1 67,-2-1 1,5-1-46,9-3 0,5 1-49,10-6 1,4-2-218,10-7 1,10-4 92,14-6 0,6-3-82,7-7 1,9-2-678,6-17 704,-7 4 1,12-16 0,-12 5 0</inkml:trace>
  <inkml:trace contextRef="#ctx0" brushRef="#br0">29787 13420 8126,'-8'7'-439,"3"2"0,3 4 388,2 1 0,0 2 288,0 3 1,5-4 269,0 4 0,1 2-228,-1-2 0,-2 0 104,7-5 1,-6 0-141,6 1 1,-5-8-128,4-2-55,0-3 0,6-10 15,-1-6 0,0-7-154,0-7 0,1-7-361,-1-3 0,-6 2-263,-4-2 1,-2 6 313,-2-1 1,-11 3-21,-3 2 0,-5 7 35,0 7 0,8 1 373,-3 8 0,7 1 0,-2 4 0,6 6 0,-4 2 0</inkml:trace>
  <inkml:trace contextRef="#ctx0" brushRef="#br0">26005 8032 8099,'6'-8'0,"2"2"207,6 6 1,0 0 345,1 0 1,4 2 532,-1 2-670,8 11 1,-10 0-114,3 4 0,-4-1-244,0 1 0,-3-4 105,-2 4 0,-4 2-189,-6-2 0,-2 1 54,-2-1 0,-4-3 149,-6 3 1,-1 2-244,1-2 0,-5 0-44,0-5 1,5 5-22,4 0 1,3 0 120,-3-5 0,4-5-122,6 1 0,1-2-222,4 1 0,5-2 151,9-7 0,9-7-270,10-2 1,9-5 182,5-5 0,-1-4-1354,1-5 1371,-6 0 0,9-7 1,-4-1-1</inkml:trace>
  <inkml:trace contextRef="#ctx0" brushRef="#br0">26602 8032 8099,'-22'7'221,"3"2"0,3 4 400,2 1 1,0 6-87,-1 4 0,6 5 118,-1 4 1,2-2-205,-1 7 0,3-6-169,6 1 0,0-3-160,0-2 1,6-5 86,3-4 1,6-10-284,4-4 1,1-4-14,4-1 0,3-12-40,-4-7 1,3-11 14,-3-3 1,-2-5-94,-7 4 0,-1-3-274,-4 3 0,-4 3 208,-10 7 1,-4 4-130,-10 5 1,-3 9 83,-7 6 1,-10 10-876,-4 13 1193,-9 7 0,8 13 0,-5 0 0</inkml:trace>
  <inkml:trace contextRef="#ctx0" brushRef="#br0">4735 4734 8206,'0'-8'69,"5"-4"-45,-1 2 1,3 2-51,-3-1 1,0-1 79,5-4 0,-4-5 19,4 0 1,-1-1-25,2 1 1,2 3 93,-2-3 1,2 1-89,3 0 0,-1 2 62,0-3 0,2-2 47,3 2 1,-2 0-87,7 5 0,-5-5 40,5 0 1,-5-5-24,4 6 0,1-3-4,4 2 1,-1 3 5,-3-3 1,1 3-87,-6 2 1,0 5 75,-5-1 0,5 7-130,0-2 0,0-1 111,-5 1 1,1-4-16,-1 4 1,5-6-78,0 2 1,0 1 73,-5-2 0,0 1-7,0-5 0,2-1 0,3 1 1,-1 0 140,5 0 1,-4 4-126,5 1 0,0 4 150,4-4 1,-4 5-189,-1 0 1,0 2 58,0 2 0,2 0-19,-6 0 0,7 0 32,-3 0 0,0 0-149,0 0 1,-1-2 116,2-2 1,1 1 57,-6-7 1,7 5-77,-3-4 0,-1 1 121,2-2 1,-2-1-62,2 7 1,3-6-27,-4 5 0,4 1-53,2 4 1,4 0 68,0 0 1,0 0-147,-4 0 0,-1 0 73,1 0 1,-6 0-177,1 0 1,-2 4 101,2 1 0,-2 2-99,-3-3 0,-3-2 59,3 3 0,-4-4 43,0-1 0,-1 0 36,0 0 0,-4 0-56,-1 0 344,0 0-173,6 0 124,-1 0 1,-1 6-52,-4 4 0,-1-2 20,-3 1 1,-2 1-146,6 4 0,-6 5 14,2 0 0,2 0-75,-3-5 1,6 0 93,-6 1 1,8-1-270,-3 0 1,4-1 121,1-4 1,0 2 253,0-6 1,1 4-175,-1-4 0,0 6 165,0-1 1,0-2-130,1 1 1,4 2 14,0 8 1,-2-3 102,-8 3 1,4-3-106,-4-2 0,3 2-13,-3 3 1,2-4 5,-6 4 0,6-3-157,-2-2 1,-1-4 19,2-1 1,-6 1 33,6 4 0,-2 2 26,1 3 0,2-3-4,-6 2 1,5 0 28,-6 1 0,3-3-18,-3 3 0,-2-2 219,3 2 0,-4-3-116,-1 3 1,2-2-92,3 2 1,-4-3-11,4 3 0,-3-3 4,-2-2 1,1-5-54,4 1 1,-4-6-475,4 6-455,-3-7 706,-2 3 0,0-4-1605,0 3 694,0-4 111,0 6 1,0-6 65,0 4 1018,0-4 0,-7-1 0,0-7 0</inkml:trace>
  <inkml:trace contextRef="#ctx0" brushRef="#br0">6939 4763 8261,'-15'0'0,"6"0"338,0 0 195,5 0 1,-4 4 85,4 1-367,2 0 1,-3-1 214,10 1 1,1 6-134,4-1 1,3-2 88,-4 1 1,5 1-99,5 4 1,-3 0 206,3 0 1,2 0-60,-3 1 0,3-3-143,-2-2 1,-3 1-203,3-6 0,-3-1 78,-2-4 0,3-1-151,-3-4 1,7-4 141,-12-10 1,7 1-194,-6-6 0,1 1 105,-2-6 0,2-5-760,-6-4 1,4-3-77,-4-2 1,0-1-341,-5-4 1,0 3-1849,0-8 2915,0 1 0,-6-17 0,-2-4 0</inkml:trace>
  <inkml:trace contextRef="#ctx0" brushRef="#br0">29005 313 8090,'49'-49'-413,"-5"6"-413,3 0 193,4 1 0,6 6 1,7-7-1</inkml:trace>
  <inkml:trace contextRef="#ctx0" brushRef="#br0">27867 7876 7972,'-1'-13'-161,"-4"4"0,3-4-524,-2 4 678,-4-4 1,1-1 283,-2 0 1,-4 1-250,4 3 1,-4-2 80,-1 2 0,0 2-138,-1-1 0,-5 4 110,-4-4 1,-3 6-2,-1-2 0,-7 10 64,-3 4 1,-1 10 5,1 5 0,2 3 5,2 1 1,9 8 2,-3 7 0,9 6-42,0 8 0,3 4 21,2 1 1,6 0-125,3-5 1,4-1-77,1 1 1,7 0 16,8 0 1,5-5 28,9 0 0,7-8-68,7-1 0,1-8 139,8-11 0,0-5-21,5-10 1,-5-3-33,0-6 0,-6-3 30,1-6 0,-7-9-95,-2-15 1,-2-5 87,2-9 1,-3-4-216,-7-6 1,1 4 74,-1-4 1,-7 2 46,-7-12 1,-6 1-23,-8-5 0,-10-5-17,-9 0 1,-6 3 28,-18 12 1,4 2 5,-8 17 1,-6 10 310,-3 18 0,-14 8-294,30 6 0,-1 4 0,0 4 1,0 3-32,1 2 0,0 3 0,2 2 0,1 2 87,-24 18 0,-2 4 0,15 6 0,4 2 0</inkml:trace>
  <inkml:trace contextRef="#ctx0" brushRef="#br0">1906 5018 8076,'-8'0'-236,"1"0"493,7 0 74,0 0 93,-6 0 28,4 0-56,-4 0 56,6 0-221,0 0-185,0-6-130,0 4 265,0-4-222,0 6-552,0 0 629,0-6-40,0 4 210,0-4-190,0 6 157,0 0-139,-6 0 95,4 0-62,-4 0 1,4-5 10,-2 0-5,2 1-20,-11 4 1,10 0-16,-6 0 0,4 0 22,-4 0 26,5 6-157,-8-4 100,4 4 0,-2-1-9,1-1 1,4 1-22,-4-5 0,6 2 22,-2 2 0,-3 0-78,-2 5 0,3-4 65,-3 4 1,1-1-104,-6 2 1,6 2 90,-1-2 1,1-2 9,-5 1 0,-1-1 14,1 2 1,0 2 1,0-2 0,4-2 4,1 1 0,-1-1-27,-4 1 1,2 4 116,2-3 1,-1-3-94,6 3 1,-4-5 34,4 4 1,-1-4-28,1 4 0,2-1-4,-7 2 0,6 2-8,-6-2 0,2 3-4,-1 1 0,-4 0 18,4 0 1,-4 0-10,-1 1 1,1 0 54,4 4 1,-4-3-52,4 3 1,-3-3-30,3-2 0,-4 2 30,4 3 0,3-3-58,1 3 0,-1-4 40,1 0 1,-5 0-5,6 4 1,-1-3-3,5 3 1,-5-2 4,0 2 1,1-3 13,4 3 0,-2 2-16,-3-2 1,4 4-10,-4-4 1,3 5 12,2-5 0,-4 6 56,-1-1 0,-1-2-39,1 2 1,3-5 24,-2 4-37,2 1 0,2 0 194,0-1-189,-6-5 1,4 7 176,-3-6 0,4 5-141,1-5 1,0 6 78,0-1 1,0 3-64,0 1 0,0-4 10,0-1 0,0 1-73,0 5 1,0-1-16,0 0 1,1-1 20,4-3 0,-3 3-24,2-4 1,-2 0-1,-2 0 0,5-4 35,-1 5 1,6-5-41,-5 5 1,6-7 24,-2 2 0,-1 1 2,2-1 1,-3 2 83,3-2 0,3-2 11,-4 7 0,2 0-16,-1 4 1,1 5 104,-7 0 0,6-1-81,-5-8 1,4 3-33,-4-4 1,6-2 107,-2-2 1,4 1-95,1-1 0,-1 0 21,-4-5 1,4 1-76,-4-1 1,4 0-111,1 0 1,1-4 66,-1-1 0,2-1 61,2 2 1,-2 7-98,3-3 0,-3 4 48,-2-4 1,0 0-60,1 0 0,-3 0 50,-2 1 1,2-3-37,-2-2 1,3 2-44,1-2 0,0 7-158,0 2 1,-4-5 116,-1-4 0,-4-5-68,4 4-515,-5-6 166,2 10-413,-6-11 537,0 4 1,0-8-568,0-2 1,0 0 176,0-5 0,-2 4-579,-2-4 1376,2-1 0,-17-4 0,3 0 0</inkml:trace>
  <inkml:trace contextRef="#ctx0" brushRef="#br0">1508 7350 8288,'-15'6'-301,"1"-3"301,0 7 0,6-5 1875,3 4-1231,-3-6 1,7 5 412,-4-3-705,3-4 0,4 10-45,3-6 0,3 0-58,6-5 1,0 5 5,0-1 1,5 1-89,0-5 0,5 5 104,-5 0 1,6-1-175,-1-4 0,1 2 142,-1 3 0,1-4-157,-6 4 0,6-2 13,-1 2 0,3-3 40,1 2 1,-4-2 35,0-2 0,-1 0-7,6 0 1,-7 0-150,-3 0 1,-8 0 217,-2 0 342,-5 0 0,0-2-126,-8-2 1,-4-4-469,-7-7 1,-5 0-257,-4-4 1,2 1-327,-2-5 1,1-1-213,-6-5 1,7-5 405,3-4 0,5 1-2747,5 0 3154,2-1 0,7-5 0,0 0 0</inkml:trace>
  <inkml:trace contextRef="#ctx0" brushRef="#br0">1891 7563 8060,'0'-8'-282,"0"-4"516,0 10 0,0-6 118,0 3 359,0 4-180,0-6-72,0 1 13,0 5-380,0-12 1,-1 11 380,-4-2-544,3 2 125,-10 2 0,4 0-24,-6 0 1,4 2 87,1 2-242,-1 4 0,-4 6 26,0 1 1,1-6 76,4 1 1,-4-1 16,4 5 1,1-1 24,-2-4 0,1 9 43,-5-4 1,-1 3-45,1-2 0,0-1-27,0 0 1,-1 5 17,1 0 1,0 2 8,0-3 0,0-2 17,-1 3 0,1 2 0,0-2 1,0 0-47,0-5 0,-1 2 36,1 3 1,5-4-17,-1 4 1,1 2 14,-6-2 0,1 5 77,0-5 1,0 6-22,0-1 1,4-4 12,1-1 1,-1 2-51,-4-3 0,4 3 8,1-2 1,1-3 85,-1 3 1,-2 1-76,6-1 0,-2 2 6,3-2 0,2-3 7,-3 2 1,-1 0-78,1 1 1,1-3 32,4 3 0,-5 1 3,0-1 0,0 2 13,5-2 1,0-2-4,0 7 0,-4-5 61,-1 4 0,0-4-59,5 5 1,0 0 49,0 4 0,0-4-33,0-1 1,0-4 125,0 5 1,0 0-110,0 4 1,0-4 94,0 0 0,0-2-137,0 1 0,0 3-2,0-7 0,2 4-31,2-4 1,-2 7 114,3-3-129,3-2 1,-2-1 6,3-5 0,3 3 28,-8 1 0,6 2-3,-5-2 0,6-2 215,-2 7-185,-3-7-24,1 10 0,-3-9 208,1 5-184,6 1-14,-9-2 0,9 3 19,-6-6 1,6 2-42,-2-2 1,2-3-11,-1 3 0,2-2 64,-2 2 0,2-3-12,3 3 1,-3 1 82,-2-1-78,2 0-42,-4 2 1,7-6-8,-1 4-1,-6 3 0,3-4 42,-7 6-38,7-7 1,-4 5-31,2-3 0,4-3-2,-4 3 1,-1-3-41,2-2 0,-1 2-6,5 3 1,-4-4 44,-1 4 25,1-3-8,4-8 1,-1 5-88,-4-4 105,4 4-80,-5 1 0,4-5-146,-2 1 1,3-5 13,-4 4 0,-3-4-698,-1 4 428,3-6 1,-6 5-828,2-3-237,-2-3 764,-2 4 380,0 0 0,-6-4-566,-4 3 473,4-4-64,-7-7 537,5-2 0,-6-6 0,0 0 0</inkml:trace>
  <inkml:trace contextRef="#ctx0" brushRef="#br0">1493 9923 8264,'-9'8'0,"-1"-3"0,6-2 812,-6 2-34,7-4-296,-3 5 1,12-6-15,3 0 1,6 2-138,4 3 0,-2-4 92,7 4 0,-1 1-98,6-1 1,-5 6-40,-1-1 1,-1 2-34,2 3 0,1-6-184,-6 1 1,0-1 132,-5 5 0,1-4 7,-1-1 1,-1-4 137,-4 4 75,4-5-250,-12 2 119,6-6 472,-7 0-36,0 0-518,0-13-20,0 4 1,-2-24-222,-3-1 1,2-7-394,-6-6 0,5-8-57,0-7 1,-4 0-465,-2 6 0,2-1-557,-1 0 957,6 0 1,-4 5-327,7 0 676,0 6 0,0-9 0,0 4 0</inkml:trace>
  <inkml:trace contextRef="#ctx0" brushRef="#br1">2176 10151 7846,'-8'0'734,"-5"0"-196,12 0-300,-6 0-13,7 6 94,0-5 0,0 12-275,-6-5 1,4 6 105,-2 0 0,2-4-29,2-1 1,0 1-92,0 4-27,0 7 1,0-4-2,0 7 1,-1-5 100,-4 4 1,2 1-108,-7 4 0,7 1 93,-2-1 1,-1-1-69,1-3 1,0 1 64,5-6 1,-4 6 8,-1-1 0,0-2-28,5 2 0,0-5 11,0 4 0,0-4-25,0 5 1,0-6 18,0 0 0,0 3-28,0-2 1,0 1 26,0-1 1,0-1-19,0 6 0,0-6 18,0 6 0,0-5-17,0 5 0,0-2-15,0 2 0,0 1 6,0-6 0,0 5-6,0-5 0,0 1-4,0-1 1,0-3-31,0 3 0,5-3 41,0-2 1,-1 0-6,-4 0 1,0 0 1,0 1 1,0-1-32,0 0 1,0 0 45,0 0 1,2 1 7,3-1 0,-4 0-37,4 0 0,-3 1 0,-2-1 1,4 0-31,1 0 1,0 0 39,-5 1 0,0-1-92,0 0 0,0 2 81,0 3 1,0-3-4,0 3 0,0 1-21,0-1 1,0 5-3,0-5 1,0 4 10,0-4-2,0 7 0,1-6 2,4 4 1,-3-2-5,3-3 0,-4-2-18,-1 7 0,2-7-3,2 2 1,-2 2 23,3-2 1,-4 1 3,-1-1 0,0-1 26,0 5-33,0-5 1,0 7 66,0-6 1,0 6 9,0-1 1,0-2-15,0 2 1,0-5-34,0 4 0,5 1 81,0 5 0,0-6-68,-5 1 0,0-2-10,0 2 0,0 1-4,0-6 0,0 5 1,0-5 1,0 4 42,0-4 0,0 2-30,0-2 0,0-3 17,0 3 1,0-2-16,0 2 0,0-3-20,0 3 1,0 1 26,0-1 1,0 2 64,0-2 1,0-2-58,0 7 0,0-7-1,0 2 1,0 2-46,0-3 1,0 6 41,0-5 1,0 2-139,0-2 0,0-4 112,0 4 1,0 2-70,0-2 1,0 0 52,0-5 1,0 0-65,0 0 1,0 5 29,0 0 0,0 0-2,0-4 1,0-1 81,0 0 1,0 0-50,0 0 31,-7 1 0,6-1 6,-4 0 0,3 2-37,2 3 0,0-3 10,0 3 0,0-2 6,0 2 1,0-3-3,0 3 1,0 1 139,0-1-147,0 0 0,0-3 36,0 3 136,0-3-156,0 4 62,0 1 1,0-6 9,0 4 1,0 2-7,0-2 0,0 5 25,0-5 0,2 6-131,3-1 0,-4 1-5,4-1 0,-3 1-162,-2-6 219,0 0 30,0-5-842,0 0 331,0 0-114,0-6 0,0 0-1561,0-3 1128,0-4 0,0 4-1598,0-10 2571,0-9 0,6-20 0,2-11 0</inkml:trace>
  <inkml:trace contextRef="#ctx0" brushRef="#br1">2204 10350 8364,'-14'-10'-92,"0"1"51,0-1 0,1-4 443,3 0 162,-2 6 181,10-5-350,-4 12 52,6-12 145,0 11-408,0-4 1,1 6 341,4 0-248,3 0 0,6 5-15,1 0 0,-1-1-61,0-4 0,2 0 164,3 0-350,-3 0 39,4-6 1,-4 4 104,3-2 1,-3 2 56,3 2 1,1 0-82,-1 0 0,0 0 64,-5 0 1,5 0-62,0 0 1,5 5 28,-5 0 0,4 4-141,-4-4 1,5 4 41,-5-4 0,5 4-149,-5-4 143,6 0 0,-8-4 37,7 4 1,-7-3 0,2 3 1,2-4-4,-2-1 0,1-5 61,-1 1 1,-3-1 6,3 5 1,-3 0 30,-2 0 1,0 0 36,1 0 1,-1 0-265,0 0 164,0 0-75,-6 0 1,5 5-130,-4-1 193,4 1-70,1-5 0,-4 5 15,-1 0 1,1-1 7,4-4 0,0 0-20,0 0 1,0 0-101,1 0 0,4 0 110,0 0 1,6-6-146,-1-3 122,-4 2 0,5-4-57,-6 6 73,7-6-26,-11 10 1,6-7-70,-7 3 0,0 4 81,1-4-66,-1 3 1,0 2-37,0 0 9,0 0 1,1 0 11,-1 0 0,0 0 124,0 0-96,1 0 38,-1 0-2,0 0 1,0 0 62,0 0 1,1-1 14,-1-4 1,0 3-4,0-2 0,1 2 113,-1 2 0,0 0-139,0 0 1,2 0 9,3 0 1,-2-5-272,7 1 256,0-1-55,4-1 0,5 2 17,0-5 0,5 4-21,-4-4 1,3 4-12,-3-5 0,4 1-18,-5-5 0,0 4-28,-5 1 0,1 6 44,-1-2 0,-4 3 25,0 2 0,-1 0-13,6 0 10,-1 0-17,1 0 1,1 0 3,3 0 1,-2 0-35,7 0 0,-6 0-3,1 0 0,0 0-5,-4 0 0,5 0-23,-10 0 1,6 0 53,-6 0 0,-4 0 11,-1 0 1,2 0 35,-2 0-50,0 0 9,-5 0 0,-4 0 4,-1 0 1,0 0-6,6 0 1,-1 0 4,0 0 0,-4 0-28,-1 0 1,1 0-38,4 0 47,0 0 1,0 0-10,0 0 0,1 0 13,-1 0-3,0 0 1,0 0-10,1 0 50,-1 0-40,-6 0-2,4 0 1,-4 0-1,6 0 1,1 0 10,-1 0 1,0 0 0,0 0 0,0 0-43,1 0 1,-1 0-7,0 0 0,0 0-89,1 0 92,-1 0-134,0 0 73,0 0 0,0 0 15,1 0 0,-1 0-9,0 0 1,-4 0-3,-1 0 1,1 0-118,4 0 144,0 0 0,0 0-3,0 0 1,1 0-2,-1 0 0,0 0 45,0 0 1,0 0 23,1 0-33,-1 0 1,0 0-30,0 0 23,1 0 1,-1 0-58,0 0 58,0 0 1,0 0-51,1 0-7,-1 0 217,0 0-156,0 0 31,-6 0 12,5 0 0,-12 2-38,4 3-1,-3-4 105,4 6-26,-4-7 0,4 1-43,-6 4 1,0-2 9,0 6 35,0-5-37,-6 8-2,4-4 9,-4 6 0,6 1-20,0-1 1,0 5 1,0 0 1,-5 0 4,0-5 0,1 5-6,4 0 0,-2 6 19,-3-1 0,4 3 6,-4 1 0,-1 1-17,1-1 1,-6 0 1,9-1-50,-3-3 1,-1 8-58,1-4 50,1-3 1,4 2-15,0-3 0,0 3 34,0 1 0,0 0-12,0 1 1,-5-1 31,0 1 0,0 1-4,5 3 0,0-3 129,0 3-138,0 3 54,-6-6 0,5 5 4,-4-6 1,3-1 14,2 1 1,0-6 9,0 1 0,0-5 27,0 5 0,0-5 7,0 4 0,0-5-41,0 1 0,0 1-3,0-1 1,0 5-65,0-5 54,0 6-42,0-9 0,0 11-5,0-4 1,5 6-11,0 4 1,1-6-28,-1 6 0,-4-1-30,4 5 0,-2-3-108,2-11 1,-2 4 48,7-3 1,-6 1-131,6-1 1,-7 3 296,2-4 122,-4 4-155,-1 2 0,0-6 13,0 1 0,0 0-25,0 4 0,0 1 18,0-1 0,0-1 28,0-3 0,0 1-12,0-6 1,0 5-153,0-6 129,0 8-20,0-10 1,0 6-24,0-3 25,0-4 6,0 12 0,5-9-4,0 5 1,4 1-59,-4 4 1,4 1-104,-4-1 1,2-1 98,-3-3 0,-2 1-92,3-6 0,-4 2 452,-1-2-145,0-4-83,7 6 1,-6-2 106,4 0-187,-4 0 43,-1 1 1,0 1 6,0 3 1,-1 2 11,-4-2 0,4 3 6,-4 1 0,3 2-52,2 4 1,0-4 7,0 3 1,0 1-6,0 0 1,0 4-2,0-5 0,2 5 13,3-5 0,-2 0-13,6-5 1,-4 6-32,4-1 1,-4 5-21,5-5 0,-7 6 12,1-1 1,-2-3-72,-2-2 0,0 0-580,0-4-3612,-6 2 4314,4-15 0,-10-2 0,4-7 0</inkml:trace>
  <inkml:trace contextRef="#ctx0" brushRef="#br1">2417 13676 7942,'-14'0'-42,"0"0"0,0 0-172,0 0 714,-1 0 631,1 0-769,0 0-143,6 0 110,2 0-127,6 0-159,0 0 175,6 0 1,2 0 193,6 0 0,0 5-143,1 0 1,0 1-22,4-1 0,3-4-56,7 4 0,6-3 27,3-2 0,4 0-47,6 0-82,-4 0 1,10 0 236,-7 0-145,0 0 1,-2-5 37,2 0 0,-6-6-11,6 2 1,-4 1-21,9-2 1,2 6-18,8-6 0,-9 7-99,4-2 0,-3-1 149,3 1 0,-7 0 255,-2 5-107,-4 0-142,-1 0 1,1 0 224,3 0 0,4 0-238,6 0 1,-1-4-1,1-1 0,-1-5-23,-4 6 1,-2-9-28,-2-1 1,-4 0 31,3-5 1,4-2-75,1 2 0,3-5-299,2 5-834,0-6 996,-6 9 1,-2 1-595,-7 5 590,1 7 0,-7-3-102,-3 6 162,-3 0 0,-1 0 98,-1 0 0,-4 6-119,0 3 0,-1-1 442,6 2 1,-2-5-554,-4 4 1,4-6 311,-3 2 1,3-3-221,1-2 0,-4 0 348,0 0-328,-7 0 24,10 0 1,-11 1 120,3 4 1,1-4-138,-1 4 1,2-3 14,-2-2 0,-4 4-24,4 1 1,-3 5-7,-2-6 0,1 3-190,-1-3 219,0-2-13,0 11 1,0-12 67,1 4-67,5 3-31,2 0 1,2 0 4,0-4 0,-5 3-63,4-2 0,-1 1-104,2-1 1,1-4 168,-6 4 1,5-4-2,-5-1 0,2 5 6,-2 0-19,-4 0-2,6 1 52,-7-4-47,0 4 71,-6-6 41,5 6-75,-5-4 56,6 10 1,-5-10-69,1 3 1,-5 1 31,4-1-235,-6 0-13,4 1 221,-1-5-874,-5 6 399,12-7-431,-11 0-679,4 0 916,-6-7 642,6 6 0,2-12 0,6 5 0</inkml:trace>
  <inkml:trace contextRef="#ctx0" brushRef="#br0">12199 13690 8166,'0'-14'767,"0"0"-509,0 0 1,0 4 342,0 1-236,0 6-138,0-4 0,0 9 31,0 3 0,0-2-40,0 6 25,0 1-61,0 4 1,0 0-55,0 0 50,0 1 1,2 5 47,3 4-58,-4 3 1,5 3 22,-6 3 0,5 5-8,0 9 1,0 4-76,-5 6 0,0-1 23,0 1 0,0 0-321,0 0-858,-7 0 1038,6 0 0,-6-11-657,7-4 115,-6-9 338,5 2 0,-6-17-418,7-4 202,0-9 0,-1-5-342,-4-10 0,3-9 84,-2-5 1,2-9 687,2-5 0,-6-3 0,-2-1 0</inkml:trace>
  <inkml:trace contextRef="#ctx0" brushRef="#br0">12128 13605 8413,'14'6'706,"-4"-2"72,-1 5 1,2-4-426,8 4 1,2-6-350,3 2 0,7-3-152,-2-2 102,9 0 73,-8 0 0,4 5-30,-5-1-100,-1 1 93,1-5 0,-7 6-163,-3 4 1,-5 2 77,-5 3 0,-2-1 109,-7 0 1,-7 7 6,-2 2 0,-10 3-1,-5-3 0,-9 9-850,-5-4 392,-3 4-528,-2-10 966,1 5 0,-1-11 0,0 4 0</inkml:trace>
  <inkml:trace contextRef="#ctx0" brushRef="#br0">12796 14302 8166,'0'-8'93,"0"2"0,2 1 397,3 0-241,-4 0-179,12 5 0,-7 2 163,4 3 1,2-2-31,-2 6 0,-2-4-24,1 4 0,-6 1-107,2 4 1,-3 0-270,-2 1 132,0-1-29,0 0 1,-7 2-59,-2 3 0,-4-2-70,-1 7 1,0-5-320,0 4 1,-1-4 540,1 5 0,0-6 0,0 2 0</inkml:trace>
  <inkml:trace contextRef="#ctx0" brushRef="#br0">13493 13761 8166,'0'-28'300,"0"1"166,0 4 1,0-4-232,0 3 0,-2-1-120,-2 1 1,1-3 0,-7 3-123,7 4 189,-10-7 1,10 11 130,-6-3-70,6 4-61,-10 7 1,10-3 60,-7 6 0,6 0-290,-6 5-458,1 6 1,-6 4 6,1 9 342,6-3 81,-4 10 1,8-3-20,-5 5 81,6 0-3,-4 1 1,7 4-85,0 0 42,0 7 38,0-4 0,0 7-6,0-1 1,0 7 47,0 3 0,0-1 10,0 1 0,0-4 48,0 4-624,0-13 542,0 9 1,0-18-115,0 3 117,0-10-52,-6 4 1,3-11-102,-6 3 1,-1-5-26,-4-4 0,0-4-231,-1-6 0,0 0 221,-4 0 1,-3-2 186,-7-2 0,-6-11 0,-1-7 0</inkml:trace>
  <inkml:trace contextRef="#ctx0" brushRef="#br0">12967 14103 8139,'28'-15'0,"1"1"150,6 0 1,-1 0 291,4 0 1,2-1 722,-7 1-559,6 0-199,-2 0 1,1 4 150,0 1 0,0 4-499,4-4 1,1 5-348,0 0 0,-2 4 288,-4 4 0,5 4 0,-6 7 0</inkml:trace>
  <inkml:trace contextRef="#ctx0" brushRef="#br0">13976 14387 7981,'7'-8'-33,"-6"-5"1,12 10 183,-4-6 0,-1 6 730,2-2-725,-1 3 0,6 2-70,-1 0 1,-5 0-19,1 0 0,-6 2-165,6 3 1,-7 3-185,2 6 145,-4 0 87,-1 0 0,-6 5-169,-3 0 108,-4 6-209,-1-9 0,0 5-657,-1-7 976,7-6 0,-11 5 0,4-6 0</inkml:trace>
  <inkml:trace contextRef="#ctx0" brushRef="#br0">14417 13747 7233,'0'14'1535,"0"1"-1210,0-1 1,0 2 17,0 3 1,5 1-84,0 4-114,-1 3-19,-4-5 1,5 11-16,0 0 35,0 7-138,-5-10 1,0 11-95,0-3 0,0-2 26,0 2 1,-5-6-199,0 1 1,-4-3-33,4-2-119,-6-6 356,3-1-45,-6-13 39,6-2 0,2-19-264,6-6 228,0-6-53,0-10 0,0-3-189,0-9 1,6-3 137,3-7 1,4 0-92,1 0 1,2 5 167,3 0 1,-8 11-17,3-2 1,-3 15-83,4-1 0,-1 10 219,0 0 0,-5 10 1595,1 4-624,-7 3 163,10 2-301,-12 0 1,10 7-352,-6 2 0,0 4 12,-5 1 0,5 2-173,-1 3 0,1 3-82,-5 6 0,2 1-171,2-1 157,-2 7-29,11 1 1,-10 7-266,6 0 91,1-1-364,-2 1 1,4-2-417,-2-3 1,2 3 421,3-3 336,-1 3 0,6-5 0,2-1 0</inkml:trace>
  <inkml:trace contextRef="#ctx0" brushRef="#br0">15356 14273 7981,'0'15'-764,"4"0"458,1 4 1,0-1 739,-5 5-254,0 1 0,0 6-203,0 3 0,0-4-72,0-1 0,0-6-256,0-8 16,0 1 335,0-7 0,-7-2 0,0-6 0</inkml:trace>
  <inkml:trace contextRef="#ctx0" brushRef="#br0">15995 13776 7981,'-14'-15'0,"0"1"0,0 0 194,0 0 0,-1-2 328,1-3 0,-5 8-142,0-3 1,-1 3-87,1-3 0,3 4 156,-3 1-212,3 5 1,2 0-153,0 8-140,6-2 215,-5 11 1,12-1-88,-4 7-59,3 7 39,2-11 0,2 12-126,3-3 1,4 1 54,10-1 1,-2 1-126,7-6 1,0 5 47,4-5 0,2 1-122,3-1 1,-3-3-63,4 3 240,-4-3 22,-2 4 1,0-2-69,1 5 23,-7-5 80,-1 2 0,-7-4 64,0 3 0,-6-3-27,-3 3 1,-4-3 166,-1-2 1,0 0-49,0 0 1,-8 0 164,-6 1 1,-2-1 54,-7 0-241,-1 0-56,-5 1 0,-4-1-106,0 0-32,-6-6-70,9-2 0,-10-1-244,7 0 1,0-2-29,4-8 0,7-9-296,3-10 0,8-3 242,2-1 436,6-7 0,-4-1 0,7-7 0</inkml:trace>
  <inkml:trace contextRef="#ctx0" brushRef="#br0">16991 13619 7981,'0'-14'-75,"-7"6"-134,6-4 958,-6 10-288,7-4-187,0 6 1,7 0-69,2 0 0,10-2-115,5-3 0,3 2-156,1-6 0,5-1-103,1-4 1,3 0-381,-3 0 0,-1-1 122,-5 1 0,-6 0 426,-3 0 0,-3-7 0,-2-1 0</inkml:trace>
  <inkml:trace contextRef="#ctx0" brushRef="#br0">17204 13321 7981,'-14'14'425,"-1"0"0,6 7-82,0 2-311,-1 4 40,2 2 0,0-1 268,3 1-171,-2-1 1,-8 5-60,1 0 0,0 1-164,0-6 0,0-1 82,-1-3 0,3 1-370,2-6 329,-2 6-107,10-9 0,-3-2-102,10-9 217,3-4 27,12-1 0,-2-6-6,5-3 1,6-4-115,4-1 0,2-1-181,-2 1 0,-5 0 113,1 0 0,-2 0-120,-8-1 1,0 3-130,-5 2 262,-6 4-32,-2 6-172,-6 0 164,-6 13 133,-2 2 1,-13 14 57,-2-1 0,-9 2-42,-1 3 0,0-3 163,4 4 0,2-3-2,4 2 1,-3-7 486,7 2-159,7-9-170,-1 2 0,18-13-51,0-4 1,7-4-32,7-4 1,3-9 21,7-6 0,-1-6 111,1 1 1,2-3 131,-2-1 0,1 4 4,-11 0 1,0 2 281,-5-2-744,0 4 0,-6-1 0,-2-1 0</inkml:trace>
  <inkml:trace contextRef="#ctx0" brushRef="#br0">17289 13676 7993,'-9'0'-746,"-1"0"857,7 0 0,-3 7 350,6 2 0,0 8-49,0 2-264,-7 7 31,6 2 0,-5 5 340,6 10-345,0-4-136,-7 17 1,6-12-86,-4 3 0,3-4 44,2-5 0,0 0-136,0-10 1,7 2-601,2-11 1,-1-2 118,2-7 620,-1-4 0,5-6 0,0 0 0</inkml:trace>
  <inkml:trace contextRef="#ctx0" brushRef="#br0">17303 14160 7993,'0'-16'64,"0"-3"0,0-2 8,0-2 0,5-9 36,0 4 1,6-10 176,-2 0 1,9-3-190,1-2 0,6-6-122,-1-3 1,3 1 53,1-1 0,-4 5-12,-1-5 0,-5 6 6,1-1-505,-3 9 522,-2-3 1,-5 17 168,1 0-153,-7 7 65,3 9-43,1 2 1,-6 7 39,4 4 0,-4 4 26,-1 10 1,0-1 211,0 5 1,0 0-254,0 0 0,5 2-126,0-6 0,6 0-235,-2-4 0,-1-6-676,2 1 511,-7-7-380,10 9-542,-12-10 1346,6 11 0,-14-6 0,-1 8 0</inkml:trace>
  <inkml:trace contextRef="#ctx0" brushRef="#br0">17502 13705 7993,'7'-10'-363,"2"1"0,4-1 379,1-4 0,2 0 259,3 0 1,-2-5-580,7 0 63,-7 0 103,4 11 0,-8 0-599,-4 3 737,-3 4 0,-6 1 0,0 7 0</inkml:trace>
  <inkml:trace contextRef="#ctx0" brushRef="#br0">17446 13833 7993,'-8'7'0,"1"1"-126,7-3-65,0 3 0,0 8 383,0 3 0,0-3 339,0 3 1,0 3-270,0 1 1,0 4-116,0 2 1,-1-6-93,-4 1-39,3-7-4,-10 4 0,9-7-212,-7 0 122,7-6 1,-5-1-175,3-7 0,4-4-41,-4-5 1,4-2-96,1-13 0,6-1-181,3-8 289,-2 3 59,5-11 1,-4 11 16,6-4 25,1 11 213,-1-4 1,-5 11 93,1-3 152,-1 10 138,5 2 0,-1 9-86,-3 3 1,-4 3 212,-6 6 1,0 6 140,0 4-355,0 3-63,0 1 0,-5 1 267,0-1-271,-6 1-158,10-7 0,-10 3-139,6-6 0,-4 0 56,4-5-396,0 0 88,-1-6 1,4-3-206,-3-10 1,5-4-332,5-10 440,3-3 204,6-7 0,-4 1-804,-1-1 491,1 1 342,4 0 1,0 5 132,0 4 1,-4 4-22,-1 0 0,-4 8 384,5 2 1,-7 5 725,1 5-536,-2 2-315,-2 8 1,0-1 37,0 0 1,0 5 105,0 0 0,0 2 245,0-3-253,0-2-266,0 5 0,-2-7-377,-2 0 43,2 0-712,-4-6 731,6-1 0,0-10-113,0-7 0,0-1-643,0-13 400,6 1 297,-4-12 1,9 5-79,-7-3 58,1 3 265,2 1 1,-1 1 91,3-1 1,2 6-36,-6-1 0,6 7 241,-1-2 1,-2 8-86,1 1 0,-4 7 70,4-2 1,-1 5 592,2 5-359,-4 9-270,-6 8 1,0 8 393,0 3-262,0-3-148,0 12 1,0-6-21,0 7 0,0 2-57,0-2 1,0 3-225,0-8 1,0-4 118,0 0 1,0-4-95,0-2 1,-2-6-206,-2-3 167,2-3 42,-11-8 1,6-2-217,-8-6 116,1 0-7,0 0 0,1-1-81,4-4 0,-4-8 60,4-6 1,2-8-108,3-1 0,2-2 312,2-8 0,0-6 0,0-7 0</inkml:trace>
  <inkml:trace contextRef="#ctx0" brushRef="#br0">17943 13562 7993,'14'-12'297,"1"2"571,-1-2-557,-6 10-85,-2 2-88,-6 8 0,0 8-36,0 3 1,-6 3 72,-4 6 0,2-4-87,-1 0 0,6-2 85,-2 2 1,3-4-152,2-6 0,2-1-31,3-4 0,3-2-413,6-7 0,5-8-418,0-6 473,6-7 171,-9-7 0,6-1-708,-3 1 473,-3-1 133,4 1 0,-6-1-28,1 1 1,-6 0 325,1-1 0,-2 7 0,1 3 0,-3-3 0,-1 6 0,0-3-36,0 10 180,-5 2-247,0 7 92,0 0 372,0 7 1,0 1 476,0 6 0,0 5-419,0 0 0,0 11-150,0-2 1,0 4-172,0-4 1,0 2-282,0 3 1,-2-3-373,-3 4 1,4-6 316,-4-4 0,-1 1-922,1-6 1160,0-6 0,-1-1 0,-2-4 0</inkml:trace>
  <inkml:trace contextRef="#ctx0" brushRef="#br0">18085 13321 7993,'0'28'4,"0"12"-2,0 2 1,0 10 264,0 1 1,0-3 415,0 2 0,-1-1-624,-4 1-1540,4 3 1482,-12-11 0,11 5-337,-2-6 462,-4 0-303,6-7 1,-4-3-483,6-9-86,0-4 254,-7-12 1,1-4 490,-3-14 0,-10 1 0,3-12 0</inkml:trace>
  <inkml:trace contextRef="#ctx0" brushRef="#br0">17886 13975 7993,'-14'14'101,"5"6"146,-1 4 1,7 5 57,-2 4 1,4-3 118,1 3 0,6-3-206,4-2 1,2-5-182,2-5 1,2-6 54,3-3-37,-3-6 143,11-3 0,-10-9-564,7-10 219,-7 3-146,10-11 1,-11 3-388,3-9 1,-3 3 224,-2-3 0,-2-2-179,-2 2 0,-4 2 364,-6 7 0,5 3 107,0 7 297,-1 0-134,-4 6 0,0 2 0,0 7 629,0 4-285,0 9 3,0 2 1,0 11 350,0-3 1,0 2-415,0 3 1,0-1-100,0 1 0,2-6-205,3 1 1,-4-7-395,4 2 0,-3-3-289,-2-2 358,0 1 345,6-7 0,-4 4 0,4-4 0</inkml:trace>
  <inkml:trace contextRef="#ctx0" brushRef="#br0">18512 13406 7975,'-14'6'393,"6"2"0,-5 11-392,4 0 0,-6 6-31,-3-1 1,0 1 6,-6-1 1,6 3 21,-6-3 0,6 1-4,-1-1 1,8 1-292,2-6-431,6 0 157,-4-5 264,7-6-55,7-2 455,1-12-296,6-2 159,0 0 1,-4 2 90,-1 6 1,-4 0-157,4 0 208,-6 0 1,4 6-2,-7 4 1,0 7 221,0 2 1,-2 5 524,-3-5-382,4 6-171,-12-9 0,12 11 147,-4-4 0,3 4-139,2 2 1,0-1-76,0 0 0,0 1-60,0-1 0,5 1-94,0-1 0,1-4-471,-1 0 207,-4-7 111,6 3-800,-1-5 411,2-7 114,6-2 0,-4-9-709,-1-7 734,1-6-7,-2-18 0,4-4-430,-2-10 768,-4-8 0,7-9 0,-5-6 0</inkml:trace>
  <inkml:trace contextRef="#ctx0" brushRef="#br0">18555 13420 7975,'14'-28'74,"0"12"54,-6-3 71,5 11 1,-7 2 52,3 6 0,-2 8 298,-7 11 1,-2 3-369,-3 6 1,-3 1-373,-6-1 0,0 2-536,0 3 415,0-9 127,-1 9 1,3-12-112,2 2 0,-1-2-236,6-7-619,1-6 884,4-2 0,1-6 266,4 0 0,3-6 0,6-3 0,-4 2 0,-1 3 0,1 2 459,4 2-218,-6 0-51,4 0 0,-10 8 116,3 6 1,-4 2 33,-1 8 0,0 4 172,0 5 1,0 2-167,0-2 1,0-1 52,0 6 1,0 0-486,0 4 91,0-5 53,-6 4 1,4-7-564,-2 4 252,2-3 72,2-7 1,0-1-412,0-3-76,0-10 47,0-7 1,0-20 620,0-6 0,6-13 0,2-4 0</inkml:trace>
  <inkml:trace contextRef="#ctx0" brushRef="#br0">18754 13278 7975,'0'16'0,"0"3"0,0 3-426,0 6 293,-7 1 261,-1-1 1,-6 5 678,0 1-572,0-1-165,0-5 1,-1 1-226,1-1 0,0-6 71,0-3 0,6-3-176,3-2 1,2-6-15,-2-3 233,4-4 9,-6-1 1,14-6 117,2-3-133,10-4 33,-3-8 0,11 6 160,-4-4 1,-1 3-89,2 2 1,-6-1 55,0 1 1,-2 0 8,-1 0 247,-1 0-238,0 6-65,-6 1 1,-3 11 102,-10 5-113,-3 0-1,-6 18 1,0-5 20,-1 7 0,-4 1-24,0 3 1,5-3-1,5 3 1,1-4 6,-2-6-166,4-2 98,6-7 1,6-6-117,4-3 1,2-12-619,3-7 312,-1 0 264,-6-13 0,3 7-789,-6-4 361,6-3 433,-10 11 0,6-9 161,-7 6 0,0 0 0,0 5 0,0 6 0,-2 2-77,-3 6 77,4 0 0,-12 6 0,10 8 746,-7 10-263,7 3-124,-3 1 0,1 7 270,0 3 0,1 3-356,4 2 0,0-1-184,0 1 1,-5-2-15,0-3 0,0-3-247,5-7 0,0-6 120,0-3 0,-1-5-125,-4-4-263,4-4 159,-6-6 139,7-6 0,0-2-110,0-6 1,0-5 219,0 0 1,0-2 103,0 2 1,0 3-69,0-2 1,5 2 141,0 2 1,6-1 87,-2 1 1,-1 6 149,2 3-122,-7 4-155,3 1-8,-6 0 0,0 8 118,0 6-83,0 7-71,0 1 1,-2 4 24,-2-2 1,2 3-8,-3 1 1,4-4-10,1 0 0,-5-2-152,0 2-45,1-10 183,4-1 1,1-12-675,4 4 282,3-4 20,0-7 1,4-5-265,-2-13 0,4-1 110,5-13 1,-3-4 467,3-6 0,-3-6 0,-2 4 0</inkml:trace>
  <inkml:trace contextRef="#ctx0" brushRef="#br0">19081 13335 7975,'14'-14'720,"0"6"0,-8 9-484,-6 14 0,-7 10-263,-12 8 1,-2 7-360,-3-2 192,-3-4 128,5 1 1,0-7-53,3 1-41,3-1 145,2 1 0,2-7-195,2-3 215,4-3 0,7-8-55,4-4 1,3-4 44,6-4 0,5-6 94,0-9 0,6 2-69,-1-7-18,3 0 5,1-4 1,1 4-307,-1 1 142,1-1 15,-7 2 1,0-4-36,-3 7-4,-10 1-27,10 10 0,-19 3 169,0 10 0,-3 4 181,-11 10 0,6 8 585,-11 6-396,6 7-190,-7-4 1,6 8 438,0 4-306,-1 2-293,7 7 1,-4 1 183,2 4 1,-1-8-140,2 3 1,1-4-314,3 4 0,2-8-80,-7-6 1,7-7-990,-1-7 1355,-4-7 0,3 1 0,-9-8 0,-4-4 0</inkml:trace>
  <inkml:trace contextRef="#ctx0" brushRef="#br0">19123 13861 7975,'19'-22'-467,"0"3"1,6-3 385,-9 6 1,10-9 110,-7 6 1,4-5-105,-4 5 1,-1-1-17,-9 1 1,2 3-234,-6-3 70,0 3 253,-5 2 0,0 0 0,0-1 0</inkml:trace>
  <inkml:trace contextRef="#ctx0" brushRef="#br0">19308 13477 7761,'0'14'-498,"0"1"692,0-1 1,0 6 435,0 4 1,-1 4 57,-4 6-200,3-4-333,-10 4 1,5-7 55,-2-3 0,-2 1-132,6-6 1,0 0-344,5-5-63,0 1-736,0-8 408,0 0 308,7-20 201,0 4 0,3-13-857,-1 3 374,-5 3 402,8-5 1,-9 4 226,7 3 0,-5-4 25,4 9-8,-6 3 151,4-1 0,-7 14 259,0 2 0,0 8 279,0 2-298,0 7-224,-7-4 0,-1 6 445,-6 1-230,0-1-224,0 0 0,-1 1-176,1-1 1,2-6 33,2-3-312,4-3 151,0-8 0,4-3-158,-3-10 1,10-8-96,4-6 153,-2-6 70,5 9 1,-4-6-150,6 3 22,1 4 251,-1-6 0,-5 7 82,1 0-16,-1 6 0,6 1 463,-1 7-395,-6 0 0,3 7 99,-7 2 0,1 5 212,-5 5-199,0-3-56,-6 17 1,-2-9-186,-6 9-53,6-3-112,-5-1 1,1-1-363,-7 0 1,0 1 163,4-1 392,1-6 0,-6 5 0,-2-5 0</inkml:trace>
  <inkml:trace contextRef="#ctx0" brushRef="#br0">19081 14060 7960,'14'-14'160,"5"6"30,0 3 0,8 4-90,1 1 1,1 1 134,4 4 0,1 1-716,0 4 220,-1 2-1,2-4 128,1 6 0,13-6 1,1-1-1</inkml:trace>
  <inkml:trace contextRef="#ctx0" brushRef="#br0">19749 13235 7862,'8'-7'-311,"4"0"862,-10 7-205,4 7-138,-6 0 1,0 14-98,0 3 71,0 3-125,0 1 1,0 5 24,0 0 0,0 1-75,0-6 0,0 0-210,0 1 0,0-7 1,0-3 0,0-3-712,0-2-119,0-6 906,0-2 0,0-25 0,0-5 0</inkml:trace>
  <inkml:trace contextRef="#ctx0" brushRef="#br0">19848 13207 7862,'10'-22'-268,"-1"3"241,1-3 106,-2 12 31,4-9 156,-4 18 43,0-5-102,5 6 1,-12 6-82,4 3 1,-3 10-162,-2 5 0,0 4 53,0 6 0,0-3-130,0 7 0,-5 0-522,0 5 456,-6-7 0,5 3-42,-4-5 0,-2-3-157,2-7 141,-2-4 0,2-5-311,1-1 547,-1 0 0,-10-6 0,-2-2 0</inkml:trace>
  <inkml:trace contextRef="#ctx0" brushRef="#br0">19749 13562 7862,'0'-14'-839,"0"0"0,6-2 1706,4-3-290,-4 3-367,13-10 1,-10 10-119,10-3 1,-1 5 16,1 4 1,-3-2-391,2 2 264,-2 4-171,-2-1 13,-6 7 34,-1 7 194,-14 1 1,3 6-322,-11 0 43,4 7 72,-15-6 1,5 11 84,-3-7 1,-3 4 49,4-4 1,-3 2 8,3-2 0,2-3 22,7 3 0,1-8 247,4-2-182,-4-6-48,12 4-16,1-7 0,4 0 221,11 0-185,-4-7-40,9-1 1,-1-4 13,0 2 0,0-2-20,-5 2-20,-6 4-16,-1-1 1,-9 7-125,-3 0 1,-9 7 128,-10 2 4,-3 10 68,-7-3 1,4 6-12,-3-3 1,2-2 43,3 7 1,6-6 162,3 0 1,8-6-86,1-3 1,7-4 114,-1 4 0,8-6-91,6 2 0,10-10 8,9-4 1,5-5-218,9-5 0,5 1-114,-1-5 1,5 1-525,-5-2-141,-5-3 465,-1 11 0,-13-4 343,0 5 0,1 3 0,-5 2 0,2 4 0</inkml:trace>
  <inkml:trace contextRef="#ctx0" brushRef="#br0">19976 13790 7862,'8'-14'845,"5"-1"-672,-12-5 0,12 4-415,-3-3 161,2-3-106,2 6 0,-1-9-280,-3 6 1,1 0 6,-7 5 51,1 0 409,-5-1 0,-6 1 0,-2 0 0</inkml:trace>
  <inkml:trace contextRef="#ctx0" brushRef="#br0">19948 13548 7862,'0'14'0,"0"2"13,0 3 1,0-1 23,0 5 1,0 3 1085,0 7-463,0-3-320,0 4 1,0-5-312,0-1-39,0 1-149,0-7 1,0-2-427,0-5 307,0-1 76,0 0 1,0-8-108,0-6 0,-5-7-1018,0-12 1327,1-4 0,-3-5 0,-1 0 0</inkml:trace>
  <inkml:trace contextRef="#ctx0" brushRef="#br0">19891 13733 7862,'-13'2'-407,"4"2"1,-4 9 587,4 6 0,-4 6 433,-1-1 0,-2 8-608,-3 1-30,-3 6-76,-6-9 0,-1 8-225,1-9 175,6 2 140,-5-15 0,11 3-215,-3-10 62,3-2 0,4-14-618,2-2 781,4-10 0,6-9 0,0-9 0</inkml:trace>
  <inkml:trace contextRef="#ctx0" brushRef="#br0">19649 13889 7862,'22'-7'0,"5"0"105,-3 7 0,3 7 291,1 2 0,1 10-123,-1 5 1,1 1 120,-1-1 1,-4 2-315,-1-2 0,-4-3-240,5-2 1,-7-8-499,2-2 1,2-6 395,-2 2 0,5-6 262,-5-9 0,6-6 0,-3-12 0</inkml:trace>
  <inkml:trace contextRef="#ctx0" brushRef="#br0">20446 13207 8793,'7'6'1083,"0"-2"-1009,-7 5 1,0 5 3,0 5 1,-7 2 81,-2-2 1,-5-2-11,-5 7 1,-3-1-106,-7 6 1,1-2 1,-1-4 0,3 3-236,2-7 0,3-2-219,7-8-674,0-2 479,6-7 337,2 0 62,6-7 1,11 0-21,3-8 47,10 1 130,-2 0 1,6 0 13,1 0 1,4 4-31,0 1 1,-1 5 150,-9 0 0,-1 2 30,-3 2 0,-4 2 220,-1 2 1,-6 4-103,-8 7 0,0 5 24,0 4 0,-11-2 77,-4 2 0,-7-1-218,3 6 1,-6-2-20,1-4 1,2 3-41,-1-8 1,5 1-135,-1-4 0,5-6 53,4 1-287,-2-7-313,10 3 305,2-6 188,8-6 1,6-2-327,1-6 184,-1 6 141,6-5 0,-4 5 119,3-6 61,-3 6 393,-2 2-308,0 6 1,-6 6 60,-3 4 1,-10 2 572,-4 2-311,2 1-245,-5-1 1,4 5 405,-6 0-463,-1 0-334,8-5 28,-6 0-134,11-6 1,2-2 19,10-6 81,2 0 0,3 0 40,-1 0 0,0 5 126,0 0 1,-4 6 10,-1-2 0,-6 4 57,2 1 0,-3 0 203,-2 1 1,-2 5-138,-3 4 1,-2 1 108,-8-1 0,-5 3-183,-4-4 0,2 0 8,-2 0 1,-1-5-760,-8 1 335,3-4 226,-5-7 0,7-1-1276,-1-7 652,7 0 329,-5 0 441,11-7 0,-10-1 0,3-6 0</inkml:trace>
  <inkml:trace contextRef="#ctx0" brushRef="#br0">20161 13904 7906,'33'0'45,"1"0"0,3 0 6,-3 0 0,4 1-53,-5 4 1,5-2 379,-5 7-378,0-1 0,-5 5 0,1 1 0</inkml:trace>
  <inkml:trace contextRef="#ctx0" brushRef="#br0">20986 13065 7858,'6'14'440,"-4"8"-228,2 7 1,-2 1 404,-2 8-319,0-1 0,0 8-65,0 2 0,0 2-38,0 3 1,-2 2-332,-2-7 0,1-4 157,-7-5 0,1-2-259,-6 2 0,1-5-102,0-9 0,0-5-336,0-10 1,-5 2 180,0-6 0,0-2-11,4-7 1,1-6 505,0-9 0,-7-9 0,-1-9 0</inkml:trace>
  <inkml:trace contextRef="#ctx0" brushRef="#br0">20773 13477 7858,'7'-8'36,"0"2"1,-7 8 185,0 2 0,0 4 23,0 6 0,0 1-20,0-1 1,-5 0-164,0 0 0,-1-4-75,1-1-336,4 1 187,-6-2 0,6-2-551,-4-6 202,3 0-366,-4 0 759,12 0 23,2 0-5,0 0 0,5 0 100,-4 0 105,4 6-186,1-4 1,5 4-15,0-6 1,5 0 312,-5 0 1,6 0 208,-1 0 1,3-6-320,1-4 1,0-2-298,1-3 0,-1 3-353,1 2 282,-7-2 105,5 10 1,-11-4 154,3 6 0,-8 0 0,-2 0 0,-6 1 0,2 4 0,-3 3 11,-2 6 0,0-3 70,0 4 1,-2-4 138,-3 8 1,-1-2 324,-4 2 0,-2-2-139,2 7 1,-4 1-32,-5 8 1,2-1 160,-7 6-230,0 0-346,-10 11 0,-3-3 228,-5 6 0,1-6-70,3 1 1,-2-9-198,7-5 1,0-5-43,4-4 1,7-10-705,3-9 340,3-3 0,9-13 236,2-4 1,10-8-1068,4-1 1316,10-9 0,-3-4 0,4-5 0</inkml:trace>
  <inkml:trace contextRef="#ctx0" brushRef="#br0">21427 13378 7885,'6'-15'0,"-3"1"54,7 0 0,4 5 49,5-1 1,6 5 1049,-1-4-660,3 6-229,7-4 0,-4 7 97,3 0 1,-3 2-206,-1 3 1,-7 7-26,-3 7 0,-5 7-13,-4-3 0,-4 4-115,-6 2 0,-2 5 29,-2 4 1,-6 3-119,-9 2 1,-3-4-240,-6 4 0,-7-8-109,-3 7 1,-3-4-312,-2 0 1,2 0 263,3-9 375,10 2 0,-5-15 1,3 5-1</inkml:trace>
  <inkml:trace contextRef="#ctx0" brushRef="#br0">21370 14117 7846,'6'8'2503,"2"4"1,1-4-1373,1 7 0,-1-3-633,6-2 0,-6 1 366,1-7-891,-1 8-836,5-5 863,0 1 0,1 5 0,-1-5 0</inkml:trace>
  <inkml:trace contextRef="#ctx0" brushRef="#br2">11815 13051 8453,'-9'-10'0,"-1"1"73,7 6 335,-3-4-375,6 7 0,2-4 44,2-1 0,6 0-174,9 5 1,-2 0 12,7 0 0,-5 0 113,4 0 1,1 0 5,5 0 1,-6 2-141,1 2 0,-5-2 33,5 3 0,-5-4 27,4-1 0,1 0-34,4 0 1,2 0 83,4 0 1,2-6-58,7-4 0,4 3 87,0-3 1,2 1 3,-1-6 0,-4 3 56,3 2 1,-7-1 169,-2 6 0,-2-4 58,2 4 1,5 1-159,-1 4 0,3 0-96,7 0 1,1 0 55,9 0 1,-7 0-234,7 0 0,-12 0 166,7 0 1,-1-2-216,5-3 1,4-3 104,6-6 1,2 0-15,3 0 1,-10 1 120,0 4 1,-6-4 175,-3 3 1,5 3-38,-1-3 1,7 5-82,-1-4 0,2 6-58,2-2 0,-6 3 7,-3 2 1,-4 0-125,-1 0 1,6 0 65,4 0 1,2 0-163,2 0 1,0 0-223,0 0 1,-6 0 340,-3 0 1,-4 0 137,-1 0 1,6 0-125,4 0 1,2 2 136,2 3 0,-1-4-35,-4 4 0,-1-3 23,-4-2 1,1 0-58,9 0 1,3 0-21,-31 0 1,0 0 0,37 0 9,1 0 1,-12 0 14,2 0 0,-3 0 19,3 0 0,7 4-50,-38-1 1,0-1-1,39 3-41,2-5 1,-8 5 16,-2-1 1,1 3-4,-1-3 1,7-2 5,-36 0 1,1 1 0,-2-2-1,0-1-13,35 0 1,5 0 12,-10 0 1,9 0 7,1 0 0,-38 0 0,1-1 47,-2-2 1,1 1-1,3 1 1,0-1-48,-6-3 1,0 0 0,1 3-1,0 1 164,35-4 1,3-1-136,-36 4 0,0-1 0,1 1 0,0 0-27,-1 2 0,-1 0 0,0-2 0,-2-1-9,32-2 1,-1 0 1,0 5 0,6 0-68,4 0 0,-2 0 91,1 0 1,-5 0-108,0 0 1,-2-1 67,-2-4 1,7 3-73,-38 0 0,0 0 1,1-1-1,0-1 67,0 2 1,-1 0 0,36-5-16,-10 3 1,3 0 32,-2-5 1,-2 4 0,1-4 1,0 6 9,5-2 0,-3 2-35,-6-2 1,-2 3-21,-13-2 0,5 0 44,-4 0 1,6 2-90,-2-3 0,3 2 91,2-1 0,0 2-5,0-3 0,-2-1 25,-3 1 0,-3-1 1,-6 1 1,1 2 11,3-7 0,4 3-41,6-3 1,1-1-29,4 6 1,-1-4 45,1 4 1,0-4-158,-10 4 0,-8-5 2,-1 6 1,-1-3 26,1 3 0,3 2 191,-8-3 1,1-1-115,-1 1 1,2-1 258,-7 1 1,-5 2-288,-4-7 0,-7 7 366,2-1 1,-8 2 29,-1 2 109,-7-6-298,10 4-95,-12-4 4,5 6-26,-6 0-341,0 0 321,7 6 1,-4-3 221,6 7 0,-5-6-49,0 6 1,3-5-42,-3 4 1,6-4-108,-5 4 0,6 1 10,-2 4 0,-1-4 9,1-1 0,-4 1-26,5 4 1,-2 0-122,1 0 1,2 0 126,-6 1 1,4-1-62,-4 0 1,5 2 81,-6 3 1,3 1 0,-3 4 1,-2 8-35,3-4 0,-4 4 2,-1-4 1,0 5 38,0 0 0,-4 7-6,-1-2 1,-2-2-12,3 2 1,1 0 0,-7 5 0,7-1 174,-2 1 1,2 4-107,-2 1 1,4 12-200,-4 1 0,2 1 142,-2 0 0,3-4 155,-2-1 0,2-5-279,2 0 0,0 5-535,0 5 1,-6 9 531,-4 4 0,-7 3 44,8-36 1,-1 1 0,1-3 0,1-1-1377,-2 32 0,-2 8 1412,7-36 0,0 0 0,-3-3 0,0 0 0,1 4 0,0 1 0,2 1 0,2 1 0,2 2 0,-1 1 0</inkml:trace>
  <inkml:trace contextRef="#ctx0" brushRef="#br0">13422 15524 8070,'0'-9'152,"0"-1"273,0 7 1,0-2 259,0 10 1,5 5-199,-1 9 1,1 4-170,-5 11 0,0 3-35,0 11 1,0 2-50,0 7 0,-5-1-79,1-4 0,-1 0-26,5-10 0,0 1-260,0-15-699,0 4 656,0-16 1,2-2-178,2-9 1,-2-10 149,3-4 1,-2-10-125,2-5 1,-4-9 65,4-5 0,3-8-224,1-1 0,4-7 152,1 2 0,2-2 118,3 2 0,-2 9 322,7 10 0,-2 3-109,2 2 0,1 7 590,-6 7 1,5 6-325,-5 8 1,1 0 152,-1 0 0,-5 13 22,1 6 1,-3 6 128,-7 3 0,0 2-244,-5 4 1,0 7-113,0 6 0,0 0-668,0-4 1,0 0 300,0-1 1,0-7-2005,0-6 1047,0-1-183,6-12 1293,2-2 0,12-14 0,3-8 0</inkml:trace>
  <inkml:trace contextRef="#ctx0" brushRef="#br0">13962 15652 8261,'14'0'482,"2"0"146,3 0 1,3 0-208,7 0 1,-1 0-168,1 0 1,4-4 7,0-1 1,2-5-414,-2 6 0,-5-3 123,1 3 0,-2 2-1445,-8-3 41,0-3 1432,-5 7 0,-13-6 0,-2 7 0</inkml:trace>
  <inkml:trace contextRef="#ctx0" brushRef="#br0">14119 15496 8069,'8'6'965,"3"4"-564,-7 9 0,1 4 330,-5 11 0,0 2-240,0 6 0,0 6-78,0-1 1,0 5-440,0-4 0,0-1-325,0-4 0,0-8-332,0-7 1,5-1 682,0-8 0,6 0 0,-3-5 0</inkml:trace>
  <inkml:trace contextRef="#ctx0" brushRef="#br0">14744 15411 8069,'-9'-8'319,"-1"3"48,7 3-124,-3 2-10,6 0 0,6 5-33,4 0 0,2 6 28,2-2 1,1 4-151,-1 1 1,-5-1 111,1-4 0,-1 4-183,6-4 0,-8 4 55,-2 1 1,-3 2-54,-2 3 1,0-2 24,0 7 0,-2-2 30,-3 2 1,-4 8-37,-10-4 0,2 5-16,-7 0 1,5-1-17,-5 6 1,7-8 72,-2-2 1,3-4-17,2-5 1,1-8 66,4 3-10,2-9-83,7 1 1,8-7-7,7-4 1,7 0-125,11-9 0,-2 3-244,7-8 1,0-2-444,5 2 0,-7-1 345,-3 1 0,-2 2-351,-3-7 0,-1 7-42,-4-2 838,-2-4 0,-7 1 0,0-6 0</inkml:trace>
  <inkml:trace contextRef="#ctx0" brushRef="#br0">15114 15368 8069,'8'6'0,"-2"2"-41,-6 6 1,0 7-1,0 3 1,0 4 766,0 5 1,0 7-211,0 2 1,0 10-163,0-4 1,-5 9-107,1 0 0,-6 1-113,5-11 1,-1 1-162,1-6 1,4-5-535,-4-4-958,3-9 1180,2-4 1,5-13-283,0-7 1,0-15 175,-5-13 0,1-7 33,4-8 1,-3-10 410,2-4 0,-2-16 0,-2 1 0</inkml:trace>
  <inkml:trace contextRef="#ctx0" brushRef="#br0">15100 15439 8069,'8'-27'-294,"-4"3"0,4 1 899,2 9 0,-2-2-129,1 11 1,1 0-198,4 5 0,2 0-31,3 0 0,-2 0 39,7 0 0,-7 2-147,2 3 1,1 3-131,-1 6 0,0 0 13,-4 0 1,-3 2-203,-2 3 0,-4 1-45,-6 4 1,-6 3 106,-4-3 0,-4-2-15,-5 2 0,-1-1 97,-4 6 0,-1-3-273,6-2 1,-5-3-72,5-7 0,0-1-137,5-4 1,0 2 27,-1-6 488,7 0 0,-4-18 0,4-3 0</inkml:trace>
  <inkml:trace contextRef="#ctx0" brushRef="#br0">15341 15567 8069,'19'0'203,"0"0"1,5 5-137,-5-1 1,0 6 201,-5-5 1,5 4-46,0-4 1,2 4-468,-2-4 1,-2 1-158,7-1 0,-1-3-215,6 2 0,-4-2 135,3-2 480,-9 0 0,15 0 0,-12 0 0</inkml:trace>
  <inkml:trace contextRef="#ctx0" brushRef="#br0">16237 15340 8069,'8'-37'0,"-2"1"314,-6 3 0,0 3-44,0-4 1,-1 6-199,-4 4 0,-3 4 137,-6 6 0,-2-1 138,-3 1 0,3 6-78,-3 4 0,4 2-9,0 2 1,1 8-65,0 6 0,1 7-76,4 7 0,-2 2-174,6 3 1,0 5 33,5 10 0,0-3 1,0 7 1,5 1 12,0 3 1,6-3-83,-2-1 1,-1 0-27,2 5 0,-6-5-30,6 0 0,-7-11 89,2 2 0,-4-15-135,-1 1 0,-4-6 0,-1 1 1,-11-5 122,2-10 1,-10-2-577,0-7 0,-2 0 250,-3 0 1,-1-8 392,-3-6 0,-3-13 0,-7-10 0</inkml:trace>
  <inkml:trace contextRef="#ctx0" brushRef="#br0">15811 15553 7997,'20'0'1248,"4"0"1,4 0-901,5 0 0,8 0-231,7 0 0,6-7 69,-2-2 0,6-4-68,-1-1 1,1 0-1244,-10 0 833,6 6 1,-4-11 0,7 3 0</inkml:trace>
  <inkml:trace contextRef="#ctx0" brushRef="#br0">13394 16477 8043,'-15'0'232,"1"0"159,6 0 1,5 1 320,13 4 0,12 3-261,16 6 0,15-4-54,9-1 0,7-1-500,7 2 0,2-4 232,2-6 0,-32 0 1,2 0-317,2 0 0,0 0 1,6 0-1,1 0 317,5 0 0,0 0 0,-1-3 0,1 0-115,2-2 1,0 0 0,4 0-1,1-1 60,5 1 1,0 1 0,-5 0 0,0 1-177,-7 3 0,0 0 0,3 0 1,2 0-181,4 0 1,1 0 0,-9 0 0,-1 0 377,-4 0 0,-1 0 0,-3 0 0,0-1-4,1-2 1,-1 1 0,1 1-1,-1-1-73,-1-3 1,-1 0-1,-7 3 1,-1 0-55,-5-3 1,-2 0-1,28 2 226,-10-2 1,-10 5-1114,-14 5 0,-6-2 981,-13 7 1,-9-1-61,-10 5 0,4 7 0,-12 1 0</inkml:trace>
  <inkml:trace contextRef="#ctx0" brushRef="#br0">15782 16790 7979,'-6'-8'770,"-4"3"0,2-1-583,-1 1 0,-2 2 80,-8 7 1,-3 0 351,-7 5 0,-5 2-473,-4 8 0,-2-3 55,2 3 0,-1-3-140,6-2 0,1-1 129,8-4 0,5 4-192,10-4 0,3-1 52,6 1 1,1-1-32,4 2 0,9 3-6,10-4 0,3-1-163,1 1 0,7-1-47,3 2 0,-3 1 137,-2-6 1,-3 6-71,-2-2 0,-6 2 57,-3-1 1,-8 2 77,-1-2 31,-7 2 0,-3 3 7,-10-1 0,-10 2-97,-9 3 0,-5-7-67,-9 7 1,-1-6-525,-4 6 0,9-8 269,-4-2 0,7-4 376,3 4 0,0-5 0,11 2 0</inkml:trace>
  <inkml:trace contextRef="#ctx0" brushRef="#br0">17502 16306 9516,'23'7'742,"3"-6"-388,-2 4 1,9-4 0,8-1-236,10 0 0,7-1-104,13-4 0,-6-3-323,-3-6 0,-5 5-75,-5-1 1,-9 2-508,-10-1 0,-10 1 890,-4 3 0,-3 3 0,-2-4 0</inkml:trace>
  <inkml:trace contextRef="#ctx0" brushRef="#br0">17872 16050 8044,'0'-20'0,"0"9"48,0-3 0,6 9 151,4 0 0,7 7-97,2 7 1,0 2 69,-5 13 1,-4 6 43,-1 8 0,-5 3-84,0 2 0,-2 5-147,-2 5 0,0-4-50,0-2 1,0 0 108,0-4 0,0 3-670,0-8 1,0-8 625,0-2 0,6-9 0,2 2 0</inkml:trace>
  <inkml:trace contextRef="#ctx0" brushRef="#br0">18569 15666 8084,'5'15'38,"-1"-1"1,1 2 294,-5 3 1,0 8 638,0 6 1,0 11-532,0-1 1,0 10-132,0 4 1,0 3-306,0 11 1,0 0 230,0-28 1,0 0 0,0 34-285,0-34 0,0-1 0,2 29 68,2 1 1,0-12-1142,5-4 1,0 0 1120,6-9 0,-1 0 0,0-4 0</inkml:trace>
  <inkml:trace contextRef="#ctx0" brushRef="#br0">12583 15922 7937,'-14'-22'325,"6"2"653,3 6-202,-3 6-496,7 1 1,-6 10-83,7 7 1,0 1 34,0 13 0,2 1-30,3 8 0,-2 3-32,6 7 0,1 8 78,4 6 1,-6 1-149,-3 8 1,-4 7-324,-1 8 1,0-2 267,0 1 1,-1 1-38,-1-39 1,-1 1-1,0 0 1,-2 1 29,-2 1 0,0 0 0,0-5 0,0 0 13,0 1 1,-1-1-1,-4 28-142,2-6 1,-1-6 120,7-4 1,-1-7 70,5-7 0,0-12-11,0 3 1,1-10-6,4 0 1,3-5-65,6-4 0,7 1 415,3-7 1,-2 1-359,1-5 0,3 0 155,7 0 1,0 0-154,10 0 1,-4-5-310,8 1 0,4-1 102,1 5 0,-1 0-728,1 0 1,-11 0 397,2 0 1,-10 6 455,0 4 0,3 2 0,1 2 0</inkml:trace>
  <inkml:trace contextRef="#ctx0" brushRef="#br0">19507 15510 8000,'0'-14'0,"0"0"117,0 6 40,0 1 1,-1 7 230,-4 0 0,3 8-89,-2 7 1,2 5-35,2 9 1,0 5-87,0 4 0,0 11-2,0 8 0,0 6-179,0 8 1,0-3 210,0 3 0,5-1-346,-3-30 0,0 0 0,2 3 0,-1 0 238,-1 2 1,1 0 0,-2 0 0,1 0-69,2-2 0,1-1 0,-3-2 0,1 1 33,1-1 1,1 0-1,3 33-278,2-2 0,1 0 291,-6-5 1,4-2-19,-4-3 0,1-4 19,-1-5 1,-4-3 3,4-6 0,-3-7 66,-2-3 1,-5-4 110,0-6 0,-6 1-112,2-10 0,-6 2 336,-3-11 0,0 0-374,-6-5 0,4 0 127,-9 0 0,4-7-207,-8-2 1,-5 1-299,-5-2 0,-6 7 117,-7-2 1,-19 5-84,35 2 1,0 1-1,-2 3 1,0 2-87,-34 16 1,36-10 0,0 1-829,-31 18 1,-1-3 1146,11 3 0,-5-3 0,9-2 0,-3 1 0</inkml:trace>
  <inkml:trace contextRef="#ctx0" brushRef="#br1">16038 16719 8422,'-22'-15'-148,"0"1"-74,3 0 1,3 0 568,-3-1 0,2 1 132,-2 0 0,1 0-361,-5 0 1,-1-1 70,-4 1 0,4 0-171,0 0 0,-1 1 68,-8 4 1,1 2-130,-6 7 0,-1 3 112,-9 7 0,-2 7-112,-7 16 0,2 4-174,2 5 1,5 4 255,5 6 0,7 2 39,2 12 1,6-4-22,4 4 0,4-2 143,5 7 0,8-8-20,2 8 0,3-3-15,2 3 0,7-2-99,2-2 0,10-1-3,5-9 0,9-3-125,5-12 0,12-7 96,12-7 1,4-7-141,-26-15 0,1-2 0,38-6-108,-39-4 0,0-2 1,35-16 135,-4-14 0,-37 16 0,0-2-183,4-5 1,0-3 0,-2-1 0,-1-1 232,-1-3 0,-2-1 0,-3 2 0,-3-1 20,-3-1 1,-3 0 0,15-35-245,-12 2 0,-8 0 263,-11 0 0,-4 6-48,-4 4 0,-15 2-237,-10 2 1,-13 2 167,-1 3 1,-9 3-628,0 6 0,3 7 125,1 3 0,6 9 608,4 5 0,1 10 0,10 4 0,5 3 0,2 2 0</inkml:trace>
  <inkml:trace contextRef="#ctx0" brushRef="#br0">2602 13705 21040,'-36'-15'-3182,"3"1"2328,9 0-210,4 6 1288,18 8 0,4 8 1,12 6-1</inkml:trace>
  <inkml:trace contextRef="#ctx0" brushRef="#br0">4152 13761 11625,'14'-6'307,"0"-2"1</inkml:trace>
  <inkml:trace contextRef="#ctx0" brushRef="#br0">5531 13861 24606,'-20'-22'-6522,"5"3"4269,1 3 1260,6 2 50,0 6-518,2 8 2191,12 8-778,9 6 0,0 0 0,6 1 0</inkml:trace>
  <inkml:trace contextRef="#ctx0" brushRef="#br0">6541 13861 18891,'-23'-6'-1400,"3"-5"59,6-4 142,0-2 831,6 15 437,1-4 1,14 6-154,2 0 0,5 0-504,5 0 588,-3 0 0,11 0 0,-5 0 0</inkml:trace>
  <inkml:trace contextRef="#ctx0" brushRef="#br0">7692 13818 16683,'-14'-6'-1936,"0"-8"857,0-2 291,6 2 329,8 7 1,9 12-144,10 0 659,3 12 0,7-13 1,-1 8-1</inkml:trace>
  <inkml:trace contextRef="#ctx0" brushRef="#br0">8915 13733 12183,'0'-22'-1183,"0"3"956,-6 3-119,4 8-56,-4 2 0,6 12-261,0 4 654,6-4 0,8 13 0,8-3 1</inkml:trace>
  <inkml:trace contextRef="#ctx0" brushRef="#br0">10266 13662 8559,'0'-14'0,"0"0"0,0 18 0,0 6 0</inkml:trace>
  <inkml:trace contextRef="#ctx0" brushRef="#br0">20986 15482 7852,'-14'-15'199,"1"1"50,3 0 1,-1 5 149,7-1-305,-1 1 999,5-6-710,0 1 0,6 6-180,4 4 0,2 4 6,3 4 1,-1 10 3,0 10 1,-4 5-36,-1 4 1,-6 5-27,2 9 1,-4 2-188,-1 3 0,0 3 88,0-2 1,-1-9-159,-4-2 0,4-4 59,-4 0 1,-1-8 29,1-6 0,-5-11-164,6 1 16,-1-9 1,0-2-95,0-13 1,1-6-216,4-12 0,0-13-268,0-6 1,1-12 280,4-2 0,8-6-44,6 6 0,4 1 292,-4 7 0,5 6 147,-5 9 0,0 5 170,-5 9 0,0 10 299,0 9 0,-4 5 342,-1 5 1,-5 11-360,0 12 1,-2 7 232,-2 8 0,0 1-133,0 3 1,0-2-278,0 2 0,0 2 1,0-2 1,0-4-464,0-5 0,0-11-424,0 1 1,6-9 675,4 0 0,2-3 0,3-2 0</inkml:trace>
  <inkml:trace contextRef="#ctx0" brushRef="#br0">21384 15581 7852,'20'-8'1376,"-2"0"-1014,6 4 0,-6 1-199,6-7 1,-5 5-299,5-4 0,-7 4-524,2-4 0,-3 4-472,-2-5 1131,-6 7 0,-2-3 0,-6 6 0</inkml:trace>
  <inkml:trace contextRef="#ctx0" brushRef="#br0">21384 15681 7852,'-22'14'449,"1"0"149,7 0 0,6-4 294,3-1-607,4-6 0,13 4 24,7-7 1,8-7-44,6-2 0,4-5-507,5-5 1,1 1-211,0-5 1,-2 5-485,-3-1 0,-4 4 557,-5 0 378,-7 1 0,-1 0 0,-7 0 0</inkml:trace>
  <inkml:trace contextRef="#ctx0" brushRef="#br0">21768 15212 7852,'9'0'0,"1"0"0,-2 1 813,1 4 1,5 3-291,1 6 1,0-5-122,9 1 1,0-5-219,4 4 0,1-6-13,-1 2 0,1-2-282,-1 2 1,0-3 108,1 2 0,-7-1-245,-3 2 0,-10-2 116,-4 7 1,-5 6-46,-5 7 1,-14 12 85,-9 8 0,-12 9 35,-2 14 1,22-27 0,2 3-288,-4 7 0,1 1 0,4 0 0,1 1 116,-1 4 1,1-1 225,3-2 0,2-1 0,0 5 0,0 0 0,2-1 0,-1-1 0,-1 2 0,0 0 0</inkml:trace>
  <inkml:trace contextRef="#ctx0" brushRef="#br0">23118 15197 7992,'0'-8'-411,"0"2"513,0 6 0,0 2 273,0 2 0,0 6 161,0 9-319,0 3 1,0 8 42,0 3 1,0 0-138,0 10 0,0-4-51,0 9 1,-1-2 51,-4 1 0,2-1-124,-6 6 0,4-6 147,-5 1 1,7-4-558,-2-5 0,2-5-376,-1-9 252,2-4 1,-6-12-103,3-3 0,4-12 199,-4-7 1,2-14 436,-2-15 0,4-6 0,-6-8 0</inkml:trace>
  <inkml:trace contextRef="#ctx0" brushRef="#br0">23104 15126 7992,'7'-8'15,"2"4"0,4 2-15,1 2 0,5 6 352,0 4 0,0 2-8,-5 3 0,0 0-129,0 4 0,-1-3-97,-3 3 0,1-3-108,-7-2 0,6 0-109,-5 1 0,-1-1 81,-4 0 0,-1 0-161,-4 1 0,-3-1 78,-6 0 0,0 0-1096,-1 0 1197,-5-6 0,-2 5 0,-7-5 0</inkml:trace>
  <inkml:trace contextRef="#ctx0" brushRef="#br0">23403 15567 8363,'14'0'294,"7"-2"-242,2-2 0,-1 2-26,2-3 0,-2-1 8,2 1 0,1-1-1264,-6 1 1230,6 4 0,-9-6 0,5 7 0</inkml:trace>
  <inkml:trace contextRef="#ctx0" brushRef="#br0">23545 15340 7893,'-8'0'45,"0"0"322,3 0 603,4 0-655,-5 0 0,12 0-113,3 0 1,6 0-434,4 0 1,-2 0 171,7 0 1,1-2 58,8-3 0,-3-3 0,5-6 0</inkml:trace>
  <inkml:trace contextRef="#ctx0" brushRef="#br0">24000 15183 7899,'-16'2'0,"-3"2"172,3 4 1,-4 11 338,6 0 1,-5 2-280,0-2 1,5 1-3,4 4 0,7 3-147,-2-3 0,4 1 103,1-2 0,1 4-80,4-3 0,3 8-44,6 1 0,5-6-127,0-8 0,0-4 34,-5 0 0,5-7 21,0-4 0,5-4 152,-5-4 1,1-6-54,-1-9 0,-3-8-111,3-6 0,-8-6 102,-2 1 0,-5-2-233,0 2 0,-2-1 32,-2 6 1,-8-5 26,-6 5 1,-7 6-31,-7 8 0,-7 4-135,-3 6 0,-3 11-573,-2 12 0,2 8 832,3 11 0,-3 10 0,5 7 0</inkml:trace>
  <inkml:trace contextRef="#ctx0" brushRef="#br0">25351 14885 7989,'-22'-23'212,"-5"8"162,3 5 0,2 5-323,-2-4-11,7 6 0,-8-3 205,6 6-66,0 0 0,6 1-171,4 4 1,2 9 118,7 10 0,7 4 73,2 5 1,4-1-7,1 6 1,5 4-231,0 6 0,-5 4-40,-5-5 1,-5 4-13,0-8 0,-2 2-55,-2-7 1,-6 2-271,-4-2 1,-3-4-100,-1-5 0,-6-5 196,-4-1 1,-3-5-625,-1 1 940,-7-4 0,-1-7 0,-7-1 0</inkml:trace>
  <inkml:trace contextRef="#ctx0" brushRef="#br0">24810 15155 7989,'19'0'427,"0"0"1,7 0-109,-3 0 0,10 0-268,5 0 0,8 0 74,2 0 1,5-7-73,-1-2 1,2-2-775,-2 1 0,0-5 721,-9 5 0,3-12 0,-10 6 0</inkml:trace>
  <inkml:trace contextRef="#ctx0" brushRef="#br0">25720 15069 8027,'7'8'0,"-3"3"436,11-6 0,-4 6-301,8-1 1,-2 1 371,2-2 1,-2-3-523,7-6 1,-7 5-512,2 0 1,-3 0-514,-2-5-359,-6 0 1398,-1 0 0,-7 0 0,0 0 0</inkml:trace>
  <inkml:trace contextRef="#ctx0" brushRef="#br0">25621 15354 8613,'20'-5'926,"4"0"1,3-1-425,1 1 1,6 4-454,-1-4 1,5 3-260,-5 2 0,5 0-796,-5 0 1006,0 0 0,-5 7 0,1 1 0</inkml:trace>
  <inkml:trace contextRef="#ctx0" brushRef="#br0">26289 14856 7942,'8'0'0,"9"0"-136,-2 0 274,2 0 89,-3 0 0,5 6 285,0 4 1,5-2-175,-5 1 0,0 1 32,-5 4 0,-1 0-228,-4 0 1,2 1-104,-6-1 0,0 0-105,-5 0 91,0 1 0,-7-1 62,-2 0 1,-5 0-99,-5 0 1,-4-4-151,-5-1 1,0 1 63,-1 4 1,7-1-14,3-4 1,3 4 64,2-4 1,6 4 161,3 1-50,4 0 1,4 1 9,6-1 1,3 0-48,11 0 0,1-1 28,4-4 0,2-1 99,4-3 1,-4-2-86,3 7 0,-10-7 541,-4 2-389,4 2 0,-9 1 289,0 7 1,-6-6-123,-8 0 1,-11 1-124,-3 4 1,-15 5-89,1 0 1,-12 5-133,-2-5 1,-1 0-1048,-5-5 0,6-1 230,4-4 769,3 4 0,7-12 0,-1 6 0</inkml:trace>
  <inkml:trace contextRef="#ctx0" brushRef="#br0">28109 14913 8150,'0'-14'816,"0"0"1,-6 1-748,-4 3 3,-3 4 0,-1 6 67,0 0 1,0 0 45,0 0 1,-1 0-222,1 0 1,0 0 126,0 0-109,0 0 0,4 2 88,1 2 0,5 4-154,0 7 0,2-1-30,2 0 1,5 2 57,0 3 1,4-2-2,-4 7 1,1-5-1,-1 4 0,1 0-60,4 0 0,-2 4 112,-4-3 0,-2-2 37,3 2 0,-4-2 22,-1 1 0,0 3 140,0-7 0,-1 1-142,-4-1 1,2-3 18,-7 3 1,2-8 17,-1-2 1,-4-1-23,4 2 0,-4-2-294,-1-4 0,0-2 97,-1 3 0,6-4-621,-1-1 1,3-1 750,-3-4 0,4-3 0,6-6 0</inkml:trace>
  <inkml:trace contextRef="#ctx0" brushRef="#br0">28137 15084 8127,'16'0'0,"3"0"0,-2 0 33,7 0 1,-2 0 53,2 0 0,1 0 213,-6 0 1,0 0-85,-5 0 0,1 0-696,-1 0 190,0 0-867,-6-7 719,-2 6 0,-12-6 93,-4 7 1,-8 7 344,-6 2 0,-3 4 0,-1 1 0,-1 0 0,1 0 0,6 5 0,3 0 0,8-4-34,1-6-19,7 1 1,4-3 534,14-2 0,4 2-97,4-3 1,9 1-16,-4-5 0,6 0-467,-1 0 0,-3-2 79,3-2 0,-5 2 18,-4-3 0,3-3 0,-5 1 0</inkml:trace>
  <inkml:trace contextRef="#ctx0" brushRef="#br0">28578 14956 8124,'19'0'1,"0"0"0,6 4 81,-1 1 1,1 6 173,-1-1 0,3 4-34,-3 5 1,-4-2 269,-1 7 0,-3-2-260,-2 2 0,-1 3-46,-4-4 1,-3-1-154,-6 2 1,-3-2 93,-6 2 0,-4 3-170,-15-4 0,1 3 47,-11-3 0,6 3-92,-1-7 1,5 4 172,4-4 1,4 0 156,5-5-73,7 1 1,2-1-98,6 0 1,8-6-110,6-3 1,13-4 131,11-1 0,6 0-1554,8 0 1459,0-6 0,12-2 0,-7-6 0</inkml:trace>
  <inkml:trace contextRef="#ctx0" brushRef="#br0">22777 16633 7943,'-9'0'116,"-1"0"58,7 0 0,-2 0 240,10 0 0,3 0-92,6 0 1,7 5-166,2 0 0,6-1 3,4-4 1,2-6-52,3-3 0,3-4 62,-3-1 0,-2 4-149,2 1 0,-2 1 96,2-2 0,0 4 17,-9 6 1,1 0-108,-11 0 0,-2 6-32,-8 4 0,-2 9 86,-7 5 0,-3 9 7,-7 5 1,1 3 39,-10 1 0,-3 7-32,-2 3 1,3 2-143,2-2 0,8-4-204,2-10 0,6-5-350,-2-10 1,3-2 205,2-7 0,7-6 393,2-3 0,4 3 0,1 0 0</inkml:trace>
  <inkml:trace contextRef="#ctx0" brushRef="#br0">23616 16832 7995,'-8'0'1703,"2"0"-1202,6 0-134,0 0 1,6 2 37,4 3 1,4-4-45,5 4 0,-2-4-135,7-1 0,6 0-177,8 0 0,3 0 54,2 0 0,4-1-805,0-4 0,-4 4 702,-5-4 0,-6-3 0,2 0 0</inkml:trace>
  <inkml:trace contextRef="#ctx0" brushRef="#br0">24370 16420 7907,'1'-8'98,"4"3"0,-2 4 78,7 1 1,-6 0 356,6 0 1,-5 6-76,4 4-246,-6 2 0,4 2-95,-7 1 1,0-1-94,0 0 1,-2 0-78,-3 0 1,2 2 110,-6 3 1,4-8-186,-5 4 0,7-4 91,-2 3 1,4-5-80,1 1 0,0-6-66,0 6 0,6-5-97,4 4 0,9-4 188,4 4 1,-1-4 62,2 5 1,-5-3 185,5 3 0,-7 3-72,2-4 0,-5-1 213,-4 1 0,-4 1-104,-6 4 0,0 0 95,0 1 1,-8-1-71,-6 0 0,-2 2-57,-7 3 0,-6-3-233,-4 3 0,0-4-362,4 0 1,1-1-613,-1 0 1,7-6 113,3-3 929,4-4 0,-6 6 0,-1 0 0</inkml:trace>
  <inkml:trace contextRef="#ctx0" brushRef="#br0">22735 17401 8001,'-8'-6'-695,"1"4"0,15-4 347,7 6 1,11 0 531,12 0 1,14 1 182,5 4 1,5-2-8,0 7 0,-23-8 0,2-1-565,8 2 1,2-1-1,3-4 1,1-1 335,4-1 0,0-2 1,1 0-1,0-2-87,-3-1 0,0-1 1,7 0-1,1 0 54,4-2 1,0 0-1,-7-1 1,-3 1-173,-8 2 1,-2 1-1,-2-1 1,-2 1 59,30-5 1,-7 4-576,-11 1 0,-12 5 53,-12 0 0,-11 4 110,-8 4 1,-6 4 425,-8 7 0,-6-8 0,-2 0 0</inkml:trace>
  <inkml:trace contextRef="#ctx0" brushRef="#br0">23773 17529 7930,'22'0'-1373,"9"5"1098,-2-1 1,9 7 274,-1-1 0,3 2 0,-2 3 0,1-1 0,-5 0 0,-8 0 0,-7 1 0,-3-1 0,-2 0 0,-6 0 229,-3 0 0,-5 1 18,-5-1 1,-4 2 11,-10 3 0,-10-4-93,-9 4 1,-7-1-159,-3 1 1,-4-3 158,5 2 1,6-6-14,8-3 1,9-1 44,5 1 0,5-1-78,4-3 0,5-3-381,10 2 1,16-2 149,12-2 0,17-2-592,7-2 1,14-4 356,0-7 1,4-3-45,-4-1 0,0-7 1,0 4-1</inkml:trace>
  <inkml:trace contextRef="#ctx0" brushRef="#br0">25393 17102 7857,'0'-8'-574,"2"4"-11,3 8 0,3 0 585,6 5 0,2-4 0,3 4 0,-2-6 0,7 2 0,-1-5 0,6-5 0,4 4 0,0-4 0,-6-1 0,-8 1 0,-3-6 0,-8 9 0,-2-4 0,-6 6 0</inkml:trace>
  <inkml:trace contextRef="#ctx0" brushRef="#br0">25422 16932 7857,'9'-8'0,"1"3"0,-2 5 0,1 5 0,4 4-664,-4 10 1,-1 5 397,2 9 1,-7 3 265,1 7 0,-2 0 0,-2-1 0,0 0 0,0-5 0,0 3 0,0-7 0,0 0 0,0-4 0,0-7 0,0-3 0,6-3 0,-2-9 0,5-2 0,1-16 0,4-5 0</inkml:trace>
  <inkml:trace contextRef="#ctx0" brushRef="#br0">25905 16733 7356,'6'20'-1217,"-4"-1"1491,3 10 0,-2 2 11,2 12 1,-4 6 45,4 3 1,-2 3-100,2 2 1,-2 0-185,7 0 1,-6-5-304,6 0 0,-1-6 255,5 1 0,1 4 0,-1-1 0</inkml:trace>
  <inkml:trace contextRef="#ctx0" brushRef="#br0">22308 17401 7896,'-14'-6'739,"0"-2"-239,-1 0-278,8 1 0,0 15 197,7 7-243,0 5 1,2 16 115,3 7 0,-4 11-75,4 7 0,-4 1-68,-1-5 0,-4-5 81,-1 0 1,-5-6 34,6 1 1,-6-7-36,6-2 1,-1-7 38,5 2 1,0-4-53,0-5 0,1 1 13,4-6 1,8 0-63,6-5 1,6-5-16,-1 1 1,3-7-166,1 2 1,2-4 67,3-1 1,3-1-605,7-4 1,3-3 318,6-6 1,0 0-459,10 0 0,-4-1 417,-1 1 0,0-6 0,0-2 0</inkml:trace>
  <inkml:trace contextRef="#ctx0" brushRef="#br0">26744 16903 7925,'0'-8'1067,"-2"2"-1020,-2 6 1,2 6 179,-3 4 0,4 4 27,1 5 1,-5 5-43,0 9-48,1-3 1,4 11 67,0-3 1,1 3 0,4 2 0,-2 1 26,7 3 0,-6-3-84,6 4 1,-2 1-230,1-2 1,2 1 168,-6-6 1,1-5 1,-1-4 0,-3-5 51,2-4 0,-2 1-63,-2-6 0,-6-1 94,-4-9 0,-4-1 9,-5-3 0,2-4-315,-7 4 1,-6-3 105,-8-2 0,-5 4-174,-4 1 1,1 6 65,-6-1 1,1-3-376,-1 3 0,10-7-105,8 2 0,15-4-330,5-1 1,9-1 200,1-4 1,16-4 717,12-10 0,9-3 0,10-7 0</inkml:trace>
  <inkml:trace contextRef="#ctx0" brushRef="#br0">27085 17301 7820,'14'0'275,"1"0"1,-6 2 448,1 3 1,4-4-223,5 4 1,5 1-159,-6-1 0,8 5-322,-3-6 0,4 1 79,2-5 1,4 0-489,0 0 0,2 0 125,-2 0 1,-9 0-557,-1 0 818,-5 0 0,-10 0 0,-2 0 0</inkml:trace>
  <inkml:trace contextRef="#ctx0" brushRef="#br0">27199 17586 8633,'9'-5'389,"1"0"0,-1 0-352,6 5 1,-1 0 603,0 0 0,7 0-296,2 0 0,6 0-365,4 0 0,8 0 20,6 0 0,7-6 0,-3-2 0</inkml:trace>
  <inkml:trace contextRef="#ctx0" brushRef="#br0">28578 17088 7930,'10'-8'99,"-1"3"1,1 5-100,4 5 0,0 0 531,0 9-280,7-3 1,-5 11 2,2-3 1,-2-1-104,-2 5 0,-6-4-251,-3 5 1,-3-7 74,-2 2 1,-2 2 6,-3-2 1,-3 0 21,-6-5 0,-5 0 21,0 0 1,0 1 50,5-1 1,2 0-12,2 0 1,-1-4 46,6-1 1,1 1 207,4 4 0,6-5-302,3 1 0,6-7 57,4 2 0,7-4-303,8-1 0,3 0-223,-3 0 0,-1-6-312,-5-3 1,1-4 762,-1-1 0,-6-7 0,-1-1 0</inkml:trace>
  <inkml:trace contextRef="#ctx0" brushRef="#br0">28820 17245 7930,'25'-2'-106,"4"-3"1,-4 4-115,8-4 1,2-1-129,-2 1 0,5-5 128,-5 6 0,2-7 391,-2 1 0,-3 2-194,3-1 0,-4 1-562,-6-2 585,-2 4 0,-13 0 0,-8 4 0,-8-4 0</inkml:trace>
  <inkml:trace contextRef="#ctx0" brushRef="#br0">29076 17003 7930,'6'-8'-361,"4"3"0,-3 4 500,3 1 1,-5 1-27,4 4 1,-6 9 319,2 10 0,1 4-57,-1 5 0,0 1-179,-5 8 0,-2-7-106,-3 8 1,4-9-138,-4 4 0,-1-6-181,1 1 0,0-8 89,5-1-1260,0-7 771,7-2 627,1-9 0,6-19 0,0-2 0</inkml:trace>
  <inkml:trace contextRef="#ctx0" brushRef="#br0">29431 16818 7930,'14'14'0,"-6"7"79,-3 2 1,-3 6 113,-2 4 0,0 3 2,0 7 1,0 4 227,0 1 1,-5 4-384,0-5 1,-4 1 51,4-6 0,-1-4-732,1 0 0,3-6 640,-2 1 0,-4-3 0,0-2 0</inkml:trace>
  <inkml:trace contextRef="#ctx0" brushRef="#br0">28166 17273 7896,'0'14'-105,"0"2"559,0 3 0,1 5-126,4 9 1,-3 0-65,2 10 1,3-9-98,-3 9 1,1-5-28,-5 0 1,-1 1-18,-4-6 0,3-1-6,-2-8 0,-3-4 12,3-5 0,-1-1-15,5 0 1,1-1 156,4-4 1,5-1-128,9-3 1,4-4 120,10 4 1,4-3-100,5-2 0,1 0-152,0 0 1,1-2-264,3-3 1,1 4-465,9-4 1,-4-1 712,9 1 0,-4-6 0,-1 3 0</inkml:trace>
  <inkml:trace contextRef="#ctx0" brushRef="#br0">30085 17045 7908,'0'15'351,"0"-1"1,0 0-177,0 0-74,0 7 0,0 3 195,0 9 0,0-3-14,0 3 1,0 2 72,0-2 0,0 2-124,0-2 1,0-3-120,0 3 0,5-3 84,0-2 0,-1 1-90,-4-1 1,0-6 10,0-3 0,0-3-88,0-2 0,-1-4-1,-4-1 0,-4-6 47,-10 2 1,-3 2-328,-7-3 1,-4 3 128,0-3 0,0-2-404,4 3 1,2-4 259,4-1 1,2 0-551,7 0 1,6-1 119,3-4 1,4-8 696,1-6 0,6-12 0,2 1 0</inkml:trace>
  <inkml:trace contextRef="#ctx0" brushRef="#br0">30512 17230 7885,'9'13'389,"1"-4"0,-1 2 308,5-6-670,1 0 1,-1-5-210,0 0 0,-4 0-394,-1 0-680,-6 6 1256,3-4 0,-12 10 0,-2-4 0</inkml:trace>
  <inkml:trace contextRef="#ctx0" brushRef="#br0">30370 17529 7885,'1'14'368,"4"0"1,-2-6-114,6-3 0,1 1-145,4-1 0,7 0-30,2-5 0,6 0-406,4 0 1,-1-2 91,6-3 1,-2-1-26,2-3 0,1-4 259,-6 3 0,1-2 0,-6-2 0</inkml:trace>
  <inkml:trace contextRef="#ctx0" brushRef="#br0">31066 17102 7865,'10'0'332,"-1"0"0,1 0-95,4 0 1,5 5 277,0 0 0,1 6-18,-1-2 1,-3-1-137,3 2 0,-3-1-268,-2 5 0,0 5 20,0 0 1,-6 0-71,-3-4 0,-3-1-45,-2 0 1,-7 5-235,-2 0 1,-8-2 25,-2-7 1,0 2-192,4-2 1,1-2 134,0 1 1,4-6-168,1 2 544,6 3 1,-2-5 84,10 7 1,3-6 276,6 6 1,5-1-191,0 6 1,6-1 119,-1 0 0,3 0-14,1 0 0,5 2 94,0 3 0,5-3 165,-4 3 0,3-2-252,-3 2 0,0-3 77,0 3 1,-6-3 17,0-2 0,-7 0 33,-12 0 1,-2 5-344,-7 0 1,-14 7-290,-10-3 0,-11 1-246,-12 4 1,-10-2-515,-9 7 0,-4-3-4966,-1-2 5834,0 7 0,-3-5 0,2 3 0,5-3 0</inkml:trace>
  <inkml:trace contextRef="#ctx0" brushRef="#br0">4493 5033 8489,'0'28'-617,"-1"-4"-44,-4-1 1,3-5 539,-2 1 0,0-10 745,0-4-825,2-3 247,-4-9 0,6-2 47,0-10-93,0-3 0,6-7 0,2 1 0</inkml:trace>
  <inkml:trace contextRef="#ctx0" brushRef="#br0">7152 4720 8232,'6'20'-1228,"-4"-4"618,3 3 877,-4-3-4,-1-2 311,0-6-749,0-2 220,0-6-212,0 0 1,6-6-1,2-2 1</inkml:trace>
  <inkml:trace contextRef="#ctx0" brushRef="#br0">31109 15212 8241,'0'-18'-1186,"0"4"445,-6 3 741,4 3 0,-4-5 0,6 5 0</inkml:trace>
  <inkml:trace contextRef="#ctx0" brushRef="#br0">29175 18225 8137,'14'0'188,"1"0"-363,-1 0 0,6 5-352,4 0 0,3 6 444,1-2 0,6 4 350,-1 1 0,-2-1-314,-7-4 1,1 4-144,-6-3 0,-6 2 9,-8 2 0,-4 1 83,-1-1 0,-11-5 162,-3 1 1,-5-1-31,0 5 0,3-4 180,-3-1 1,5-4-34,5 5 42,2-7 1,7 5-129,0-4 1,7-2 44,2 3 1,8 3 49,2 1 0,5-1-75,-5 2 1,2-6-90,-2 6 1,-8-1 14,3 5 0,-9 1-100,-1-1 0,-4 0 52,-4 0 0,-6 5-140,-9 0 1,-8 2 105,-6-2 1,-5-4-183,5 4 1,-2-3-616,2-2 838,9-6 0,-9-1 0,11-7 0</inkml:trace>
  <inkml:trace contextRef="#ctx0" brushRef="#br0">29758 18282 8044,'14'0'241,"-3"2"148,4 3 0,-4 3-235,8 6 1,1 5-102,-1 0 1,6 6-130,-1-1 0,3 2 122,1 3 0,1-1-746,-1 1 0,-4-6 124,0 1 576,-7-6 0,4 2 0,-7-6 0</inkml:trace>
  <inkml:trace contextRef="#ctx0" brushRef="#br0">30085 18211 8174,'0'-8'-5,"-6"10"-220,-4 12 0,-1 4 218,2 10 0,-9-1 164,4 11 0,-3-5-413,3 5 1,-7-2 130,-3 2 1,2 2-194,-1-7 0,5 0-109,-1-5 427,3-6 0,2 5 0,0-5 0</inkml:trace>
  <inkml:trace contextRef="#ctx0" brushRef="#br0">30341 18055 8170,'14'-8'0,"1"2"172,-1 6 0,0 3-83,0 6 0,0 2 37,1 13 0,-1 0-220,0 4 0,-6 2-170,-3 3 1,-5-3 2,-5 4 0,-5 0-260,-8-1 0,0-1 168,-6-8 1,1 1 352,-6-6 0,7-5-98,3-4 98,3-7 25,9 3 1,3-6 144,14 0 1,3 0 404,15 0 0,-1 0-227,11 0 1,0 6 111,4 4 0,-1 3-246,-3 1 0,-5 0-11,-9 0 1,-5 2-217,-9 3 1,-7-2 104,-13 7 1,-17 4 15,-15 6 0,-10 5-423,-1-1 1,-3 3-13,-6 2 1,-9-7 0,31-19 0,1 1-1</inkml:trace>
  <inkml:trace contextRef="#ctx0" brushRef="#br0">10820 16619 8050,'-8'-8'779,"10"2"-785,12 6 1,2 5-165,8-1 1,-1 6 1044,6-6 0,5 3-605,4-2 0,3-4-590,2 4 0,3-4-335,-3-1 1,-1 0-68,-13 0 11,2 0 0,-17 7 711,1 2 0,-14 10 0,-9 3 0</inkml:trace>
  <inkml:trace contextRef="#ctx0" brushRef="#br0">10934 17060 8050,'-22'36'-568,"-4"-8"397,8-9 1,-1-3 1106,4-2 1,6-6-362,-1-3 0,9-3-6,1-2 1,11-7-153,8-2 0,12-5-185,3-5 1,13 3-209,10-3 0,6-2-506,8 2 0,-3 0-571,-6 5 1,-7 6 654,-12 4 0,-7 4-224,-3 4 1,-11 0 621,-8 5 0,1-6 0,-7 3 0</inkml:trace>
  <inkml:trace contextRef="#ctx0" brushRef="#br0">11417 16420 8050,'7'-8'242,"1"2"60,6 6 0,5 6 63,0 4 1,4 2 425,-4 2 0,7 5-438,-3 0 1,9 7-94,1-3 1,2-1-75,-2 2 0,-5-5 45,1 5 1,-7-1 174,-8 6 0,-8 1-126,-6 3 1,-15 11-38,-18 13 0,14-22 0,-2 1-461,-7 6 0,-1 2 0,1 2 0,-1 1 42,-6 4 1,-1 2 0,1 2-1,-2 1-2131,-8 5 0,-1 1 2307,2 2 0,-2 1 0,10-19 0,-2 0 0,0 0 0,2-1 0,0 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8289 13918,'-15'-30,"-4"-3,17 4,-4 6,6-4,6 12,2 8,12 0,3 7,5 0,7 0,-5 7,11 0,-5 8,13-1,2 6,12-4,-11 11,10-11,-24 11,3-11,-13 10,-6-10,5-2,-11-1,4-5,-12 6,5 0,-5-6,6 5,-6-5,5 0,-6 4,8-10,-1 4,0-6,7 0,-6 7,6 0,-7 1,7 5,-5-5,4 6,1-6,1 5,6-5,-6-1,5 6,-5-5,0 0,5 5,-5-6,0 1,5 5,-5-5,1 6,3 0,-10-6,5 5,-13-5,4 0,-4-2,6 0,1-4,-1 4,0-6,7 0,-6 0,6 0,-7 6,7-4,-6 11,12-12,-11 12,5-5,-1 0,2 4,0-10,5 11,-5-12,1 12,3-5,-10 6,11 0,-11 0,4 1,1-1,-5 6,4-10,1 9,1-18,6 6,7-7,1 0,7 0,4 0,1 0,-7 0,9 4,-2 1,-4 0,4 1,-4-4,6 10,-1-10,-12 11,-3-6,-5 8,-7-1,-2 0,-5 0,-1 1,-6-1,4 0,-4-6,0 5,5-12,-5 5,0-6,4 0,-4 7,6-6,1 12,-1-5,6 0,-4 4,11-4,-11 0,4-1,1-1,1-5,6 6,-5-7,3 0,-10 6,11-4,-11 10,4-10,1 4,-5-6,11 0,-12 0,12 0,-5 0,7-6,-1 4,1-10,-1 10,-6-4,5 6,-5 0,0 6,-1 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11574 14728,'-8'24,"1"-5,14-13,1-4,12 4,9-6,13 0,3 0,4 6,-7 2,-6 7,-7-1,-9 0,-12-6,-1 4,-26-10,8 4,-23 1,19 1,-12 6,5 0,-7 0,1 0,-1 1,1-1,6-6,-5 4,11-4,-11 7,12-8,-12 6,11-5,-11 13,5-6,-13 6,5-1,-11 2,-2 1,-1 3,-5-10,0 5,5-7,-5 0,6 7,1-5,5 10,-4-10,11 11,-11-11,5 11,-7-18,1 10,-1-11,0 0,1 5,-1-6,7 1,1 5,6-11,1 10,0-10,5 10,-3-4,10 7,-11-1,11 0,-11 0,12 0,-12 1,5-1,-13 0,-2 7,-12 1,1 5,-5-4,11 4,-4-6,3 2,4 4,-2-5,4 7,-12-1,5-6,-11-1,4-7,1-4,2-1,10-6,-9 10,3-5,-13 6,6 6,9 3,7 5,0 0,5-5,-5-3,7-6,-7-6,5 5,-11-12,11 12,-11-11,11 4,2 0,7-4,7 4,0-6,-1-6,8-2,0-6,7 0,-6-7,4 5,-10-4,10 12,-17 1,10 1,-18 5,-2-6,-1 7,-4-6,-1 4,-1-10,-7 4,-6 0,-5-5,-3 4,4 2,-1-5,-3 2,8-1,6 2,10-4,-20-1,7-8,-16-5,10 3,9-3,-2 7,2-4,3 4,-7-1,3-7,-13-2,8-5,6 6,7 7,1-4,-7 10,-7-5,-4 7,4 6,7 3,2 4,-2 1,2 0,-7 0,3 0,-12-7,4 0,-11-14,6 5,-6-11,4 12,-4-12,6-2,0-1,7-17,7 6,10-7,9 7,-2 7,3 4,1-5,-11 19,9 3,-10 13,5 0,-6 0,5 0,-4 0,-1-6,-1-8,-7-2,7-4,-5 5,-2 1,-1 6,-5 2,6 6,0 0,-6 6,-1-4,-5 9,2-6,9-1,6-4,7 0,-23-6,8 4,-11-10,8 4,13-6,-5-1,17 8,-9 0,17 7,-4 7,6-6,6 5,1 1,26-25,-1 14,16-23,-5 13,-1 6,1-5,12 5,0-8,6-3,1 4,1-19,11 11,6-10,-11 3,-17 1,-1 5,0 1,4 1,-3-2,3 3,2 7,5 0,-1 0,7 6,-2 3,-3-1,-2 1,-3-4,-1 4,-5-8,0-1,0 0,4-5,3-2,2 2,4-4,5 4,1 0,0 5,-6-1,-4 1,4 6,2-4,4 2,-3 2,-11-1,6 6,3-2,-2-2,2 3,-10-1,0 5,-2-2,2-2,-5 2,16-17,-8 5,11-10,-10 4,-8 5,0 6,5 0,-1-6,1-4,0 0,12-1,-3-2,11 0,-12 1,-2 7,-6 0,-7-1,5 8,-5 0,-6 1,-9 4,-2-4,-3 6,6 0,-8 0,-1 6,-6-4,8 11,-1-12,0 5,0-6,7-6,-5-2,4-6,1 0,1-7,6-1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8318 13875,'30'0,"9"7,-9-6,19 5,5-6,3 0,-3 0,-12 0,-4 2,0 3,0-4,5 4,-7 3,18 6,-8 8,10 7,-8-1,-10 1,-10-7,12-2,-2-6,25-6,1 5,1-5,-2 0,-12 4,-2-4,-6 13,-7-5,-1 11,-13-12,5 0,-5-3,6-10,1 4,5-6,-4 6,12 2,-6 7,0-1,-1 6,-7-10,1 9,-1-18,1 12,-7-12,5 6,-5-7,6 0,-6 6,5 2,-5 6,7 7,-1 1,7 0,-5-1,11-7,-5 0,1-6,4-2,-5 1,0-6,5 12,-10-12,3 12,-5-5,-1 0,1-2,-1-6,0 0,1 0,6 6,1 2,7 13,-1-5,1 4,0 1,-7-12,5 10,-11-17,5 4,-7 0,-6-4,5 11,-11-12,11 12,-11-5,4 0,1 4,-6-4,6 0,-7-2,0 1,1-6,-7 6,-2-1,-6 2,0 6,-6 0,-2 0,-7-6,-5 5,4-5,-17 6,9 0,-17 7,11 1,-17 6,9 5,-10 1,9-1,1-5,5 1,-5-1,5-1,-5-3,6 3,-1-4,3-1,2 2,-1-5,1 5,-1-1,-13 11,-1-1,-6-5,11-4,-3-2,-2 2,1 1,-1-6,0 0,-12 1,6 2,-3 7,9-7,-4 5,3-7,-13 4,6-3,-1-4,0-3,5 4,9-9,6 4,-15 7,9 2,-11 1,0 3,5-10,-12 11,12-18,-11 10,11-11,-5 0,6-1,0-7,7 0,1 6,13-5,2 6,5-7,1 0,0 0,0 0,0 0,-1 0,1 0,-6 0,4 0,-11 0,17 6,-8-4,3 10,-1-4,-4 6,6-6,0-1,-1-7,-5 0,4 0,-5 0,7 0,0 0,0 0,0 0,-1 6,7-4,-4 4,-2 0,-2 2,-5 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17687 2985 5964,'15'15'0</inkml:trace>
  <inkml:trace contextRef="#ctx0" brushRef="#br0">17659 3099 7957,'0'8'-344,"6"-2"1,-3-6-165,7 0 508,-1 0 0,12 0 0,1 0 0</inkml:trace>
  <inkml:trace contextRef="#ctx0" brushRef="#br0">18199 2260 7993,'0'-14'704,"0"6"0,0 4-662,0 8 30,6 11 1,-2 7 69,5 6 27,-6 7 1,5 6-102,-3 6 1,-4 5 132,4-4 1,-3 9-180,-2-5 0,0 5 63,0-10 1,0-3-221,0-11 1,0-1-77,0-13-819,0 0 677,0-11 0,0-10-299,0-12 652,0-6 0,6-22 0,2-2 0</inkml:trace>
  <inkml:trace contextRef="#ctx0" brushRef="#br0">18370 2218 7993,'28'-29'-639,"-4"1"447,0-1 1,-1 1 719,6 0 0,-1 5-121,1 5 1,-7 3-362,-3 6 51,3 3 1,-6 12 5,3 3 0,-10 12 56,-4 7 0,-4 2-14,-1 8 0,0 5 2,0 4 1,0 5 6,0-4 0,0 5-177,0 0 0,0 7 89,0 1 1,5 1-333,0-5 0,0-4 154,-5-5 1,4-1-192,1-9 0,0-9-375,-5-6-1,0-5-84,0-4 763,0-6 0,-13-15 0,-3-8 0</inkml:trace>
  <inkml:trace contextRef="#ctx0" brushRef="#br0">18284 2559 7993,'0'-8'-22,"0"0"4,0 3 1,2 2 68,3-6 0,9-1 128,10-4 0,4-2-178,5-3 0,-1 2-96,6-7 1,-7 7-8,3-2 0,-6 8-212,-4 1 0,-4 7-231,-6-1 361,-6 2 0,-1 4-10,-7 2 0,-8 6 68,-6 9 0,-9 3 250,-10 6 1,-5 7-199,-9 3 1,3-2 218,-4 2 1,10-2-62,5 2 0,10-3 1093,4-6-324,3-7-448,8-2 1,14-12-387,13-3 1,13-15 93,6-4 1,9-10-262,5 1 1,-3-4 98,-1-2 1,-11 3 48,-3 2 0,-4-3 0,-2 5 0</inkml:trace>
  <inkml:trace contextRef="#ctx0" brushRef="#br0">18284 2346 7993,'7'-8'-584,"-4"1"409,6 7 0,-4 7 523,5 2 0,-7 12-58,2 7 0,-2 9 308,1 10 0,-2 7-174,3 12 1,-4 0-123,-1 10 0,0-3-237,0-2 1,0-8 22,0-6 0,7-8-117,2-11 1,-1-3 84,2-7 1,-1-7-669,5-7 1,-4-6 311,-1-8 0,1-3-543,4-7 0,-2-1 843,-2-13 0,3-6 0,-5-6 0</inkml:trace>
  <inkml:trace contextRef="#ctx0" brushRef="#br0">18768 2346 7993,'14'-15'253,"0"1"0,2 0-177,3 0 0,2-5-63,2 0 0,4-5 452,-3 5 1,3 0-98,1 5 1,-1 0-1032,-3 0 1,-4 1 194,-6 4 1,-4-2-797,-1 6 1264,-5 0 0,2 5 0,-6 0 0</inkml:trace>
  <inkml:trace contextRef="#ctx0" brushRef="#br0">18924 2246 7993,'-14'7'0,"6"0"157,3 8 0,-1-6 787,1 1-301,1-1-70,4 5-850,6-6 0,7 3 186,6-6 1,1 0-552,-1-5 0,3-5 318,7 0 0,-1-6-168,0 2 1,-4-2 206,0 1 0,-7-1 18,2 6 267,-3-6 0,-8 10 0,-3-4-28,-10 10 1,-5 3-6,-9 6 1,-3 6 281,-6 4 1,-5 1-108,0-1 1,-7 3 168,2-3 0,3 2-101,2 3 1,5-1 180,4 1 0,-1-1-2,6 1 1,5-7-84,4-3 0,7-4 63,-2 0 1,7-6-87,7 1 0,4-9-321,15-1 0,4-8 115,11-11 1,6-3-666,3-6 1,3-1 185,2 1 0,-7 1-41,-2 3 0,-10-2 1,-5 2 0,-9 3-263,-5 2 1,-5 4 704,-5 0 0,-2 1 0,-7 0 0</inkml:trace>
  <inkml:trace contextRef="#ctx0" brushRef="#br0">18896 1919 7993,'8'-14'-251,"4"6"1,-4 2 150,6 6 0,-1 8 652,-3 6 0,2 14-97,-2 15 0,-2 8 9,1 10 0,-6 4-541,2 6 0,1 5 227,-1 0 1,-2-35 0,0 0-274,0-1 0,-1 0 1,-1 1-1,1 0 104,3 0 1,0-1 0,3 34-338,1-12 1,2-4 13,-6-15 0,4-4-307,-4-10 1,1-7-307,-1-3 575,-3-10 1,4-4 379,-6-10 0,0-9 0,0-8 0</inkml:trace>
  <inkml:trace contextRef="#ctx0" brushRef="#br0">19109 2531 7993,'0'20'-198,"-1"-1"198,-4 9 0,-3-2 431,-6 7 1,-2 3-91,-3 2 1,-2-3-304,-2-2 1,-3-3 28,7-1 1,-1-7-392,1-3-58,3-4-44,-4 0 1,7-15-797,3-10 1222,4-3 0,6-20 0,0 3 0</inkml:trace>
  <inkml:trace contextRef="#ctx0" brushRef="#br0">19066 2630 7993,'35'0'-266,"-5"5"316,3 0 0,-3 6-378,-1-2 0,-5 2 94,-1-1 234,-5 2 0,8-10 0,-3 4 0</inkml:trace>
  <inkml:trace contextRef="#ctx0" brushRef="#br0">19408 2033 7978,'0'-8'817,"6"2"0,0 7-556,4 4 1,-4 5-112,-6 8 1,0 0-224,0 6 1,0-1-181,0 6 0,-5-2-84,1-4 0,-6 4 147,5-3 0,1-4-46,4-1 0,-5-3-300,0-2-305,0-6 422,5-2 330,7-6 146,1 0 507,6 7 1,-1 1 264,-4 6-678,4 0 0,-12 5 135,4 0 0,-3 6 19,-2-1 0,0 3-48,0 1 0,0 2 40,0 3 0,0-2 18,0 2 0,0-10-56,0-4 0,0-3 63,0-2-191,0-6 1,0-3-132,0-10 0,0-15 0,0-10 0</inkml:trace>
  <inkml:trace contextRef="#ctx0" brushRef="#br0">19550 2360 7978,'19'-5'0,"0"0"0,4-6 528,-4 2 0,7-2-96,-3 1 1,4-2-356,2 2 1,-2-2 85,-4-3 1,-2 3-706,-7 2 1,0-1 57,0 7 1,-6-3-859,-3 2 1342,-3 4 0,-9-5 0,-1 6 0</inkml:trace>
  <inkml:trace contextRef="#ctx0" brushRef="#br0">19692 2047 7978,'0'-8'0,"0"4"273,0 8 1,5 6 14,-1 9 0,1 4 139,-5 11 1,5 2-81,0 7 0,-1-1 100,-4 1 1,0 1-116,0 3 1,0-1-117,0 6 0,0-4-96,0 4 0,0-11-227,0 2 0,0-10-630,0 0 1,0-9 470,0-5 0,0-8-1765,0-2 1026,0-6 1005,0 4 0,7-14 0,1-1 0</inkml:trace>
  <inkml:trace contextRef="#ctx0" brushRef="#br0">19991 1820 7748,'0'14'-456,"-5"0"541,0 0 0,-1 7 301,1 3 1,-1-2-265,-4 1 0,-1 1-157,6 5 0,-4-3 67,4-2 1,0-3-307,5-7 202,0 0 33,0-6 1,2-3 25,3-10 1,3-3-30,6-6 1,0-7-223,0-2 0,2 0 78,3 0 0,-3-1 18,3-4 0,3-1 60,2 1 0,-2 6 112,2 3 1,-2 4 118,1 6 1,-2 3 260,-7 6 0,-4 1 84,-1 4 0,-6 3-203,2 6 1,-3 7 46,-2 2 0,-5-2-5,0-2 0,-4 1-135,4-1 305,0 0-857,5-4 296,0-8 1,2-2-537,2-10 1,4 2-40,7-6 0,-8-1 330,-2-4 1,1 5-47,-1-1 146,0 7 1,-7-2 421,-2 10 1,0 4-168,-5 10 1,0-1 485,-6 5 0,1 1-233,0 5 1,4-3-18,1-2 0,6 1-382,-2-6 0,-1 0-310,1-4 1,-1-6-458,1 0 887,-3 1 0,-13 4 0,-1 0 0</inkml:trace>
  <inkml:trace contextRef="#ctx0" brushRef="#br0">19976 2218 7930,'0'-8'355,"0"2"1,2 7-102,3 4 1,-2 3 201,6 6 1,-6 7-501,2 2 29,-3-2 1,-2 6-134,0-4 0,0 3 122,0-3 1,0 3-50,0-8 1,0 1 120,0-4-505,0-1 17,0 0 181,0-6 0,0-8-18,0-9 1,0-10-75,0-5 1,5 2 88,-1-2 1,7-4 98,-1-6 1,2 0 123,3 1 0,4 3 41,0-4 0,4 9 126,-4 1 0,0 7-55,-5-2 1073,1 10-719,-1 2 1,-6 14 32,-4 2 0,-2 10-205,-2 5 0,-6-2-29,-4 1 1,2 0-356,-1 0 0,-1 3 87,-4-7 1,0 4-407,0-4 1,0 0 218,-1-5 0,3 1-958,2-1 466,-2-6 148,4-2 575,-7-6 0,8-2 0,2-2 0,3 1 163,2-7 1,2 2-69,3-1 0,2-4 240,8 4 0,-1-4-132,0-1 1,2-1 83,3 1 0,1 2-13,4 2 1,-2-1-148,-3 6 0,-3 1-248,3 4 154,-10 0 1,2 1-135,-6 4 1,-2 3 37,-7 6 0,-6 0-12,-9 0 1,2 5 38,-7 0 0,0 2-84,-4-2 1,0 1 72,-1 4 0,5 3 0,1-3 0,4-2-93,-5 1 0,7 1 106,-2 5 0,-2-3-5,2-2 0,5-3-60,5-7 181,5 0 0,-2-4 71,6-1 0,6-6 298,4 2 1,9-10-202,5-4 0,2-4-33,3-1 0,1-7-143,3-2 1,0-4-10,10-2 0,-8 6-376,7-1 0,-9 7 170,1-2 1,-12 3-501,-8 2 1,-1 4-46,-9 1 283,1 6 0,-11-4 403,-4 7 0,-9 0 0,-3 0 0,-6 0 0</inkml:trace>
  <inkml:trace contextRef="#ctx0" brushRef="#br0">20076 2459 7930,'5'15'263,"-1"-1"0,3 0-99,-3 0 0,-2 1 69,3-1 1,-4 5-252,-1 0 0,0 9 75,0-4 0,-1 6-215,-4-7 0,2 3 97,-7-3 0,6 3-60,-6-7 0,7 0-186,-2-5 1,2-2-823,-2-2 1129,4 3 0,-6-12 0,7 6 0</inkml:trace>
  <inkml:trace contextRef="#ctx0" brushRef="#br0">20190 2417 7930,'8'0'1492,"-2"6"-982,-6 4 0,0 4-102,0 5 1,0 3-155,0 6 0,0 7 157,0 3 1,5 8 21,-1 1 0,7 7-36,-1-2 0,4 3-657,5 2 0,-3-2 310,3-2 0,-8-3-836,-2-3 0,1-4 498,4 0 1,-6-7-211,-3-7 0,-4-3-76,-1-2 244,0-3 1,-6-9-798,-4-2 1127,-2 2 0,-9-10 0,-1 4 0</inkml:trace>
  <inkml:trace contextRef="#ctx0" brushRef="#br0">20630 2104 8776,'19'0'298,"0"0"0,11 0-192,-1 0-26,9-6 0,-7-1 248,7-2-1138,-6-4 609,9 5 0,-16-6-820,4 0 722,-10 0 1,-1 4-56,-8 1 354,3-1 0,-12-10 0,5-2 0</inkml:trace>
  <inkml:trace contextRef="#ctx0" brushRef="#br0">20886 1891 7917,'-14'6'-606,"-5"2"424,0 6 1,0 2 761,5 3 0,0-2-126,0 7 0,-1 4-439,1 6 0,0 4-29,0-5 0,4 0 13,1-5 0,1 1 57,-2-1 1,-1-6-139,7-3 0,-1-8 7,5-1 0,1-5 106,4 4 0,3-6-108,6 2 0,5-8 41,0-2 0,11-8-79,-1-1 1,7 5 19,-3-6 1,0 4-163,-4-3 0,-7 6-56,-3 4 61,-3-4 245,-8 6 0,-8-3-81,-10 10 0,-9 8 186,-5 6 0,-4 6-111,-5-1 0,1-1 142,-6 6 1,11-9-60,-1 9 0,4-6 308,1 1 0,7-3 218,6-7-293,7 0 0,-2-6-128,10-3 1,9-4-218,10-1 1,9-11-224,5-3 1,2-8 153,-2 3 1,1-6 121,-6 1 1,-1 2-344,-8-2 1,-4 7-556,-6-2 0,-6 3 362,-3 2 525,-4 0 0,-7-1 0,-2 1 0</inkml:trace>
  <inkml:trace contextRef="#ctx0" brushRef="#br0">20872 2218 7917,'-9'1'0,"-1"4"-116,7-3 111,-3 10 0,6-4 136,0 6 446,0 1-265,0 5 0,0-2-93,0 5 0,0 1-179,0 4 0,0 1 27,0-1 0,0 2 78,0 3 1,0-3-299,0 4 1,0-4-127,0-2 0,0 0-164,0 1 1,0-1 112,0 1-621,0-7 594,0 5 0,0-11 357,0 2 0,0-6 0,0-3 0,0-6 0,0 4-533,0-7 533,0-7 0,0-2 143,0-10 1,4-3 227,1-7 1,6-6 267,-1-2-330,2-5-74,3-6 1,0 3-12,4-2 1,2 1-90,3-1 1,2 1-120,-2-6 0,-2 6 30,2-1 1,-7 2-163,2 3 0,-3 5 43,-2 4 0,-4 9 79,-1 6 299,-6 2-235,10 8-50,-11 2 38,4 6 4,0 0 1,1 6 20,2 3 0,4-1-50,-4 2 1,4-1-10,1 5 1,5-4-294,0-1 159,0 1 1,-5-1-86,0 1 1,-1-5-609,-4 4 446,-2 0 0,-7 6 69,0-1 1,-8 0 287,-6 0 0,-7 1 0,-7-1 0</inkml:trace>
  <inkml:trace contextRef="#ctx0" brushRef="#br0">21057 2360 7917,'-14'8'-873,"6"-2"1091,1-6 1,9 0 491,3 0 0,11-8-475,12-6 0,0-2-390,6-7 0,-4 4 32,-2-5 1,1 2-271,-1-2 1,-1-1-62,-3 6 264,-10 6-265,-2 7 102,-10 6 1,1 1 352,-12 4 0,-7 16 0,-13 9 0</inkml:trace>
  <inkml:trace contextRef="#ctx0" brushRef="#br0">20957 2488 7858,'15'0'168,"-1"0"1,0 0 15,0 0 1,0 0-61,1 0 1,-3 1 56,-2 4 1,1 3-83,-6 6 77,-1 1 1,-4-1-136,0 0 1,-1 0 130,-4 0-115,-3 1 0,-1-1-119,-1 0 1,2-4-6,-1-1 0,-4-4-353,4 4 92,2-6 165,-5 4-43,10-7 1,-4-7-102,6-2 0,6-8 50,4-2 1,2-7-61,2 3 1,2-3 162,3 3 0,-1-3 47,5 7 1,-5 0 74,1 5 0,-8 5 362,-2-1 87,1 7-248,-2 3-72,-2 8 0,-6 8 795,0 3-558,0 3 1,0 2 191,0-1 1,0-1-135,0 2 0,-5-2-251,0-3 1,-1-8 238,1 3-348,4-3-250,-6-3-150,7-1 192,0-7 148,0-7 0,0-1-1043,0-6 454,0 0 314,7 0 0,-4 0-86,6-1 0,-4 1 2,5 0 534,-7 6-218,9-5 233,-10 12-20,4 1 1,-6 3 717,0 6-224,0-5-289,0 8-75,0-10-429,0 4 117,7-6 0,-6-1-250,4-4 0,-3 2 94,-2-7 1,4 1-60,1-5 1,4-5-454,-4 0 431,6 0 0,-4 3 79,2-3 0,4 3 18,-4-3 236,4 10 1,-4-2 455,1 6-293,-1 0 1,4 11 192,-4 4 1,-1 9-139,-3 5 0,-3 2 82,2 3 1,-2 6 85,-2 3 0,0 3-104,0 1 1,0-4-126,0 0-171,6-6-13,-4 9 0,4-13-155,-6 1 0,0-3 143,0-7 1,0 0-176,0-4-162,0-8 1,-6 0 0,0-9-743,-4-3 535,-3-2 275,12-8 0,-6-5-585,7-4 400,-6-3 437,5-7 0,-6-3 0,7-5 0</inkml:trace>
  <inkml:trace contextRef="#ctx0" brushRef="#br0">21512 2175 7917,'8'-14'-13,"4"6"1134,-4 2-421,0 6-510,-1 6 1,-7 8-26,0 10 1,-2 3-65,-3 1 0,4-1-211,-4-3 0,-1 1-207,1-6 230,0 0 77,5-5 0,0-4-216,0-1 114,6-6 30,2 4 0,8-7-27,3 0 0,-2-7-75,7-2 1,0-9-82,4-1 1,-4-6 1,0 1 0,-2-2-169,1-3 1,3 2-174,-7 4 340,0-4 1,-5 6 264,0-2 0,-6-4 0,-2 11 0,-6-5 0,0 12 0,0-1 0,0 1 0,0 1 0,0 2 0,-1 6 81,-4 0 0,3 1 173,-2 4 0,2 5 814,2 8-559,0 5-235,0 5 0,5 0-52,0 1 1,1-1-85,-1 1 1,-4-1-154,4 1 0,1-6-63,-1 1-415,0-7 0,-5 4-87,0-7 104,0-6 0,-7-2 16,-2-6 460,-4-6 0,-1-8 0,0-8 0</inkml:trace>
  <inkml:trace contextRef="#ctx0" brushRef="#br0">21754 1976 7917,'6'21'0,"-5"9"-308,4 12 155,-3 1 243,-2 6 0,0-5 407,0 4 1,-5-4-407,0 3 1,-1-4-294,1-5 1,2 1 58,-6-6 1,4 1-216,-5-6 0,6-6-280,-6-3 331,7-9-15,-10-4 322,12-6 0,-12 0 0,5 0 0</inkml:trace>
  <inkml:trace contextRef="#ctx0" brushRef="#br0">21583 2587 7917,'-2'34'-225,"-2"-1"225,2 6 0,-4-9 0,6 5 876,0-7-342,0-5-381,6-3 1,-3-7-186,7-4 0,-1-2 97,5-7 0,5-12-150,0-2 1,0-9 19,-5-1 0,1-8-251,-1-1 1,0-2-210,0 2 294,1 3-8,-1 2 1,-5 2-291,1 7 266,-7 7 28,10-1 191,-12 12 58,5-6 225,1 7 0,-6 7 23,4 2 0,-3-1 282,-2 1 0,1 1 267,4 4-344,-3 7-224,4-5 1,-6 10 710,0-2-588,0-3 0,0 4-520,0-6 169,0 6 1,0-9-468,0 3 0,0-3 452,0-2 0,6 0 0,2 0 0</inkml:trace>
  <inkml:trace contextRef="#ctx0" brushRef="#br0">22294 1834 8028,'0'14'554,"0"0"1,-2 12-258,-2 2-198,-4 16 0,-8-6-56,-3 10 0,2 1 77,-7-2 1,0 0-59,-4-4 0,-1-7-15,1-3 1,1-3-266,3-1 0,4-7-742,6-3 531,-1-3-459,7-8 235,-4-2 0,10-9 653,-3-7 0,4 1 0,1-12 0</inkml:trace>
  <inkml:trace contextRef="#ctx0" brushRef="#br0">22180 2232 7845,'14'6'87,"1"2"0,-3 11 225,-2 0 1,1 11-22,-7-1 0,1 2 81,-5-2 0,0 4-249,0 0 1,0 0-106,0-4 1,0-1-73,0 0 0,0 1-255,0-1 1,5-6-970,0-3 665,-1-9 613,-4 2 0,7-4 0,1 7 0</inkml:trace>
  <inkml:trace contextRef="#ctx0" brushRef="#br0">22379 2061 7845,'14'-14'52,"1"0"1,-1 0 184,0 0 0,5-5-114,0 0 1,1-5-132,-1 5 1,-7 0-1104,2 5 555,-3 0 393,-3-1 0,3 6-351,-7-1 514,1 1 0,-5-5 0,0-1 0</inkml:trace>
  <inkml:trace contextRef="#ctx0" brushRef="#br0">22536 1777 7849,'0'10'0,"0"-1"1,0-4 47,0 4 164,0 1-53,0 4 0,0 0 361,0 0-106,0 1-189,0-1 0,0 0 26,0 0 1,-2 0-123,-3 1 1,2 4-98,-6 0 0,4 1-102,-5-1 1,-1-2-277,-8 7 0,4-7-908,-4 2 653,3-3 246,-5-2 1,5 1-105,-2-1 1,2-6 7,2-3 451,-1 2 0,1 1 0,0 7 0</inkml:trace>
  <inkml:trace contextRef="#ctx0" brushRef="#br0">22322 2218 7853,'15'0'0,"-1"0"-373,0 0 333,0 0 156,-6 6 0,3-1 132,-6 9 0,4-1-17,-4 10 1,0 3-1,-5 7 0,0-3-179,0 3-106,0 3 220,0-6 0,0 5-107,0-6-127,0-1-40,0 0 1,0-5-629,0-5 594,0-2-445,0-8 84,6-2 0,-4-12 231,2-3 0,-2-9 272,-2-1 0,0-11 0,0 2 0,0-4 0,0 4 0,0 1 0,0 3 0,0-3-56,0 5 0,0-6 80,0-1-14,6 1 149,-4 6 0,15-5 301,-2 3 1,2 2-108,-3-1 0,7-1 11,2-5 0,4 3-75,2 2 0,-7 3-42,-3 7 0,-3 6-344,-2 4 64,-6 2-57,4 2 1,-10 8-20,3 6 1,-5 7 86,-5 7 0,-1 5-33,-4 0 1,-3 5 19,4-5 0,3 1-127,1-6 1,2 4-210,-2-4 202,3 4 76,-4-17 1,6 11-629,0-7 301,0-7-97,0 1 517,0-5 0,-6 6 0,-2 0 0</inkml:trace>
  <inkml:trace contextRef="#ctx0" brushRef="#br0">22450 2374 8071,'14'-14'-211,"1"0"0,0 4 295,4 1 1,-3 4 255,3-4 0,-8 5-871,-1 0 171,-1 2-5,-1 2-187,-2 0 448,-6 0 0,-3 6-8,-6 4 0,-1 7 22,-9 2 1,2 2-26,-2-2 1,3-4 153,-3 4 1,3-3 43,2-2 0,2 1-68,2-1 205,4 0 0,6-4 362,0-1 0,1-6-403,4 2 0,8-5-119,6-5 1,6 2 20,-1-6 1,3 1-135,1-2 1,-4-1-75,-1 6-460,-5 1 194,2 4 216,-12 0 66,-1 0 1,-19 6 160,-2 3 1,-8 4-84,3 1 0,-6 2 102,1 3 1,2-3-26,-2 3 0,7-3 179,-2-2 0,5-5-19,4 1 0,2-7 239,4 2-395,2 3 22,-4-7-50,12 5 0,-3-6-167,7 0 143,-1 0 0,5 0-145,1 0 1,-7 2 64,-4 3 1,-2 3-171,-2 6 0,0 0 140,0 0 0,-2 1 29,-2-1 0,2 0 273,-3 0-105,-3-6 135,7-2 138,-6-6-168,7 0-15,0-6 1,7 0-85,2-4 0,4-2-12,1 2 1,7 2-775,2-1 354,4-1 343,2-4 0,5-6 0,3-3 0</inkml:trace>
  <inkml:trace contextRef="#ctx0" brushRef="#br0">22863 2218 7832,'-8'0'-911,"1"0"1486,26-7-241,-8 6-320,23-12 1,-12 4-219,6-10 1,1 3 22,-1-3 0,-6 3-609,-3 2 638,3 0 1,-11 1 151,3 4 0,-9 2 0,1 1 0,-6-2 0</inkml:trace>
  <inkml:trace contextRef="#ctx0" brushRef="#br0">23005 2118 7832,'0'8'0,"0"5"-43,0-4 42,0 4 127,0 7 0,0 3 558,0 5-279,0 7-95,0 1 1,0 5-46,0-3 1,0 3-135,0-3 1,0 3-104,0 2 0,0-7-124,0-3 1,0-3-361,0-1 0,0-12 350,0-3 189,0-9 1,0-2-1614,0-12 601,0-7 534,0-19 0,0 5 395,0-3 0,4-3 0,1-2 0,2 1 0,-3-1 0,-1 7 0,7-2 0,-1 3 0,6 1 0,-6 6-408,1-1 456,-1 13 8,5-8 0,0 17 910,1-2-400,-1 2-258,-6 8 1,3 7 97,-6 6 0,4 6-161,-4-1 1,0-2-170,-5 2 0,-2-1 59,-3 6 1,-3-1-142,-6 1 1,0-1-2,0 1 8,-1-7-6,1 4 0,0-10-319,0 3 150,0-3-3,-1-8 1,6-2-77,-1-6 1,7-1 78,-1-4 1,2-8-147,2-6 0,2-6 57,2 1 1,4-9-140,6-5 1,5 2 401,0-2 0,0 6 0,2-9 0,-4 5 0,7-7 0,-7 1 0,10 5 0,-11 3 0,3 5 0,-3 2-76,-2 4 168,-6 2 189,-2 13 32,-6 2 0,-5 12 351,1 4-278,-7 9-187,3-4 0,-5 8-51,4-4-85,-4-4-57,11 6 0,-9-12-318,7 1 67,-1-1-3,5-1 0,0 0-41,0-3-25,0-4 343,0 6-91,0-7 1,6 0-82,4 0 446,2 0-171,9 0-4,-5 0 0,10 0 62,-2 0 1,3 0-90,1 0 0,1 1 19,-1 4 0,1 3-16,-1 6 0,-6 2 14,-3 3 1,-5-2 17,-4 7-53,-4-7-29,-6 10 1,0-5 259,0 7-4,-12-7-268,2 5 0,-17-5 49,4 6 26,-4 1-83,-2-1 0,-1-6 23,-3-3 0,5-3-14,-1-2 0,7-6-129,8-3 0,6-5 136,3-5 0,5-9-9,5-10 1,9-3-731,10-1 294,9 0-123,-3-1 0,10 1 518,-7-1 0,6 1 0,-2-1 0</inkml:trace>
  <inkml:trace contextRef="#ctx0" brushRef="#br0">24043 1606 7972,'0'19'429,"0"0"0,-7 7-403,-2-3 0,-4 4 74,-1 2 1,-5-1-277,0 0 0,-1-5 151,1-4 0,3-4-125,-3 0 1,5-6-69,4 1 55,-3-7 262,12 3-285,-12-6-37,12 0 150,-6-6 1,15 3-117,6-7 1,2 1 106,8-6 0,6 1-5,8 0 0,-2 0 0,2-1 1,-5 3-13,5 2 1,-12-1 324,-3 7-123,-5-1-63,-4 5 0,-6 1 173,-4 4 30,-2 9-55,-2 8 1,-8 10 221,-6 6 0,-7 1-84,-7 14 1,-2 3-151,-3 6 1,1 4 4,-6-4 1,5 0 18,-5-6 0,7-5-371,-3-4 138,11-9 0,2-4 153,7-11-376,0-2 134,6-7-225,2-6 1,1-5-317,0-12 1,2-3 269,8-11 393,-4-7 0,6-7 0,-7-5 0</inkml:trace>
  <inkml:trace contextRef="#ctx0" brushRef="#br0">23829 2047 7972,'8'22'-428,"5"-3"477,-4-9 1,-2 2 275,-3-2-713,4 2 169,-6 3-16,4-7-248,-6 4 0,-1-10 483,-4 3 0,2-4 0,-7-1 0,7-6 0,-2-4 0,5 2 0,5-1 0,3-1 0,6-4 0,7 0 0,2 0 0,6 0 0,4-1 0,-3-5-62,11 4 0,-6 0 103,3 7 35,-3-1 16,-7-4 1,-6 5 156,-3-1 1,-8 7 68,-1-2-59,-7 4 0,2 2-137,-10 4 1,-5 4 20,-9 10 1,-4-1-172,-10 5 162,2 1-41,-10 5 1,7-1 24,-4 0 1,0 1-64,9-1 0,1-6-114,14-3 0,-2-8-28,11-1-171,0-7 1,13 3 172,7-6 0,5 0 29,9 0 1,4-4-124,0-1 116,6 0 18,-9 5 1,5 0-23,-6 0-11,-7 0 99,-2 0 1,-7 7 108,-4 2 1,2 4-7,-6 1 0,0 6 218,-5 4 1,-2 3 177,-2 1-229,-4 1-112,-7 6 1,6-5 214,0 3-3,-1-3-242,-4-2 1,0-1-203,-1-3 54,7-4-439,-4-12-22,4 5 1,-6-12 158,0 4 1,1-14-104,3-6 1,-2-4-89,2 1 0,-2-5-516,-3-5 1008,1 0 0,0-7 0,0-2 0</inkml:trace>
  <inkml:trace contextRef="#ctx0" brushRef="#br0">23972 2360 7956,'1'-10'-214,"4"1"0,-2 6 288,7-2 0,-6 3 119,6 2 1,-6 2 118,6 3 1,-5 1-29,4 4 1,-6 2-394,2-2 99,-3 2-122,-2 3-30,0-1 0,-7 0 252,-2 0-495,-4 0 298,-1 1 0,-2-3 16,-3-2 1,3 1-181,-3-6-80,4-1-179,7-4 430,1 0 22,20-6 0,-2 3 317,13-7-129,0 7-16,4-3 1,-4 1-77,-1 0 0,-10 1 49,1 4 1,-7 0 97,2 0-11,-6 0 1,2 4 136,-10 1 0,-3 5-117,-6-6-106,6 7 6,-4-9 0,8 9-134,-5-6 133,6 0-277,-4 1-122,7-5 1,4-1 84,5-9 241,1-10 0,16-3 0,-3-7 0</inkml:trace>
  <inkml:trace contextRef="#ctx0" brushRef="#br0">24341 2218 7952,'-1'14'436,"-4"0"0,-3 2-163,-6 3 0,0-3-28,-1 3 1,1 1-379,0-1 95,0 0 83,-1-5 1,8 1-52,2-1-84,3-6-49,2 4 1,2-10-311,3 3 0,2-4 105,8-1 1,5-5-634,4 1 977,-4-7 0,7 3 0,-5-6 0</inkml:trace>
  <inkml:trace contextRef="#ctx0" brushRef="#br0">24668 1820 7865,'14'-15'559,"7"6"-329,3 0 1,3-1-319,1-4 1,-6 6-645,5-5 329,-11 5 74,4 1-468,-12 0 582,-2 14 1,-12 0 231,-3 8 0,-9 4-60,-1 0 0,-6 6 118,1-2 0,-2 4-62,-3 2 0,7-7 118,3-3 0,5-3 669,4-2-343,4 0-271,6-6 1,2-2 85,2-6 1,11-3-62,8-6 0,4-2-31,2-13 1,-1 2 163,0-2 0,-4-3-344,0 4 0,-7-4 0,4-2 0</inkml:trace>
  <inkml:trace contextRef="#ctx0" brushRef="#br0">24825 1749 7854,'-8'14'0,"-3"-5"132,6 1 1,-5-5 289,6 4 1,-3 0-288,3 6 77,-4 5-40,-6-4 1,-1 9-317,1-6 0,-5 7 76,0-3 0,-6 9-39,1 1 0,-1 0 185,1-4 0,5 2 31,10-2 1,-2 1-152,6-11 1,2-2-38,8-8 0,9-2-297,9-7 184,11-7 103,-4 0 0,9-14-334,-6-3 1,1-3 144,-6-1 1,-1 1 14,-3 3 1,-4 4 72,-6 6 0,-1 4 115,-4 1 127,-2 6 0,-9-2 106,-3 10 0,-3 9 305,-6 10 1,-2 4-223,-2 5 1,0-6 507,-6 6-392,7-6-140,-10 1 0,13-2 364,0-7-436,0 0 1,12-10-174,-3 1 1,5-9 5,5-1 0,4-1-217,10-9 1,-3 1-260,3-6 283,-3 8-15,-2-6-122,0 11 154,1-10 136,-7 10 0,-4 2 56,-8 10 1,-4 2 164,-7 2 0,0 5-57,-4 0 1,1 5 83,-5-5 1,5 5-74,-1-5 0,3-2 48,2-8-159,6 4 46,2-11-52,6 4 1,3-8-141,7-2 1,5-4 117,14-6 1,-1-1-87,1 1 0,-2 0 30,-4 0 0,3-1-96,-7 1 1,4 0 14,-4 0 0,0 4-520,-5 1 2,1 6 84,-8-4 597,0 7 0,-20 7 0,-3 1 0</inkml:trace>
  <inkml:trace contextRef="#ctx0" brushRef="#br0">24810 2346 7854,'8'9'119,"-3"1"0,1-1 159,-1 5 0,5 5 17,-6 0 0,1 7-27,-5-3 1,0-1-153,0 2 96,0-7-27,0 10 1,0-11-8,0 3-107,0 3-57,-6-6-250,4 4-34,-10-5 0,8-7-1080,-5-4 880,6-2 0,-8-4-790,6-2 1260,-6-11 0,3-7 0,-6-6 0</inkml:trace>
  <inkml:trace contextRef="#ctx0" brushRef="#br0">24754 2502 7854,'-7'14'0,"-1"2"-50,-6 3 0,0-3 3,0 3 0,-1 1-35,1-1 0,0 5 181,0-5 0,4-5-817,1-4 718,6-7 0,-10 3 0,5-6 0</inkml:trace>
  <inkml:trace contextRef="#ctx0" brushRef="#br0">24810 2488 7854,'23'-8'0,"3"-3"336,-2 6 1,-3 0 81,-2 5 0,1 2 23,-1 3 1,0 1-513,-5 4 0,5 2-925,0-2 996,0-4 0,2 7 0,1-5 0</inkml:trace>
  <inkml:trace contextRef="#ctx0" brushRef="#br0">25493 1692 8322,'-10'16'901,"1"3"0,-2 3-695,-8 6 0,2 5-380,-7 0 0,0 5-323,-4-5 0,-4 1 217,4-6 1,-4-1 40,8-3 1,4-4 2,1-6-143,3-6 121,8-1 1,3-9-156,10-3 0,3-1 207,6-4 15,0-2 191,7 4 0,-4 0 124,7 3 1,-5 4 83,5 1 1,-7 6 217,2 4 1,-8 10-206,-1 8 1,-7 3 122,2 6 1,-4-3 7,-1 3 0,0-5 154,0 1 0,0 2-327,0-2 1,0-4 48,0-6 1,0-4-707,0 5 125,0-7-297,0 4 462,0-13 188,0-2 0,0-6 0</inkml:trace>
  <inkml:trace contextRef="#ctx0" brushRef="#br0">25493 1877 7846,'16'-5'19,"3"0"0,-4-6 9,4 2 0,-3-4-153,-2-1 0,1-1 32,-1 1 1,-2 5 92,-2-1 0,-4 1 0,-6-5 0</inkml:trace>
  <inkml:trace contextRef="#ctx0" brushRef="#br0">25663 1663 7846,'8'0'-674,"5"0"927,-5 0 0,0 2 516,-3 3 1,-4 4-138,-1 10-283,0 3-191,0 0 1,-6 5-90,-4-3 0,-2 3-57,-3 1 0,-3 1-223,-1-1 1,0-4-38,4-1 0,-4 0-271,0 0 0,1-2 122,3-7 0,6 0-261,-1 0 0,6-6 21,-6-3 637,7-3 0,-3-9 0,6-1 0</inkml:trace>
  <inkml:trace contextRef="#ctx0" brushRef="#br0">25521 2005 7846,'10'1'71,"-1"4"0,-6 3 171,2 6 1,1 6 151,-1 4 0,2 3-126,-3 1 0,-2 1 16,3-1 0,-4 1-127,-1-1 1,0 1-114,0-1 0,0-4 8,0-1 1,0-5-144,0 1 0,0-3-124,0-2 0,0-5-946,0 1 126,0-7 724,0 3 1,-5-7-249,1-4 0,-1-3 559,5-6 0,-2-2 0,-2-3 0,2-3-136,-3-7 1,4 1 135,1 0 0,6-2-29,4-4 1,2-2 44,2-7 0,2 2 69,3 3 0,3-1-21,7 6 1,-1 1 122,1 9 1,-6-3-41,1 7 1,-8 5 321,-2 5-268,0 5-21,-6-2 1,0 14-58,-3 6 0,-5 8 116,-5 12 1,-1 2 135,-4 7 1,-1 1-64,6 3 1,-4-3-262,4 4 0,0-4-133,5-1 1,0-7-264,0-3 0,0-4 75,0-6 1,0-2-623,0-7 589,0 0 1,0-4-26,0-1 0,-6-6 328,-3 2 0,-4-3 0,-1-2 0</inkml:trace>
  <inkml:trace contextRef="#ctx0" brushRef="#br0">25536 2189 7846,'9'-9'427,"0"-1"-284,1 7 32,4-9 0,0 10 334,1-3 1,-1-1-327,0 1 0,0 0-252,0 5 1,1 0-197,-1 0-581,-6 0 540,-2 0 1,-6 2 129,0 3 1,-6-2-5,-4 6 1,-2 2 32,-3 8 0,-3-3-69,-1 3 0,0-3 101,4-2 0,1-1 54,0-4 0,4 2 248,1-6-111,6 6 274,-3-9-160,6 4-103,6-6 0,2-2 217,6-2-95,0 2-104,0-10 0,5 10 3,0-3-20,0-3-55,-5 7-35,-6-6-264,-1 14 37,-7 1 199,-7 6 233,6 0-195,-6 0 1,9-1 13,3-4 1,-2 2 7,6-6 0,1 0 12,4-5 0,-4 5-55,-1-1 1,-6 3-48,2-3 26,-3-2 0,-9 11 16,-2-4 1,-10 4-7,-5 1 0,-1 0 40,1 0 0,-3 1 4,4-1 0,-3 0 75,3 0 1,2 1 187,7-1 0,4-5 119,1 1-93,6-7 1,-2 3-50,10-6 1,9 0-111,10 0 1,3-5-290,1 1 0,11-7-30,4 1 1,3-1-43,-3 2 0,2-4-225,-2 4 1,6 2 435,-11 2 0,6-9 0,-8-2 0</inkml:trace>
  <inkml:trace contextRef="#ctx0" brushRef="#br0">26161 1848 8265,'14'0'404,"8"-1"184,7-4 1,7-5-325,12-9 0,2 2-311,7-7 0,-5 5-313,0-4 0,-12 1-73,-2-2 0,-8 3-280,-7 7 0,-7 0 362,-6 0 0,-7 4 351,2 1 0,-10 6 0,-3-4 0</inkml:trace>
  <inkml:trace contextRef="#ctx0" brushRef="#br0">26474 1592 7905,'-8'0'53,"2"7"0,6 2 210,0 10 1,4-2 135,1 7 0,0 0-172,-5 4 1,0 5-170,0 1 1,-2-1-313,-2-5 0,-3-4 185,-2 0 0,1-9-701,3 0 87,4-1 173,-6-13 0,7-1 510,0-9 0,13-10 0,3-3 0</inkml:trace>
  <inkml:trace contextRef="#ctx0" brushRef="#br0">26644 1678 7900,'0'14'0,"0"2"0,0 3 0,-6-2 148,-3 7 0,-4-5 265,-1 4 0,-5-4-864,0 5 1,-6-5 170,1 5 0,-3-6-321,-1 6 0,-1-6 601,1 1 0,-7 3 0,-1 0 0</inkml:trace>
  <inkml:trace contextRef="#ctx0" brushRef="#br0">26175 2047 7905,'8'0'110,"-1"-1"326,-7-4-74,6 3-119,-5-4-198,6 12 0,-9 2-272,-3 6 0,4 1-101,-4-1 1,-1 0 210,1 0 1,0-4-105,5-1 230,0 1-171,0 4 1,2-1 93,3-4 0,-2-1 52,6-3 1,-4 3 192,4 6 0,-1 2-102,2 3 1,1 3 218,-6 6 1,-1 0-73,-4 1 1,0 4-27,0 0 1,2 0-2,3-4 0,-4-1-35,4 1 1,-3-7-10,-2-3-230,6-3 0,-3-8 12,7-4 0,-6-4-172,6-4 1,-5-9-479,4-6 0,-6-2 333,2 2 1,-4-3 383,-1-6 0,0-7 0,0-1 0</inkml:trace>
  <inkml:trace contextRef="#ctx0" brushRef="#br0">26389 2147 7905,'23'-24'-25,"1"0"1,0 5 106,4-4 1,2 5 212,3-1 1,-3 4-7,3 0 0,-7 3-27,-3 2 0,-5 4 37,1 6-123,-3 0 1,-9 6-229,-2 4 0,-5 9 89,-5 4 1,-2-1-31,-8 2 1,1-2-64,0 2 0,-2 1-427,-3-6 0,3 0 54,-3-5 1,4-1-189,0-4 1,1-2 225,0-7 0,4-2 391,1-3 0,6-2 0,-2-8 0,4 0 0,1-4 0,1 3 0,4-3 0,3 9-583,6 4 555,-6 6 297,5 6 0,-12 4 325,4 9 1,-4 3-157,-1 6 1,0 1 230,0-1 0,0-1-185,0-3 0,2 1-200,3-6 0,-4 0-144,4-5 0,3-4-17,1-1 0,4-6-141,1 2 1,0-10-40,1-4 0,1-10-350,2-5 0,3-3-54,3-1 0,1-1-494,-6 1 1,5-2 242,-5-3 0,0 3 712,-5-3 0,6-4 0,2 1 0</inkml:trace>
  <inkml:trace contextRef="#ctx0" brushRef="#br0">26900 1749 7905,'2'-8'0,"3"3"66,-4 3 0,10 4-37,-6 3 0,5 7 785,-6 7 0,7 7-325,-3-8-98</inkml:trace>
  <inkml:trace contextRef="#ctx0" brushRef="#br0">27057 1777 7901,'0'-8'0,"-5"0"-8,0 4 166,1 2-126,4-4 51,0 6 0,-5 1 2,0 4 0,0 3-100,5 6 1,0 2 221,0 3 1,2 9-107,3 10 0,1 5 275,3 4 1,4 10-77,-3 9 0,1-2-116,-2-3 0,4-2-191,-4-3 0,-1-5-210,2-4 1,-6-7 142,6-2 1,-7-11-91,2 1 0,1-14-739,-1 1 623,0-11 1,-1-10-653,1-13 932,0-6 0,1-16 0,2-4 0</inkml:trace>
  <inkml:trace contextRef="#ctx0" brushRef="#br0">27284 1720 7901,'22'-14'-129,"1"0"-64,-5 0 0,5-5 430,5 0 0,7-5-48,3 5 1,8 0-27,1 5 0,-1 1-48,-8 4 0,0-2-183,-10 6 1,2 0 52,-11 5 1,0 2-52,-5 2 0,-6 0 158,-3 5 0,-4 5-5,-1 5 1,0 2 29,0-2 0,0 3-14,0 6 0,0 1 92,0-1 1,0 2-76,0 3 1,5 5 107,0 10 1,1-1-20,-1 10 0,-2 1-43,7 9 0,-7 2-236,1-2 1,3-9 98,-3-1 1,1-10-45,-5 1 1,0-6-230,0-4 0,0-8 81,0-6 0,0-7-47,0 2 216,-6-9 1,-2-4-105,-6-6 1,0-6 75,-1-4 0,1-4-298,0-5 0,-2 2-286,-3-7 0,2 0 606,-7-4 0,-6-7 0,-6-1 0</inkml:trace>
  <inkml:trace contextRef="#ctx0" brushRef="#br0">27284 1905 7901,'2'8'-161,"3"-3"1,3-4 173,6-1 1,0 0 302,0 0 1,5-1-315,0-4 0,6-1-183,-1-4 1,-2-1 88,2 6 0,-7-4-335,2 4 286,-9 0 171,-4 5 0,-14 7 90,-6 2 0,-7 10-61,-7 5 1,-1 3 178,1 1 1,4 1-51,1-1 0,7-1 134,2-4 0,4-2 81,5-7-256,4 0 0,1-6-222,9-3 1,10-5 67,5-5 0,3-7-166,1-7 0,7-5-139,3 5 1,-5-5-300,-4 5 1,-4 1 169,-11 3 441,3 1 0,-15 0 0,4 0 0</inkml:trace>
  <inkml:trace contextRef="#ctx0" brushRef="#br0">27384 1834 7901,'14'14'511,"-4"7"-295,-1 2 1,-4 6 12,4 4 0,-6 0-16,2 10 1,-3-4-543,-2 9 1,0-6-11,0-4 1,-2-3-208,-3-7 0,2 1 227,-6-1 0,-1-6-42,-4-3 1,0-4 360,0-6 0,-1-3 0,-5 1 0,-2 1 0</inkml:trace>
  <inkml:trace contextRef="#ctx0" brushRef="#br0">27270 2346 7901,'0'-10'-754,"0"1"1,2 4 871,2-4 1,4 4 661,7-5 0,5 6-440,4-6 1,4 1-289,5-6 0,1 1-39,8 0 1,-7 0 103,8 0 0,-7-1-379,-3 1 64,0 0 86,-17 6 1,-2 3 188,-9 10 0,-5 9-37,-5 10 1,-4 3-35,-10 1 1,-3 5 19,-7 1 1,2-1-283,4-5 0,-4 1 97,3-1 1,2-4-433,-2-1 0,2-4 591,-1 5 0,-4 0 0,5 4 0</inkml:trace>
  <inkml:trace contextRef="#ctx0" brushRef="#br0">27327 2616 7901,'-10'6'0,"1"4"0,6 2 0,-3 2 0,6-6 0,7-1 0,8-7 0,0-7 278,9-2 0,8-5 624,10-5 0,9 1-787,11-5 1,-1 4-2134,1-5 2018,-1 7 0,-16-4 0,4 7 0</inkml:trace>
  <inkml:trace contextRef="#ctx0" brushRef="#br0">5503 6255 11240,'14'0'0,"2"5"479,3 0 0,3 6 183,6-2-538,7-2 0,-3 5-104,5-2 1,0 2 52,1 3 1,-2-3-262,-3-2 0,-3 2-937,3-2 770,-3 2 0,-6 3-559,0-1 1,-7 0 471,2 0 1,-8 5 418,-1 0 1,-7 0-1,3-5 1</inkml:trace>
  <inkml:trace contextRef="#ctx0" brushRef="#br0">5887 6582 9254,'9'10'-82,"1"-1"1,1 1 280,8 4 0,-4 0 117,4 0 1,2 5-120,-2 0 1,6 5-146,-1-5 1,4 0 156,5-5 1,4-6 35,5-3 0,1-4 173,0-1 0,-7-6-75,-3-4 0,-4-7 151,-6-2 0,-4-6-96,-9 1 0,-4-3-152,-6-1 1,-6-2-140,-4-3 1,-9 3-250,-4-4 1,-11 0-162,-3 1 1,0-2 185,-1 2 0,2-2-1151,-2-3 1,5-2 1254,9 7 1,4-12 0,5 0-1</inkml:trace>
  <inkml:trace contextRef="#ctx0" brushRef="#br1">9469 5772 9160,'0'-8'911,"7"2"-661,-6 6-74,6-7-60,-7 6 93,0-12-238,0 12 217,0-6-180,0 1 229,0 4-219,0-4 172,0 6-322,0 0 242,-7 6-38,6-4-22,-6 4 0,6-6 37,-4 0-1,4 7-33,-12-6 0,10 5 11,-7-6 1,6 5 51,-6 0-123,1 6 0,-6-5 52,1 4 0,5 2-113,-1-2 0,1-2 61,-6 1 1,1-1-13,0 2 0,0 1 26,0-7 1,-5 3-9,0-3 0,0-2 82,5 3 1,-1-4-63,1-1 164,0 7 0,0-6-99,-1 4 1,6-2 93,-1 2 1,6-4-68,-6 4 1,6 2 44,-6-3-29,7 1-23,-3 1-218,6-4 131,0 4-120,0-6 1,0 2 114,0 3 0,1-4-103,4 4 98,-4-4-7,12-1 1,-10 0 1,7 0 1,-6 0 1,6 0 0,-5 0-13,4 0 21,-6 0-24,10 7 23,-5-6 160,6 12-64,0-11-49,1 10 0,-1-10 127,0 3-84,0-4 1,0-1-20,1 0 1,-1 2-11,0 2 1,0-2-99,0 3 1,1-4 81,-1-1 0,0 2-128,0 3 0,1-4 64,-1 4 1,0-2-42,0 2-47,0-4 1,1 7 96,-1-3-25,0-3 0,0 4 8,1-6 1,-6 5-7,0-1 1,-4 1 7,5-5 1,-6 0-290,6 0 176,-7 0 1,5 0-295,-3 0-1187,-4 0 824,6 7 784,-7 0 0,0 1 0,0-1 0</inkml:trace>
  <inkml:trace contextRef="#ctx0" brushRef="#br1">9469 5786 7944,'-7'0'-525,"-6"-6"1,11 3 831,-2-7 0,0 7 39,0-2-49,2-3-92,-4 7 0,7-6 116,4 7 0,-2 0 142,7 0-321,-7 7 1,8-4-7,-6 6 1,6-4 40,-2 5 0,-1-6-110,2 6 0,-6-7 214,6 2-225,-1 3 1,6-7 98,-1 4 1,0-3-155,0-2 1,-4 1 68,-1 4 0,1-4-15,4 4 0,0-3-34,0-2 0,-4 4 70,-1 1 0,1 5-87,4-6 1,-5 7 79,1-1 0,-2-2-169,1 1 1,2-4 85,-6 5 1,6-7-170,-1 1 86,-4-2 1,7-2 23,-4 0 1,-1 0-9,1 0 1,-4 0 27,5 0-171,-7 0 181,9 0 1,-8 0-183,5 0 244,-6 0 2,4 0 7,-7 0 245,0 0-159,0 6 1,-2-4-67,-3 3 0,4-2 124,-4 2-126,-3-4 1,2 7 25,-4-3 0,2-4-18,4 4 1,0-3-70,-5-2 1,-1 4 3,-4 1 0,5 5-7,-1-6 1,1 3-13,-5-3 1,-1 3 65,1 2-107,0 4 1,0-7 65,0 4 0,4-2-79,1-4 70,5-2 0,-7 6-396,7-3-703,-1-4-679,5 5 1777,0-6 0,6 0 0,2 0 0</inkml:trace>
  <inkml:trace contextRef="#ctx0" brushRef="#br1">9128 5857 7974,'-8'0'-97,"0"2"229,4 2 85,2-2 119,-4 4-111,6-6 0,0 2 281,0 3-396,6-4 1,2 10 67,6-6 0,0 1-127,1-1 0,0-3 83,4 2 1,2 0-148,3 0 1,3-2 66,-4 3 1,4-2-22,1 2 0,6-4-8,-1 4 1,-2 1-94,-7-1 0,3 4-62,-3-4 1,-4 5 120,-1-6 0,2 3-250,-2-3 0,-2 0 73,-7 5 0,1-4-1007,-7 4 590,7-6 603,-9 10 0,11-11 0,-5 4 0</inkml:trace>
  <inkml:trace contextRef="#ctx0" brushRef="#br1">9512 5729 7710,'-8'-8'-47,"2"2"616,6 6-228,0 0 0,5 2-241,-1 2 0,6-1 34,-5 7 0,4-5-43,-4 4 80,6 1-84,-3 4 0,6-5-39,0 1 0,0-7 51,1 2 1,-1-4-101,0-1 1,0 0 79,1 0 0,-1 0-97,0 0 1,2 0 89,3 0 0,-4 5-72,4 0 0,4 6 0,-1-3 0</inkml:trace>
  <inkml:trace contextRef="#ctx0" brushRef="#br0">6996 4436 8241,'-15'-15'0,"7"7"219,2 2 0,12 6 422,4 0 0,3 0-166,1 0-287,0 6 0,5 1-56,0 2 0,1 9-147,-1-4 0,-8 3-57,4-3 1,-6 1 143,1-1 1,-4 0 166,-6 0 1,0 5-341,0 0 1,-6 2-480,-4-2 0,-2-4 308,-3 4 1,1 2 57,0-2 0,0 0 186,-1-5 1,3-4-9,2-1 0,4-4 81,6 4 0,2 1-85,2 4 1,4 0 123,6 0 1,1-1-106,-1-4 0,0 4 117,0-3 0,1 2-81,-1 2 1,-5-4 37,1-1 325,-7-5 1,3 3-103,-6-2 0,-6-3 53,-4 3 1,-4 1-41,-5-1 1,2 4-457,-7-4 1,5 1 116,-5-1 0,2-4-651,-1 4 1,2-3 34,7-2 1,4-2-876,1-3 1541,6-2 0,-4-20 0,7-3 0</inkml:trace>
  <inkml:trace contextRef="#ctx0" brushRef="#br0">7166 4649 8241,'14'0'186,"1"0"0,-1 0 96,0 0 0,5 1 121,0 4 1,6-3-154,-1 2 1,3-2-247,1-2 0,5 0 80,1 0 0,-1 0-718,-5 0 1,-6 0 235,-3 0 0,-3 0 398,-2 0 0,-6-6 0,-2-2 0</inkml:trace>
  <inkml:trace contextRef="#ctx0" brushRef="#br0">7479 4379 8241,'8'14'0,"-3"2"-20,-10 3 1,2 3 99,-7 6 1,-4 7-126,-5 3 0,2-3-171,7-2 1,-2-3 148,2-2 0,4-4-629,1 0 696,3-13 0,-4 8 0,-2-11 0</inkml:trace>
  <inkml:trace contextRef="#ctx0" brushRef="#br0">7536 4236 8241,'28'-9'61,"1"0"1,-1 4 77,1-5 1,-6 7 227,1-2 0,-7 4 373,2 1 1,-3 1-475,-2 4 0,-6 3 0,-3 6 1,-3 5-150,-2 0 0,-7 6 84,-2-1 0,-9 8-335,-1 1 1,-1 0 0,1-4 0,5-7-50,-1-3 1,6-4-229,4 0 291,4-7 1,2-2 48,13-6 1,2 0 69,8 0 1,0 0-20,4 0 0,1 0 9,-1 0 0,-4 0 16,-1 0 1,-1 0 65,2 0 1,-3 0 174,-7 0 0,-1 6 11,-4 4 1,2 2-57,-6 2 0,-2 5-226,-8 0 1,-4 8 140,-10 2 1,-3-1-280,-7 5 0,6-3 107,-1-1 1,2-2-1481,-2-4 1536,4 4 0,-1-11 0,-1 4 0</inkml:trace>
  <inkml:trace contextRef="#ctx0" brushRef="#br0">8204 3867 8184,'-8'0'-620,"2"1"1371,6 4-395,0 3 0,1 6-206,4 1 1,-2-1-254,7 0 0,-1-1 73,6-4 1,-1-3-132,0-6 1,0 0-576,0 0 520,1-6 1,-1 1-313,0-9 1,-1 3 69,-4-8 458,4-3 0,-5 6 0,6-4 0</inkml:trace>
  <inkml:trace contextRef="#ctx0" brushRef="#br0">8403 3810 8184,'0'14'-319,"0"-4"-6,0-1 1,-1 1 568,-4 4 0,2 0-11,-7 0 1,2 1-252,-1-1 1,-4 5 98,4 0 0,-4 4-86,-1-4 1,4 2 84,1-2 1,-1-3-226,-4 3 0,6-8 34,4-2 0,2-4-118,2 4 249,0-6 1,2 4-17,2-7 1,9-7 0,6-2 1,5-8 0,-5-2 1,6-2-108,-2 2 1,-2 2 116,-2-7 0,-3 7-426,-2-2-31,0 3 10,0 8 383,-6 2 0,-8 17-67,-9 3 0,-5 11 165,-5 4 0,1 1-87,-5 8 1,-1-2 109,-5 2 1,6-3-148,-1-7 92,7 0 257,-4-5 0,12-8 336,-1-5-266,7-7 1,-2 3-115,10-6 0,9-8-94,10-6 0,1-2-126,-1-7 0,6-1 136,-6-4 1,6 1-419,-7 3 0,-2-1-18,-2 6-738,-3 0 1027,-2 5 0,-13 6 0,-2 1 0</inkml:trace>
  <inkml:trace contextRef="#ctx0" brushRef="#br0">8233 3853 8184,'6'-8'0,"2"9"-177,6 14 1,-1 2 103,-4 11 0,4-1 398,-4 11 0,2 0-35,-1 5 0,-4-1 72,-6 1-208,0 0-109,0-1 0,0 1 127,0 0 0,-2-1-262,-2 1 0,1-2 91,-7-3 1,5-3-416,-4-7 1,6-6-1,-2-3 414,-3-3 0,0-2 0,-6 0 0</inkml:trace>
  <inkml:trace contextRef="#ctx0" brushRef="#br0">8375 4336 8184,'9'-14'-573,"1"0"1,-6-1 859,6 1 0,-2 5 177,1-1-605,4 1 170,-12 1-471,6 1 256,-7 7 0,-2 12-83,-3 2 1,-2 5 161,-8 0 0,1-2 57,0 7 1,0-2 38,-1 2 0,6 1 99,0-6 0,4-5 57,-5-5 161,7-5 1,-2 2-46,10-6 1,3-3 4,6-7 1,2-1-281,3-12 1,-2-1 73,7-5 0,-5 6-114,5-1 19,-7 7 0,5-4-82,-3 7-28,-3 0 152,-2 6-91,-1 1 1,-7 9 53,4 3 1,-4 9 195,-6 10 1,-6 3-57,-4 1 1,-2 5-34,-3 0 0,6 5-48,-1-5 0,2-4 45,-1-5-485,-4-7 160,5 3 272,1-12-311,-6-8 0,11-8-133,-2-6 379,-4-6-210,6-2 1,-4-2 57,6 0 0,-2 7 112,-3-2 84,4 3 263,-5 8-59,6 2 492,0 6-502,0 6 0,6 8 92,3 10 150,4 3 1,-4-3-104,1-1 0,1-5 131,8 1-312,-3-4 18,4 0 0,-1-7-97,0-4 1,2-2-32,-2-2 1,-2-8-177,7-6 1,-7-7-227,2-7 0,-3-7 185,-2-3 0,-6 2-563,-3-2 1,1 5 26,-1-5 711,0 6 0,-12-3 0,-1 7 0</inkml:trace>
  <inkml:trace contextRef="#ctx0" brushRef="#br0">8517 4009 8184,'1'-14'-328,"4"0"0,3-1 131,6 1 1,2-2 579,3-3 1,0-3-170,9-6 1,-2-1-323,7 1 0,-3 1 113,-2 3 1,-4 2 133,0 3-711,-7 10 406,4-4 1,-15 16 9,-6 7 50,-6-1 1,-10 25-17,-3-1 1,-8 6-126,-6 4 1,0 0 438,4-1-262,1-6 0,6-2 332,3-11 1,8-2 61,1-7-78,7 0 0,3-6-8,10-3 1,8-5-143,6-5 0,5-7-63,4-7 0,2-5-123,2 5 1,-2-6-191,-6 1 0,-2-3 97,-4-1 0,-2 6-263,-7 3 0,-6 3 446,-3 2 0,2-1 0,1 1 0</inkml:trace>
  <inkml:trace contextRef="#ctx0" brushRef="#br0">8759 3810 8184,'14'14'0,"0"2"-67,0 3 1,0 3-135,1 7 207,-1 5 0,0-2 840,0 6-341,1 0-273,-1 4 0,0-4-229,0 0 0,0-5-16,1 5 27,-1-6 36,-6 3 1,3-13-553,-6-3 280,-1-4 111,-4 0-401,0-1 227,0-6-1,0-2 56,0-6-196,0-6 1,-6-2 77,-4-6 1,-1-5 347,2 0 0,-10-13 0,3 2 0</inkml:trace>
  <inkml:trace contextRef="#ctx0" brushRef="#br0">8858 4080 8040,'0'21'292,"-5"-4"-170,1 7 184,-7-1-369,3 6 0,-7-1 232,1 1 42,6-7-441,-4-2 0,9-5 36,-7-1 32,7 0-135,-3-6 0,1-3-183,0-10 0,0-5 178,5-9 1,0 2 301,0-7 0,7 7 0,-4-8 0,6 6 0,-4-5 0,5 5 0,-1 5-99,5 4 0,0 6 99,1-6 0,4 7 449,0-2 1,1 4-68,-1 1 1,-2 0 285,7 0-365,-6 6-223,8-4 1,-10 4 180,3-6 56,-3 0-705,-8-6 0,3 3 195,-6-7-39,6 1 0,-10-1-615,4 1 847,-3-1 0,-9-4 0,-1 0 0</inkml:trace>
  <inkml:trace contextRef="#ctx0" brushRef="#br0">8872 3725 8184,'0'-15'-735,"2"8"704,3 2 1,-2 3 584,6 2 1,1 7-97,4 2-439,0 4 47,-6 1 122,5 6-308,-12-4 0,6 11 179,-7-3 79,0-4-253,0 7 1,0-16 20,0 3 239,0-2 60,0 2-148,0-6 1,-2-4-80,-3-8 0,4-6-136,-4-9 1,3 2 122,2-7-84,0 0 0,5-4-174,0 0 293,6 5-6,-3 3 0,4 1-260,-2 0 0,3 2-330,-4 7 493,4 4 4,1 6 542,0 0-186,0 0 0,-4 6 411,-1 4-497,-6 9 1,4-4-95,-7 4 54,0 3 0,0-1-216,0 3 0,-5 1 122,0-6 1,-4 5-288,4-5 142,-6 0 1,9-10-37,-2 0-65,-4-5 1,6 4 59,-2-4 59,2-2 182,2 4-134,0-6 0,2 0 205,2 0 0,-1 0-111,7 0 0,-5 0 114,4 0-149,-6 6 1,5-4 307,-3 3-281,-4 3 0,6 0 153,-7 6 1,0 0-118,0 0 0,-2 7 14,-3 2 1,-1 6 28,-3 4-120,-4-3 1,5 10 14,-6-7 1,0 0-10,-1-5 1,6-1-3,0-3 0,5-4-864,0-5 260,2-7 258,2-2 1,13-25-1,2-5 1</inkml:trace>
  <inkml:trace contextRef="#ctx0" brushRef="#br0">9185 4080 8184,'8'0'-576,"5"0"954,-5 0 0,6-5 171,0 1-389,0-1 880,7 5-336,-5 0-346,4 0 1,-6 5-39,0-1 0,1 6 48,-1-5-797,0 6 337,-6-10-1598,5 12 692,-5-5 998,-1 0 0,6 4 0,-5-4 0</inkml:trace>
  <inkml:trace contextRef="#ctx0" brushRef="#br0">9299 3426 8081,'-8'-1'-425,"3"-4"347,4 3 334,1-4 43,0 6 619,0 0-750,6 0 69,-4 6-51,4-4 108,-6 4-423,0-6 248,0 0-186,0-6 133,0 4-141,0-4 94,0 6 1,1 0 9,4 0-35,-3 0 62,4 0-85,-6 0 767,0 0-752,-6 0 108,4 0-278,-4 0-285,6 0 206,0 0 0,0 6 0,0 2 0</inkml:trace>
  <inkml:trace contextRef="#ctx0" brushRef="#br0">9285 3810 8262,'-8'-14'-445,"1"-5"934,7 0 1,7-2-81,2 2 0,5-3-508,5-6 0,3 1 72,7 3 0,-2-3-38,-4 4 1,3-3 117,-7 3 1,4 2-531,-4 7 1,-1 0 44,-9 0 0,2 4-698,-6 1 1130,0 5 0,-5-2 0,0 6 0</inkml:trace>
  <inkml:trace contextRef="#ctx0" brushRef="#br0">9398 3384 8217,'-14'-15'-803,"6"1"0,-3 5 1148,6-1 4,1 1-48,4 1 0,6 3-139,4 10 1,2 7 251,2 7 0,2 13-107,3 1 0,-3 13 159,3 6 1,-2 5-209,2 5 1,-3-1-360,3 10 0,-2-8 78,2 8 1,-3-15 102,3-4 0,-3-14-553,-2-10 0,-4-6 42,-1-7-99,-6-1 276,4-6 1,-7-4-141,0-8 0,0-4-67,0-6 0,-7-2 101,-2-3 1,-2-3 359,1-7 0,-9-6 0,3-1 0,-12-6 0</inkml:trace>
  <inkml:trace contextRef="#ctx0" brushRef="#br0">9469 3639 7725,'0'15'174,"0"-1"0,0 6 154,0 4 0,-1 4-379,-4 6 0,2-3 52,-7 7 1,3-6-343,-3 1 215,-3-3 1,7-8-13,-3-3 0,1-5-496,3-4 29,3-4 389,-4-6 1,1-8 215,1-6 0,-1-7 0,5-13 0,0-3 0</inkml:trace>
  <inkml:trace contextRef="#ctx0" brushRef="#br0">9526 3682 8205,'21'0'-66,"-5"0"164,11 0 1,-12 5 116,4 0 1,-3 10 292,-2 0-426,1 2 1,-6-4-522,0-4 100,-5 4-12,2-12 1,-6-1-235,0-9 1,0-4 131,0-1 453,-6-7 0,-2-1 0,-6-6 0</inkml:trace>
  <inkml:trace contextRef="#ctx0" brushRef="#br0">9569 3312 8205,'0'-14'-376,"6"6"1,1 8 1044,2 10 1,-3 2-184,-6 3 0,5 0-553,0 4 0,0-1 39,-5 5 0,-2-4-113,-3 5 1,2-2 88,-6 2 0,1-4-313,-2-5 88,-2-1 188,10-6-113,-4-2 1,6-12 71,0-4 1,6-2 85,4-3 0,2 1-18,2 0 1,2 0 128,3 0 1,-3-1-115,3 1 1,-3 2 103,-2 2-1,0-3 1,0 7 258,1-3 63,-8 2 225,0 7-413,-7 0 0,0 7 110,0 2 1,0 5-132,0 5 1,-7 3 20,-2 7 1,1 1-96,-1 3 0,4-3 72,-5 3 1,7-8-261,-1-1 56,-4-6 1,6-3-284,-3-5 1,5-7 188,5 2 1,-2-5-316,7-5 0,-6-5 183,6-8 1,-1 2-94,6-3 1,-6-2 93,1 2 0,-3-4-118,3 4 243,3 0 1,-7 4 223,3 1 0,-1 6 395,-3 4-267,-3 2 335,4 2-262,-6 0-136,0 6 0,0 4 216,0 9-193,-6-3 1,2 6-42,-5-3 0,1 1-47,-1 4 1,-4 1-42,3-6 0,3 5-52,-3-5 1,5 4-213,-4-4 1,6 0-209,-2-4-498,3-1 174,2 0 90,0-6 660,0-8 0,7-14 0,1-8 0</inkml:trace>
  <inkml:trace contextRef="#ctx0" brushRef="#br0">9939 3483 8205,'8'-8'617,"-2"2"-152,-6 6 1,0 6-276,0 4 1,0 4 87,0 5 0,-5 3-66,0 6 1,-6 2 158,2 4-124,-4 2-191,-1 6 1,0 3-55,0 2 1,1 2-410,3 3 126,-2 3 0,5-12-953,-2 0 1045,-4-1 1,12-13-339,-4-1 1,-1-6 25,1-7 501,0-7 0,-1-2 0,-2-6 0</inkml:trace>
  <inkml:trace contextRef="#ctx0" brushRef="#br0">9996 3696 8205,'14'-8'482,"-6"-4"1,0 10 428,-4-3-254,-2 4-132,4 7-208,0-4 1,1 6 194,2-4-346,4-2 0,-5 4 219,6-6-177,0 0 0,0 0-43,1 0 1,-1 0-174,0 0 0,0 0-224,1 0 1,-1 0 179,0 0 52,0 0 0,0 0 0,1 0 0</inkml:trace>
  <inkml:trace contextRef="#ctx0" brushRef="#br0">9484 5758 8074,'-8'8'1081,"1"-2"-1047,7-6 1696,0 0-1393,7 0-115,-6 0 217,6 0-270,-7 6 0,4-3 28,1 7-21,0-7 1,-4 5-163,4-3-33,-3-4 177,4 6-86,0-7 0,-2 0 133,5 0-75,-6 0-75,10 0 125,-5 0-210,6 0-9,0 0 88,0 0 1,1 1-17,-1 4 1,-5-4-15,1 4 1,-5 1-209,4-1 50,1 6-26,4-9 118,0 4 1,-5-6-75,1 0 78,-1 6 1,6-4-59,-1 3 19,-6-4-8,4-1-7,-10 0 1,4 0 290,-6 0-124,0 0-63,-6 0 1,4 2-71,-2 3 0,2-2-98,2 6-136,0 1 275,-6 4 0,4 0-21,-3 0 1,2 1-8,-2-1 0,4-5-259,-4 1-33,-3-1 276,7 6 0,-10-1 15,6 0 0,-6-5 12,1 1 1,-2-5 89,-2 4 0,-1-6 167,1 2-244,0 3 0,0-2 45,-1 4 1,1-2 268,0-4-90,0-2-150,0 4-197,6-6 176,-5 0 1,13-6-651,0-4 0,2-2 623,7-2 0,1-7 0,4-1 0</inkml:trace>
  <inkml:trace contextRef="#ctx0" brushRef="#br0">11474 9610 8080,'0'8'-1445,"0"-1"1262,-6-7 206,4 0-82,-4 0-10,6-7 69,0 6 4,0-12 172,0 11 4,0-4-155,0 6-125,0 0-245,0 6 345,0-4 0,0 11 0,0-5 0</inkml:trace>
  <inkml:trace contextRef="#ctx0" brushRef="#br0">8375 7520 8033,'0'-14'-1852,"0"6"1425,0 2 427,0 6 0,-5 2 489,0 2-375,-6-2 0,8 6 155,-6-3 1,4-4 158,-5 4 17,7-4-153,-10-1 280,12-6-168,-5-2 25,6 0 187,0 2-246,0 6 639,0 0-651,0 6 50,0-4-93,0 11 180,0-12 184,0 5-510,0-6 0,0-1-85,0-4 28,0-3 90,6-6 1,-3 1-87,7 4 210,-7 3-287,3 6-18,-6 0 1,2 0 83,2 0-214,-2 0 190,4 0-18,-6 6 2,0-4 0,2 4 34,3-6-55,-4 0 0,7 0 128,-3 0 1,-2 0-117,6 0 1,-4 0 0,5 0-56,-7 6 74,9-4 0,-8 9-174,5-6 1,-6 1 69,2-1-139,-3-4 0,2 7-104,1-3 77,0-4 171,-5 6-4,0-7-41,0 0 177,0 6 1,1-4-31,4 2 56,-3-2-93,4-2-13,-6 0 1,2 0-80,2 0 20,-2 6 1,6-4-43,-3 3 71,-4 2 1,7-5-26,-3 3 0,-2 1-1,6-1 16,-5 0-23,8 1 52,-4-5 1,2 6-14,-1-7 13,1 6-15,4-4 0,0 6 1,0-4 0,0-2 0,1 4-3,-1-6 1,0 5 31,0 0 0,-1 1-31,-4-1 0,4-2 2,-4 6-11,4-5 4,1 8 0,1-5-18,-1 2 1,-5-1 22,1-3-8,-1-4 0,5 7 3,1-3 1,-6-4-32,1 4 19,-1-3 138,5-2-82,1 6 12,-1-4-39,0 10 10,0-10-38,0 10 42,1-10-108,-1 11 41,0-12 13,0 6 1,-4-3 8,-1 1-9,-6 0 14,10-5 1,-10 1-21,7 4-14,-7-3 18,9 4 0,-8-6-25,5 0 21,-6 6 1,5-4-67,-3 3 0,-4-2 98,4 2 15,3-4 0,-5 10 17,7-6 0,-7 1-34,2-1 0,-2-3 71,2 2-67,-4-2 59,5-2 0,-4 0 75,3 0-67,-4 0-27,12 0 1,-10 0 40,7 0-25,-7 0-52,9 0 29,-4 0 0,5 1-99,-4 4 97,4-3-56,-5 4-6,6-6 29,0 0-12,1 0-14,-1 0 26,0 0 94,0 6-91,0-4 1,-4 6 22,-1-3 1,-4-4 3,5 4 1,-6-2-17,6 2 1,-5-4 5,4 4 1,-4 1 229,4-1-217,1 0 13,-2 1 14,4-4-31,-4 11 1,2-10-120,-1 6 121,-6-6 0,10 4-53,-11-1 0,9-3-31,-7 7 45,7-7 0,-7 8-21,5-6 1,-6 1-14,2-1 22,3-4 1,-5 7 21,6-3-13,-5-4 19,2 6-5,0-7 1,-3 1-2,7 4 7,-7-3-6,10 4 1,-7-4 0,4 2 0,-3-2 27,-2 3 1,-3-4 48,10 5-74,-10-4 33,4 4 9,1 1 6,-6-6-25,12 6 0,-10-7-9,6 0 0,-4 0 21,5 0-42,-7 0-4,9 0 0,-8 0-139,5 0-9,-6 0 93,4 0 0,-6 0-297,4 0 229,-4 0-25,6 0 125,-7 0 0,5 1-29,-1 4-8,1-4 1,-3 7-40,2-3-43,-2-3 94,4 4-25,-6-6-100,0 0 99,7 0 51,-6 0 17,5 0-46,-6 0-676,0 0 1,0 0 0</inkml:trace>
  <inkml:trace contextRef="#ctx0" brushRef="#br0">9839 8061 8087,'0'-8'54,"0"-5"0,0 10-192,0-6 7,6 5 253,-4-2 1,6 4-296,-3-2 43,-4 2-70,12-4 141,-12 6 0,7 0 250,-3 0-78,-3 0 189,4 0 488,-6 0-349,0 0-104,-6 0-221,4 0 0,-6 0 423,3 0-192,4 0 205,-5 0-253,-1 0 0,1 1 29,-4 4-322,-2-3 0,5 6 260,-2-4-341,-4-2 0,5 9-68,-6-6 315,6-1-137,-4 3 1,4-4-14,-6 6 0,4-4-44,1 5 1,1-6 78,-2 6 1,-2-5-91,2 4 1,2-4 114,-1 4-61,-1-6 0,-4 10-1,0-3 0,4-3-103,1 3 105,-1-7 0,-4 8-14,0-6-104,0 6 99,0-3 0,-1 0-41,1-3 0,0 1 51,0-1-45,-1 6 0,1-8-4,0 6 0,0-4 20,0 4 1,-1-4-8,1 5 1,0-6-169,0 6 167,-7-7-12,5 10 0,-9-7 2,6 4-1,0 2 33,5-10 0,0 9-12,0-6 1,-1 4 11,1-4 1,0 1 7,0-1 0,-1-2-12,1 6 0,0-5 9,0 0 1,0 3 118,-1-3-123,1 7 1,0-4 21,0 2 4,-7 4-21,5-5 0,-10 6 91,2 0 1,-3 5-80,-1 0 0,-2 0 0,-4-5 0,3 5 7,-7 0 0,6 0 132,-1-5 1,3 1-111,2-1 175,-1 0-181,1 0 13,-1 0 1,6 1 98,-1-1-107,7 0 0,-6 0-59,4 1 0,4-1 69,-4 0 1,-2-5-69,2 1 1,0-5 64,5 4 1,5-6-487,-1 2-163,7-3 1,-2-9-1305,10-2 1902,3-10 0,12-10 0,2-7 0</inkml:trace>
  <inkml:trace contextRef="#ctx0" brushRef="#br0">6953 7933 8166,'-14'0'-252,"4"-5"292,1 0 0,4 1 164,-4 4-87,5 0 1,-4 0-11,4 0 1,1 0 71,-7 0 0,7 1-60,-2 4 180,-3-4-184,7 6 1,-4-6 100,10 4 0,-1-3 0,11 2 1,-3-2 15,12-2 1,-5 0-42,5 0 1,-2 2-30,1 2 0,3-1 31,-7 7 0,4-5-228,-4 4 1,0 1 137,-4 4 1,0-2-163,4-2 1,-3 3-21,3-4 0,-3 2 84,-2-1 1,2 1-14,3-7 1,1 3 1,4-3 1,3 0 106,-3 5 1,2-4-71,3 4 1,-1-4 143,1 5 1,2-6-112,-2 6 0,6-6 131,-12 6 0,7-1-129,-6 6 0,-2-3 3,2-2 1,-5 2-108,4-2 0,-5 3 125,1 1 0,-2 0-135,2 0 0,-3-1 56,3-4 0,-3 2-36,-2-6 1,0 5 52,0-6 1,5 1-20,0-5 1,2 5 11,-2 0 0,1-1 11,4-4 1,3 5 29,-4 0 0,3 1-30,-3-1 1,4-2 2,-3 6 0,-3-4 0,-3 5 0,3-1-67,-2 5 1,0 1 60,-5-1 1,0 0-49,1 0 1,-1-1-10,0-4 1,-4 2-15,-1-6 0,-4 5-80,4-6 98,1 1-322,4-5 266,0 0 1,-4 2-507,-1 2 1,-4-2-135,4 3-346,-6-4 1069,4-1 0,-7 7 0,0 1 0</inkml:trace>
  <inkml:trace contextRef="#ctx0" brushRef="#br0">7052 7990 8186,'-7'-7'-638,"-6"-1"0,10-1 731,-7-1 0,7 6 1204,-2-6-553,4 7-106,-6-3-438,6 6 0,-1 1 0,7 4 0,6-3-85,-1 2 1,2 3 133,2-3 0,2 1-218,3-5 0,-1-1 51,5-4 1,-1-3-72,2-6 0,5 0 38,-1-1 0,2-4-76,8 0 1,1 0 56,9 5 1,2 0 65,7 0 0,-2 0-184,-2-1 1,0 6 105,-5-1 1,-2 6-103,-9-6 0,0 7 65,-4-2 1,2-3-70,3-1 1,3 1 150,-3-1 0,7-1 96,3-4 1,-1 0-80,-4-1 1,-2 1-42,-3 0 0,1-5-40,-5 0 1,-6 2 70,-4 7-69,-7-2-21,4 4-200,-7 0-460,-6 1-737,-2 7 936,-6 7 0,-2 2 481,-2 10 0,-11-3 0,-7 5 0</inkml:trace>
  <inkml:trace contextRef="#ctx0" brushRef="#br0">8858 3071 8386,'-49'0'-592,"-3"0"1,3-5 551,2 0 1,2-4 353,3 4 1,1-1-89,3 1 1,-3 3-100,3-2 1,-3-3-8,-2 3 0,-8-1 7,-5 5 1,-1 1-169,-5 4 1,-1 3-289,1 6 0,1 2 88,4 3 1,-5 3 183,1 7 1,-12 4-34,2 0 1,31-13 0,-1-1 126,1 0 0,0 0 1,4 1-1,1 1-47,-32 22 1,3 4 91,2 1 1,26-24 0,-1-1-79,2-1 0,-1-1 0,-3 2 0,-1 1 98,2 0 1,0 0 0,-2 3 0,1 1-215,3 0 1,1 1 0,-2 2-1,2 1 157,3 3 0,2 1 0,-3 0 0,0-1-14,2 1 0,0-1 1,-5 1-1,-1-1-1,2 1 0,-1-1 0,2 1 1,2-1-35,3 1 1,1 0-1,2 1 1,3 1 34,3 0 0,2 0 0,0 0 1,1 0-361,-11 33 0,7 0 355,7 0 0,2-4-113,7-1 1,0 0 12,5 5 1,0-1-11,0-4 0,6-9-32,4-10 0,9 1-82,5-5 0,10-4 162,9-11 1,8-4-22,10 0 0,4-7 114,6 2 0,0-8-44,0-1 1,-1-7 109,6 2 0,-36-4 1,2-1-28,7 0 1,1 0-1,0 0 1,0 0-47,0 1 1,-1-2 0,-3-1 0,0-2-48,1 0 1,1-2 0,3-2-1,2-1-95,8 0 1,1-1 0,-4-2 0,-1-1 100,1 1 0,-2 0 0,-4-1 0,0-1-11,5 0 0,0 0 0,-3-3 0,0 1-52,7-1 1,1 0 0,-7-2 0,-1-1 52,-4 1 0,-1 0 0,2-2 0,-1-2 35,0-3 0,0 0 0,0 0 1,0 0-2,2-5 0,0 0 0,-3 1 0,0 0 9,-4-1 0,0 0 1,-2 2-1,-1-2-14,-4-2 1,0 0-1,2 1 1,0 1 6,5-4 1,1-1-1,-3 1 1,-1 0-14,1-5 0,-1 0 1,-4 3-1,-2-1-85,-2 1 1,-1-1-1,-3-1 1,0 0 61,1 2 0,-1-2 0,-2-1 0,-2 0 28,0 2 1,0 0-1,0-3 1,0 0-53,3 0 0,-1 1 0,-3 4 0,-1 0 88,-2 0 0,-1 1 1,15-27 293,-7 0 0,-7 10-304,-3 5 0,-10 3 15,-4 1 0,-4 5 508,-1 0 0,-3 7-650,-6-3 1,-2 9 109,-13 1 0,-4 7-266,-6-2 0,-11 8-543,-3 2 1,-5 5 772,-4 0 0,0 2 0,0 5 0,0 7 0,0 5 0</inkml:trace>
  <inkml:trace contextRef="#ctx0" brushRef="#br0">7152 6056 8300,'-14'0'0,"4"-5"28,1 1 0,4-6 248,-4 6-60,5-1 233,-2 5-166,6-7-27,0 6 1,0-4-339,0 10 0,0 4 94,0 10 1,0 5 63,0 9-37,-6 3 0,4 9 3,-3 2 113,4 4-279,-5 6 1,4 4 226,-3 1 0,4-1-59,1-4 1,0 6 2,0 4 0,0-3-83,0 3 1,0-7-266,0 1 1,0-7-25,0-2 1,0-11-169,0 2 0,0-5 128,0 0 1,0-10-131,0-9 0,0-3-115,0-2 610,0-6 0,-7-2 0,-2-6 0,-4-6 145,-1-3 1,-2-4-146,-3-1 0,3 1-85,-3 4 0,-1-2 85,1 6 0,5 0 215,4 5 100,7 0 1,-3 2-57,6 2 0,1 4 115,4 7 0,3 4 251,6-1 1,2 8 58,3-3-327,-3 4 0,6 2 47,-3-1 1,-3 1-135,3-1 1,-8-6 25,-2-3 1,1-8-92,4-1-103,-6-7 1,4 3 86,-2-6 1,-2-13-206,1-5-165,1-14 0,6-6-443,2-9 0,0-5 4,6-10 1,6 0 314,8-9 1,-15 34-1,1 0 1,1-6-1,0 1 1</inkml:trace>
  <inkml:trace contextRef="#ctx0" brushRef="#br0">9555 5829 8088,'-2'-13'-1927,"-3"4"2114,4-4-66,-5 11 6,6-4 0,-2 6 142,-3 0-112,4 0 1,-7 0 123,3 0 1,2 0 76,-7 0-61,7 0-168,-9 6 0,8-4 41,-5 3 1,4-4 141,-4-1-146,-1-6 0,-4 3 50,0-7-137,0 7 1,-1-3 6,1 6 1,0 0-132,0 0 1,-5 6-58,0 4 33,-6 2 0,4 3-4,-3-1-69,4 0 175,-1 0 1,5 0-68,-3 1 0,4-3 67,0-2-60,8 2 0,-5-8 28,8 5 122,-1-6 1,7 3-56,2-6 0,-1 0 16,7 0 0,-1-4-55,6-1 1,4 0 57,0 5-85,0 0 1,-5 0 46,0 0 1,-5 0-116,1 0 1,-5 5 115,4 0 144,-6 6-133,10-3 0,-10 4 85,7-2 1,-6 1 45,6-6 1,-1-1-81,5-4 0,1 2 10,-1 3 0,5-4-17,0 4 0,1-3-80,-1-2 1,-3 1 80,3 4 0,-3-4-145,-2 4 1,0 2 69,1-3 0,-6 3-161,0-3 99,1-2 1,-1 6 71,1-3-143,-7-4 1,5 5 109,-3-6 175,-4 0-175,6 0 79,-1 0 0,-3-1-85,7-4 0,-6 4 7,6-4 0,-7 2-4,2-2 56,3 3-222,0-10 169,-1 4 1,4-6-146,-6-1 0,2 1 118,-3 0 0,-2 0-18,3-1 0,-4 1 22,-1 0 1,5 0-20,0 0 54,-1-1 1,-4 1 9,0 0 1,0 0 4,0 0 1,0 4-29,0 1-273,0-1 261,0-4-463,-6 0 321,-2 6 1,-6 1-56,0 7 0,0 0-464,-1 0 395,1 0 1,1 2-878,4 3 1148,3-4 0,6-1 0,0-8 0</inkml:trace>
  <inkml:trace contextRef="#ctx0" brushRef="#br1">9555 4962 8088,'-8'-2'-310,"3"-3"0,2 4 303,-2-4 552,4 3-10,-6 2-189,7 0-30,0 0-99,0-6 19,0 4-59,0-4 121,0 6 28,0 0-324,0 6 1,0-2 63,0 5 1,0 1-26,0 4 60,0-6-71,0 4 0,0-4 21,0 6 1,0 1-1,0-1 1,0 0 16,0 0 0,-4 0 123,-1 1-118,0 5-9,5 2 0,-1 7 109,-4-1-113,3 1 1,-9 1 62,6 3-83,-6-3 21,10 11 1,-12-5-133,4 7 125,2-7 0,-1 8-129,4-6 1,2 2 149,-3-7-82,4-9 0,1 7-97,0-12 0,0 0-226,0-5-532,0 1 183,0-7-167,-7-2-515,6-6 575,-5-6 786,6-2 0,-7-7 0,-1 1 0</inkml:trace>
  <inkml:trace contextRef="#ctx0" brushRef="#br1">9256 5544 7927,'0'-7'972,"0"0"-691,0 7 1,0 7-79,0 2 0,0 8 85,0 2-124,7 7 1,-6-4 129,4 6 1,3 1-86,1-1 0,-1-1 38,2-3 1,-3 1-13,3-6 1,3 0-165,-4-5 1,2 0 93,-1 0 0,2-4-94,-2-1 1,2-6 108,3 2 0,-1-3 87,0-2 0,0-5-259,0 0 0,1-10 96,-1 0 0,0-7-158,0 3 0,1-6 131,-1 1 1,-2-7-848,-2-2 0,1-1 125,-6 6 645,6-1 0,-3-5 0,6-3 0</inkml:trace>
  <inkml:trace contextRef="#ctx0" brushRef="#br1">9669 8075 7314,'-8'-2'431,"3"-2"-237,3 2 21,2-4-220,0 6 0,0-2 83,0-3 4,0 4-193,0-6 222,0 7 139,0 0-128,0-6 1,-1 5 153,-4-4-218,3-3 0,-6 6 240,4-2 229,2-4-398,-10 6 1,8-9 171,-5 6-334,6 1 17,-10 4 0,10 0 198,-7 0-349,7 0 295,-3 0-262,0-7 45,-2 6 0,-5-7 3,4 3-20,-4 4 78,5-6 0,-6 2-7,0 1 59,-1-1-23,1-1 0,0 4 17,0-3 1,0 4 3,-1 1 0,1-2-22,0-3 0,0 4 9,-1-4 1,-3 2-108,-1-2 0,0 4 97,4-4 0,1-1 16,0 1 48,0 0 1,0 0 4,-1 1 1,1-1 14,0 5 0,4-5-50,1 0 95,-1 1 0,-4 4-74,0 0 1,5 0 18,-1 0 0,5-5-15,-4 0 1,1-1-24,-2 1 0,-1 2 30,7-6 0,-6 4-3,5-5 0,-4 6-20,4-6 1,-1 7 4,1-2 1,2-1-26,-6 1 0,4 0 32,-5 5 0,6 0-38,-6 0 1,1-4 27,-6-1 1,6 0-69,-1 5 1,1-5 55,-5 1 1,4-6-8,1 5 1,1-6-5,-2 2 0,-2-4 0,2-1 0,2 5 2,-1-1 1,-1 1 1,-4-6 1,5 6 79,-1-1 1,1 6-74,-5-6 1,-1 7 48,1-2 0,0 2-52,0-2 0,-1 4 1,1-4 1,0 4 48,0 1 0,0 0-6,-1 0 1,6 0-33,-1 0 0,6 0 65,-6 0-122,7 0 57,-10 0 0,10 0-49,-6 0 0,4 0 6,-4 0 0,4-2-92,-5-3 1,6 4-125,-6-4 0,5-1 122,-4 1 0,-1-5 77,-4 6 1,5-1-33,-1 5 0,1 0 288,-5 0-221,-1 0 0,1 0 126,0 0 1,4 5 97,1-1 167,-1 1-341,-4-5 92,0 0-204,0 0 0,4-1 177,1-4-161,6 3 88,-4-10-114,1 10 27,4-4 22,-10 6 1,9 0-34,-7 0 51,7 0 1,-8 1-1,6 4-2,-6-3 12,3 4-19,-6 0 0,5-4-5,-1 3 1,2-2 19,-1 1-9,-4-2 0,5 9-16,-6-6 1,5 4 12,-1-4 0,1 6-16,-6-1 1,1-3 11,0 3 0,-5-5-4,0 4 1,0-4-25,5 4 1,0-4-6,-1 5 1,0-2-20,-4 1 0,3 2-5,-3-6 1,3 4 56,2-4 1,4 4-21,1-4 0,-1 5 47,-4-6 1,5 1-49,-1-5 0,1 5 53,-5 0 1,-1-1-28,1-4 1,5 0 8,-1 0 1,-4 0-9,-5 0 0,0 0 2,5 0 1,-5 5-14,0 0 1,-5 4 7,5-4 0,-6 6-16,1-1 1,-3 7 10,-1 2 1,0 0-90,-1-5 0,5 5 78,1 0 0,1 0 4,-2-5 1,3-4 41,7-1 0,0-6 3,0 2 0,-1 1 107,1-1 1,0 0-85,0-5 0,4 0 263,1 0-272,-1 0 1,-4 0-2,0 0 1,4 0 99,1 0-365,6 0 72,-10 0-16,5 0 1,0 1 9,4 4 80,-4-3-18,6 10-14,-4-4 194,0 6-155,4-6 177,-4-1-92,6-1 8,0-4-131,0 4 99,0-6 0,1 6 212,4 4 1,-2 2-78,7 3 0,-7-1-119,2 0 1,2-5-7,3 1 0,-2-2 1,1 1 1,-4 4 11,4-4 0,1-1 2,4 2 1,-4-7 2,-1 2 1,1 1 2,4-1 1,0 1-27,0-1 0,2-4 0,3 4 0,-3 1 69,3-1 0,-2 5-39,2-6 0,-2 6 38,7-5 1,0 6-8,4-2 0,1-1 8,-1 2 1,1-6-51,-1 6 1,2-5 20,3 4 1,-7-4-80,2 4 1,-3-4 71,4 4 0,-6-4-127,1 5 1,-7-6 106,2 6 0,-3-5-121,-2 4 0,1-4 85,-1 4 1,0-4-27,0 5 0,1-3 26,-1 3 1,0 3-3,0-4 1,0 2 16,1-1 0,-1 2-14,0-2 0,5-4 42,0-1 1,1 1-25,-1-1 0,-3 1 3,3-1 1,-1-4-9,1 4 1,-4 1-2,4-1 1,-3 0-1,-2-5 1,1 5 1,-1-1 0,0 3-14,0-3 0,-4-2 6,-1 3-57,1 3 0,4-7 54,0 4 1,-4 1 17,-1-1 1,-4 0-20,4-5 1,-6 0 52,10 0-49,-5 0 0,1 0 1,1 0 1,-5 0 5,4 0 1,-4 0-98,4 0 1,-4-5 56,5 0 0,-6 1-63,6 4-62,-7 0-23,10 0-46,-6 0 174,8 0 1,-3-2 122,-2-3 0,2 4-113,-2-4 0,-2 2 129,1-2 0,1 2-109,4-7 1,0 6 61,0-6 1,2 5-8,3-4 0,-3 4 4,3-4 0,1 4-60,-1-4 1,5 4 35,-5-5 0,5 6-104,-5-6 1,6 5 86,-1-4 1,-2 1-102,1-1 1,0-4 81,0 3 0,3-2-5,-7-2 1,1 4 32,-1 1 1,2-1 8,2-4 1,3 1 49,-8 4 1,8-4-74,-3 4 1,3 1 76,-3-2 1,4 6-60,-3-6 0,1 2-71,-1-1 0,1-2 75,-6 6 0,5-5-55,-5 6 0,0-6 73,-5 5 1,2-6-38,3 2 0,-3 1 154,3-1 1,-4 4-143,0-5 0,-1 2 114,0-1 1,2-4-90,3 4 1,-3 1 4,2-2 1,-6 3-26,-3-3-15,1-3 0,4 10 6,0-6-6,-6 6 0,0-4-17,-4 7 31,-2 0 105,4 0-98,-6 0 109,7 0-24,-6 0 8,6 0-51,-7 0 0,4-1 35,1-4-31,0 3 24,-5-4-21,0 6 168,0 0-468,-7 0 0,1-1-393,-3-4 1,-6 3 639,1-2 0,-6-4 0,-9 0 0</inkml:trace>
  <inkml:trace contextRef="#ctx0" brushRef="#br1">8503 7478 8104,'-8'6'-550,"0"-4"-667,3 2 806,4 4 406,-12-6 1,10 4 132,-7-6 22,7 0 28,-3 0 25,-1 0-140,6 0 4,-12 0-45,12 0 0,-7 0 41,3 0-278,3 0 165,-4 0-164,0 0 185,4 0 183,-4 0-28,6 0 260,0 0 1,5 2-317,-1 3 0,3-4-81,-3 4 1,0-2 74,5 2 0,-4-2-93,4 6 1,1-4 45,4 5 0,0-6-15,0 6 1,2-5-19,3 4 1,-1-4 32,5 4 0,1-6-123,4 2 0,2 2 112,4-3 0,2 6-40,7-6 0,-6 8 27,1-3 1,0 4-94,5 1 0,-7 0 27,-3 0 1,-3 1-115,-1-1 0,-1 0 6,1 0 0,1 0 65,3 1 0,-1-1 116,5 0 0,-5 0 0,1 0 0,4 1 0,-1-1 0</inkml:trace>
  <inkml:trace contextRef="#ctx0" brushRef="#br1">9498 5786 8001,'-10'0'-1726,"1"0"1611,6 0 172,-10 0 0,7-1 17,-4-4 0,2 3 64,4-3 190,2 4-204,-11 1 1,10 0-69,-6 0 1,4 1 50,-4 4-55,-1-3 0,1 6-10,-1-4 0,1 0 28,-6 5 0,0-4-99,-4 4 0,3-1 88,-3 2 1,2 2-81,-2-2 1,3-2 51,-3 1 0,5-4 18,4 4-18,-2-6 0,5 5-4,-2-3 1,1-3-11,3 2 40,4-2-128,-6-2 122,7 0-88,7 0 1,0 0 44,8 0 1,4 2-9,0 2 1,4 4 9,-4 6 1,7-2-1,-3 2 1,2-3-19,-1 8 1,3-5 11,-3-5 0,3 4-10,1-3 1,-4-4 12,-1-1 1,-4-4-17,5-1 1,-7 2 9,2 3 1,-3-4-3,-2 4 0,-4-4 42,-1-1 0,-4 2 237,5 3-133,-7-4 0,3 7 17,-6-3-42,0-3 7,0 4-242,0-6 120,0 0-16,0-6 1,0-4-95,0-9 0,0 2-214,0-7 0,0 5-231,0-5 1,0 5 549,0-4 0,6 5 0,2-2 0</inkml:trace>
  <inkml:trace contextRef="#ctx0" brushRef="#br1">8503 7506 8056,'-10'0'-752,"1"0"582,6 7 86,-10-6 1,11 7-142,-2-3 94,-4-4 215,6 6 10,-4-7-7,-1 0-74,6 0 90,-5 0-19,6 0 278,0 0-338,0 6 0,0-3-1,0 7 1,4-6-50,1 6 0,6-2 60,-1 1 1,2 2-94,2-6 1,2 5 72,3-6 1,3 6-94,7-6 1,4 8 12,0-3 0,11-1-15,-1 1 1,-2 1-11,-3 4 1,-2-4 57,2-1 1,-3-1-145,-7 1 0,1 4 119,-1-3 0,1-3-141,-1 3 1,1-1 198,-1 6 0,0-1 0,1 0 0,4 0 0,0 0 0,5 1 0,-5-1 0,2 5 0,-2 0 0,-3 6 0,5-3 0</inkml:trace>
  <inkml:trace contextRef="#ctx0" brushRef="#br1">9569 8132 8056,'-14'8'-1139,"0"6"782,-1 0 1,-5 13 356,-4-3 0,-3 9 0,-1 3 0</inkml:trace>
  <inkml:trace contextRef="#ctx0" brushRef="#br1">6612 8857 8047,'8'-14'-1,"3"-1"-87,-7 1 20,7 0 1,-3 0 310,7 0 0,4 6 438,-1 3 1,3 3-238,-2 2-297,-3 7 1,4 5-198,-5 7 0,-8 6 64,-2-1 1,-3 3-10,-2 1 1,-2 1 81,-3-1 1,-2 6-188,-8-1 1,1-5 29,0-4 0,0-2-55,-1 2 0,1-4-120,0-6 180,0 1 124,0-1-74,-1-6 22,7-2-10,2-6 1,8 2-8,2 2 1,3 4 13,2 6 0,2 1-3,-6-1 1,6 0-31,-1 0 0,-4 1-7,-1-1 1,-2-2 26,2-2-16,-4 3 48,5-12 0,-12 10-31,-3-6 1,-4 4-430,-1-4 0,0 6 168,-1-1 1,1-2-230,0 1 1,0-6 119,-1 2 1,6-2 377,0 2 0,5-4 0,-8 6 0,4-7 0</inkml:trace>
  <inkml:trace contextRef="#ctx0" brushRef="#br1">6825 9155 8047,'28'-4'-8,"1"-1"1,-1 0 178,1 5 1,-7 0-104,-3 0 1,1 5 98,-1 0 1,0-1-397,-5-4 0,1 5 189,-1 0 1,0 0-922,0-5 961,-6 0 0,5 0 0,-5 0 0</inkml:trace>
  <inkml:trace contextRef="#ctx0" brushRef="#br1">7067 8971 8047,'0'14'456,"0"0"0,-2 0-324,-3 0 1,4 5 55,-4 0 1,-1 2-186,1-2 1,-5-2-127,6 7 1,-7-5-249,1 5 0,2-5 182,-1 4 1,1-5-68,-2 1 1,-2-5-648,2-5 491,4-2 412,-7-7 0,-1 0 0,-8 0 0</inkml:trace>
  <inkml:trace contextRef="#ctx0" brushRef="#br1">7038 8914 8047,'29'-5'0,"-1"0"0,-6 0 327,-3 5 1,-3 0-55,-2 0 0,0 7 248,1 2 1,-6 4-88,1 1 1,-7 0-74,1 1 1,-2 0-163,-2 4 0,-5-3-94,1 3 0,-6-3 55,5-2-350,1 0-766,4-6 760,0-1 0,1-7-131,4 0 1,3-7 93,6-2 0,0 2 84,0 3 1,1-3 68,-1 3 0,5-1 201,0 5 1,0 0 221,-5 0 1,-5 0-147,1 0 1,-7 6 199,2 4 1,-4 2-131,-1 3 1,-11 7-162,-3 6 1,-10 7-275,1 7 0,-4 6-520,-2-1 1,1 1 687,0-6 0,-1 1 0,1 0 0</inkml:trace>
  <inkml:trace contextRef="#ctx0" brushRef="#br1">21867 5985 7752,'0'8'-937,"0"-2"712,0-6-167,0 0 392,0 7 0,0 1 0,0 6 0,0 0 0,-4 0 0,-1 0 0,0-6 0,5 5 0,0-5 0,0 6-109,0 0 1,0-4 6,0-1 0,0-4 106,0 4 1,0-4-5,0 5 70,0-1 1,0 5 368,0 1-297,0-1-109,0 0 5,0 0 1,0 0 233,0 1-15,0-1-257,0 0 1,0-4 36,0-1 0,0 1-75,0 4 0,0-5-398,0 1 399,0-1 37,0 5 0,0 1 0,0-1 0</inkml:trace>
  <inkml:trace contextRef="#ctx0" brushRef="#br1">21853 6667 7967,'0'29'0,"0"-7"-106,0-3 1,0 2 164,0-3 1,-1 0 168,-4-9-8,3 4-180,-4-5-215,6 6 0,0 0 137,0 1 0,0-6-167,0 0 1,0 1 111,0 4 0,0 0-127,0 1 0,0-1 142,0 0 0,0 5-100,0 0 1,0 0-73,0-5 135,0 0 95,0 7 1,0-5-24,0 3 1,0-4 5,0 0 0,0-1 165,0 0-128,0 0 1,0 1 92,0-1 1,0 0-49,0 0 1,0 0 17,0 1 0,0-1 191,0 0 16,0 0-182,0 0 1,0 1 29,0-1 1,0 0-82,0 0 1,0 1-3,0-1 1,0 0-4,0 0 0,0 0-76,0 1 0,0-1 50,0 0 1,0 2-20,0 3 1,0-2-189,0 7-41,0-7 198,0 4 0,0-2-21,0 0 1,0 0 34,0-5 0,-2 0-1,-2 0 1,2 1 12,-3-1 1,4 0-3,1 0 0,0 0 40,0 1 1,0-1 122,0 0 1,0 0 85,0 0-197,0 1 12,0-1 0,0 2 13,0 3 0,0-2-39,0 7 0,0-7-9,0 2 0,0-3-42,0-2 0,0 0-62,0 0 117,0 1-22,0-7 0,0 4 0,0-4 0</inkml:trace>
  <inkml:trace contextRef="#ctx0" brushRef="#br0">10123 11188 8003,'0'-8'-357,"0"2"379,0 0 6,0 4 264,0-10-139,0 10-15,0-4 0,0 4-12,0-3 1,-1 4 225,-4-4-331,4 3 230,-6 2-217,7 0 1,-1 0 206,-4 0-141,3 0-8,-4 0 0,4 5 94,-2 0-129,2 6 0,-6-8 141,3 7-238,4-7 1,-7 3 215,3-6-264,4 0 35,-12 6 1,10-4 26,-7 3 0,6-4 61,-6-1 1,5 5-24,-4 0 0,4 4-9,-4-4 0,-1 4-3,-4-4 1,0 5-28,0-6 0,-1 3 17,1-2 1,0-4 0,0 4 1,0-4-50,-1-1 1,6 2 32,-1 3 1,1-4 1073,-5 4-713,-1-3 1,1-2-85,0 0-180,0 0 0,0 0-109,-1 0 1,6 0 87,-1 0-112,1 6 0,-5-3 58,0 7 0,4-7-26,1 1 46,-1-2 1,1 3 23,-1 0 101,7-1-105,-3-4 6,6 0 22,0 0-132,0 7 95,0-6 1,1 10-54,4-6 1,-2 1-67,7-1-18,-7-3 42,9 4 1,-5-5 27,2 4 24,4-3-3,-5 4 0,6-6 5,0 0 1,-4 0-7,-1 0 0,1 0 26,4 0 0,0 0 0,0 0 1,0 0 0,1 5 27,-1 0 0,0 1-37,0-1 1,1-2 71,-1 6 0,2-6-63,3 2 1,-7 2 67,7-3-58,-6 1 1,12-5 7,-6 0 1,0 0-24,-5 0 0,0 0-4,1 0 0,-1 0-21,0 0 1,0 0 31,0 0 0,1 5-29,-1-1 1,-1 8 20,-4-3 1,4 4-60,-4 1 47,4 0-122,1 0 126,0 1 1,-6-6-12,-3 0 123,3-5-114,-7 2 0,12-6 102,-4 0 0,-1-2-90,2-2-127,-1-4 1,1-2-193,-1 1 1,-4-1 63,4-4 1,-5 5-625,0-1 876,-2 7 0,4-3 0,2 6 0</inkml:trace>
  <inkml:trace contextRef="#ctx0" brushRef="#br0">10123 11174 8028,'-7'0'-628,"-4"-1"472,6-4 688,0 3 14,5-4-167,-6 6-204,4 0 174,-4 0-282,6 0 1,1 0 130,4 0 1,-2 0-171,7 0 0,-5 0 199,4 0-261,0 6 1,6 2 33,-1 6 1,0-4-123,0-1 1,1-1 129,-1 2 1,0 1-20,0-7 0,0 3 45,1-2 1,-1-4-3,0 4 0,0-4-112,1-1 1,-1 0 98,0 0 0,0 0-194,0 0 1,-4 5-33,-1 0 0,-4 1-313,5-1 173,-7-3-276,3 4 175,-6-6 0,-2 1-176,-2 4 624,2-3 0,-10 4 0,4-6 0</inkml:trace>
  <inkml:trace contextRef="#ctx0" brushRef="#br0">10280 11501 8028,'-8'8'-725,"-5"-2"912,12-6 1,-7 2 1401,3 3-620,4-4-433,-6 6-290,7-7 0,7-2 29,2-3 0,-1 2-81,1-6-22,1 5 0,4-8 3,0 2 0,1 2-136,-1-1 0,5-1-171,0-4 119,0 0 1,-5 5-75,0-1 1,0 2-351,0-1-357,1-4-762,-1 11 1556,0-4 0,-6 6 0,-2 0 0</inkml:trace>
  <inkml:trace contextRef="#ctx0" brushRef="#br0">10436 11430 6791,'0'8'-939,"0"-2"939,0-6 0,0 0 0,7-6 0,0-2 0</inkml:trace>
  <inkml:trace contextRef="#ctx0" brushRef="#br0">10450 11416 8076,'0'8'-254,"0"4"35,0-2 1,2-2 279,3 1 1,-4 1 105,4 4 1,-2-1-77,2-4 1,-3 4-115,2-4 1,3-1-217,-3 1 158,7-5 1,-7 7 53,5-7 0,-4 6-125,4-5 0,-4 1-86,5-1 1,-3 3 22,3 6 1,1 2 42,-6 3 1,4-4 171,-4 4 0,1 2 0,-1-2 0,-2 5 0,7-6 0,-6 1 0,6-4 0,-7-1 0,2 0 0,-2 0 0,2 0 0,-4-4 129,4-1 1,-2-1 49,2 2 1,-4 2 138,4-2 0,-2 1-50,2-2 1,-2 4-71,7-3 0,-7-3-104,2 3 1,1-1 104,-1 6-123,6-1 1,-8-1-222,6-4 1,-5-1-118,0-3 1,3-2 112,-3 6 1,1-4 30,-5 4 1,5-4 78,0 5 0,-1-1 71,-4 5 1,5 1-31,0-1 1,1 0 14,-1 0 0,-4 0 35,4 1 1,-3-1 25,-2 0 1,4 0 50,1 1 0,0-6-49,-5 1 1,5-1 40,-1 5 0,1-4-41,-5-1 47,0 1-22,0-2-7,6 4 73,-4-4-96,4 6 42,1 1-190,-6-1 123,6 0 1,-6 0-121,4 0 1,-4-4 177,4-1-125,-3 1 1,-1 4 44,4 0 1,-3-4 43,2-1-58,-2 1 0,3 4 201,-1 0-194,1-6 1,0 5 202,0-4-182,-1 4-1,3 1 0,-6 0-47,4 0 1,1-4 103,-1-1-118,0 1 1,-5-1-9,0 1 33,0-7-94,0 3 0,0-4-442,0 3 81,0-4 450,0 5 0,-6-6 0,-2 0 0</inkml:trace>
  <inkml:trace contextRef="#ctx0" brushRef="#br0">9669 11387 6609,'-8'0'1020,"1"7"-862,7 1-102,0 6 0,0 0-4,0 0 0,0 0-8,0 1 0,-4-1-15,-1 0 1,0 0-57,5 1 92,-6-1 1,4 0-170,-3 0 1,-1 5 82,1 0 0,-4 0-173,4-5 0,-6 2 53,2 3 1,1-2-52,-2 7 0,5-5 74,-4 5 1,1-7 11,-1 2 0,-2 2-18,6-2 159,-6-1 0,8-3 101,-7-1 0,7-5-88,-2 1 282,4-7-194,-6 10 0,6-10-24,-4 6 1,3-4-56,2 5 1,0-6-30,0 6 0,-4-6 53,-1 6-54,0-1 0,4 4-56,-4-3 59,3 2 1,-4-9-38,6 7 0,-5-5 27,1 4 0,-1-4 49,5 4 0,0-4-40,0 4 1,-5-4 33,0 5-41,1-7 1,2 9-33,-3-2 39,4-4-35,-6 7 0,3-10 4,-1 7 0,-1-6 1,1 6 0,3-5-20,-2 4 29,-4 0 1,4 6-7,-5-1 1,4-5 68,-4 1 1,4-1 9,-4 6 1,1-1 41,-2 0-99,-2 0 0,8 0 8,-5 1 1,1-1 8,-1 0 1,-4 0-81,3 0 1,2-1 72,-1-3 0,1 2-47,-1-2 0,-2-2 27,6 1 0,-6-4-38,1 4 1,2-1 81,-1 2 0,6 2 58,-2-2-61,-3-4-32,7 7 1,-7-10-373,3 6 244,3-5-131,-4 2 0,8-12 59,2-4 0,4-3 177,6-1 0,7-6 0,1-2 0</inkml:trace>
  <inkml:trace contextRef="#ctx0" brushRef="#br0">10251 11586 7298,'-7'0'-923,"0"0"731,7 0-250,0 0 445,0 7 0,0-4-9,0 6 1,0-4 52,0 5 0,0-6-18,0 6 1,0-5-13,0 4 1,0-4 237,0 4 2,0-6 29,0 10-205,0-11-5,0 10 0,0-4-44,0 6 1,0 1-4,0-1 1,-1 2 40,-4 3 1,3-4-19,-2 4 0,2-1 7,2 1 1,0-2 0,0 7 1,0-5-45,0 4 19,0-5 0,0 4-135,0-3 139,0-3 1,0 4-42,0-6 1,0 5-11,0 0 1,0 2 18,0-2 1,0-2-18,0 7 1,-2-2-4,-2 2 0,2 2-5,-3-2 0,4-2 56,1 2-35,0 0 0,0-1-10,0 1 1,0-5 12,0 5 1,0-5-52,0 4 0,0-5 49,0 1-5,0-4 0,0 0-3,0-1 0,0 0-2,0 0 1,0 1-3,0-1 1,0 0 44,0 0-41,0-6 75,0 5 0,0-5 8,0 6 0,0 0-32,0 0 1,0 0 13,0 1 0,0-1-28,0 0 0,0 5 6,0 0 0,0 0-42,0-5 37,0-6 0,0 5 17,0-4-30,0 4 20,0 1 12,0 0-45,0 1 1,0-1 4,0 0 0,0-5-19,0 1-13,0-1-61,0 6 1,0-1 96,0 0-453,0-6 76,0-2-141,0-6 0,0-3 69,0-6 432,0-1 0,-7-17 0,0 5 0</inkml:trace>
  <inkml:trace contextRef="#ctx0" brushRef="#br0">10237 11259 8028,'-8'0'-45,"2"2"122,6 3 173,0-4 130,-6 6-260,4-1-43,-4-4-426,-1 10 256,6-4-184,-5 6 0,6 0 55,0 1-74,-7-1 0,6 5 110,-4 0 1,2 0 66,-2-5 0,2 0 10,-7 0 0,7 5 104,-2 0 1,-1 2-8,1-2 0,-4-3 137,4 3 1,-4-4 98,4 0 1,-1 2-136,1-3 1,3 4 34,-2-9 0,-3 4-24,3 1-53,-1 0 0,3 0-7,-3 1 1,4-6-18,-4 1 1,4-6 26,1 6 0,0-6-9,0 6 0,-2-5-33,-3 4 0,4-4 25,-4 4 1,2-1-73,-2 2 0,3 2 67,-2-2 1,1 2-51,-2 3 34,3-1 1,-6 0-12,4 0 1,2-4 111,-3-1-100,4 1 1,-4 4 133,0 0 0,1-4-88,4-1-38,0-6 1,0 10 21,0-4 0,-5-1-43,0 2 0,0-5 4,5 4 1,0-4-20,0 4 1,0 1 32,0 4 0,-4-5 13,-1 1 47,0-1-49,5 6 19,0-1 0,-2-2-22,-2-2 1,2-2-10,-3-3 0,4-2 3,1 6 0,-2-6-8,-2 2 0,2 3 37,-3 1 0,4-1-26,1 2 0,-2-5 47,-3 4 1,4-4-43,-4 4 0,3-4 90,2 5-28,0-7 1,0 5 7,0-4 1,-1-2-52,-4 3 1,4-2-13,-4 2 1,3-2-6,2 6 1,0-4-5,0 4 1,-1-4-49,-4 5 1,3-6 62,-2 6 1,2-5-11,2 4 1,-2-6-6,-2 2 1,2-2-129,-3 2 47,4-4-14,1 6-498,0-7 247,0 0 0,6-7 0,2 0 1</inkml:trace>
  <inkml:trace contextRef="#ctx0" brushRef="#br0">9114 12653 8022,'-8'0'-140,"2"0"700,6 6-262,0-4-161,6 10 1,2-10 8,6 2 0,0-8 21,1-6 0,4-1-37,0 2 1,6-4 29,-1 4 1,2-4 20,3-1 0,-1 4-67,1 1 1,-1 6 13,1-2 1,-1-1 45,0 1 0,-1-1-30,-3 1 0,1 3-425,-6-3 1,5 2-339,-5-1 1,0 0 1003,-5-5 1,0 4-307,1-4 0,-1 1-70,0-2 0,2-2 1,3 2 1,-4-2-1,4-3 0,-3 0-7,-2-4 0,2 3-4,3-3 0,-3 8 96,3 1-74,-3 7-13,-2-9 0,-5 10 0,1-3 1,-1 4-12,6 1 0,-6 0 0,1 0 0,-6 0 14,6 0-6,-7 0 1,5 0-16,-3 0-6,-4 0 0,7 0 52,-3 0-34,-4 0 26,6 0 0,-6-5-14,4 0 12,-3 0-2,4 5-12,-6 0 18,0 0-23,0 7 21,0-6-18,0 6 18,0-7 0,0 1-1,0 4 5,6-3-19,-4 4 1,6-6-3,-4 0 0,0 0 107,5 0-89,-6 6 78,10-4 1,-10 9-77,7-6 0,-6-1 7,6-4 0,-5 5 12,4 0-100,-6 0 78,10-5 0,-7 1-34,4 4 0,2-4 33,-2 4 1,-2 1-77,1-1 1,-4 2 54,4-3 1,-1-1-38,2 7 0,2-5 37,-2 4-25,-4-6 13,7 10 1,-7-10-1,4 7 6,2-7 11,-10 3 1,9-4 13,-6 2 5,6-2 1,-3 4 5,6-6 0,-5 2-18,1 3 0,-1-4 3,5 4 0,-4-4 4,-1-1 1,1 5-2,4 0 1,0 1 19,0-1-28,1-3 1,-1 9-11,0-7 0,0 6 10,1-5 1,-1 6-31,0-2 25,0 4 0,0-4-14,1 1 1,-1-6-5,0 6 1,0-5 1,1 4 0,-1-6-4,0 2 0,0 1-15,0-1 17,-6 0 0,5-4 65,-4 4-64,4-3 2,-5 4 4,5-6 0,-6 5 2,8 0 1,-6 1-2,1-1 1,-1-4-49,5 12 52,1-12-1,-8 6 0,5-6-281,-8 4 266,1-3-263,1 4-423,-4-6-2,4 0-588,-6 0 1287,0 0 0,-12 6 0,-4 2 0</inkml:trace>
  <inkml:trace contextRef="#ctx0" brushRef="#br0">9270 12596 8026,'-14'0'-85,"0"0"1,4 4 207,1 1 185,6 0 48,-3-5-205,6 6 1,6 1-11,3 2 0,1-1-34,4-3 23,-3-4 1,10 10 24,-7-6 1,5 5 23,0-6 1,6 6 16,-1-5-78,3 6 1,-4-8 33,1 6 1,0-4 20,4 4 1,-4-5-147,0 0 86,-1 4 0,1-5 4,0 7 1,-5-5-30,4 4 1,-1-4-15,2 4 1,1-1 60,-6 2 0,7 2-151,-3-2 0,3 1 74,-3-2-42,4 4 0,-6-5 10,2 6 0,-2-4 9,-7-1 0,5-4-107,0 4 0,-5-6 2,-4 2 87,-1-3 1,1-1 39,-1 4 0,-4-3-31,4 2 1,-4-2-19,5-2 1,-6 0 23,6 0 1,-5 0-20,4 0 1,-4 0 21,4 0 0,-4 0 25,4 0-31,1 6-20,4 2 1,-4 2-79,-1-1 107,-6-6 79,4 4-80,-1-7 253,-5 0-289,12-7 1,-10 1 3,7-4 12,-7 4 0,5 1 9,-3 1-59,-4-1 1,7 5 82,-3 0-66,-4 0 1,7 0 15,-3 0 1,-3-2 54,2-2 0,-1 0-45,2-5 1,-2 4 110,7-4 0,-2-1-48,1-4 0,9 0 6,-4 0 0,3-2 18,-3-3 0,5 8-37,0-3 1,7 3 43,-3-4 0,-1 6-40,2-1 1,0 7-22,4-2 1,-4-1-33,0 1 1,-1-1-8,6 1 0,-6 2 90,1-6-294,-6 6 103,8-10 0,-8 10-37,5-7 0,-5 1 68,1-5 0,-3 4-293,-2 1 0,0-1-124,0-4-128,0 6-585,1-5 1196,-1 12 0,-6-12 0,-2 5 0</inkml:trace>
  <inkml:trace contextRef="#ctx0" brushRef="#br0">10891 12667 6703,'0'14'-435,"0"-4"436,0-1-9,0-6 0,0 5-5,0-3 1,2-4 122,3 4-89,-4-3-45,5-2 34,-6 0 10,0 0 1,5 6-6,0 3 1,0 4 3,-5 1 0,4 1-10,1-1 1,1 0 72,-1 0 0,-3 0-66,3 1 0,1-1 2,-1 0 0,1 0 7,-1 1 1,1-1-8,3 0 0,4 0 3,-3 0 0,-3 2 1,3 3 1,-1-1-27,6 5 1,-1-1-8,0 2 1,0 1-71,0-6 1,1 7 84,-1-3 1,0-1-137,0 2 0,1-5 116,-1 5 0,0-5-9,0 4 1,-4-4 25,-1 5 0,-1-2 4,2 2 0,2-2 112,-2-3 1,-2-2-80,1 7 0,-1-7 90,1 2 0,3-3-101,-8-2 0,7 0 43,-1 1 0,-2-1-22,1 0 0,-4 0-30,4 1 1,-1-1-22,2 0 1,1 0-10,-6 0 0,4 1-39,-4-1 0,6 0 65,-2 0 0,-1 0-44,2 1 0,-6-1 32,6 0 1,-5 0-25,4 1 0,-1 0 19,1 4 1,-1-3-1,-3 3 1,-2-3 22,7-2 1,-7 5 2,2 0 0,1 0 77,-1-5 1,1-4-88,-1-1 1,-4 1 33,4 4-25,3 0 0,-2 0 4,4 0 5,2 1 1,-5-1-28,2 0 1,4 0 18,-4 1 1,-1-1-41,2 0 0,-6 0-12,6 0 40,-1 7 1,4-5-28,-3 3 0,2-3 22,-2-2 0,-2 0-9,1 0 0,-1-4 2,1-1 1,2 1-7,-6 4 0,6 2 5,-1 3 1,-2-4-6,1 4 1,-4-1 14,4 1 1,-1 1-7,2 4 1,2 1 82,-2-6 1,-2 6-81,1-1 1,-1-3 25,2-2 0,1 1-15,-7-1 0,6 0-11,-5-5 0,4 0-49,-4 1 0,1-6-130,-1 1 0,-4-6-412,4 6 161,-3-1 141,-2 6 284,0-1 0,6 0 0,2 0 0</inkml:trace>
  <inkml:trace contextRef="#ctx0" brushRef="#br0">12000 14927 7923,'0'14'0,"0"1"0,5-1 212,0 0 1,-1 0 68,-4 1-262,7-1 0,-6 0-361,4 0 342,3-6 0,0-2 0,6-6 0</inkml:trace>
  <inkml:trace contextRef="#ctx0" brushRef="#br0">9128 12610 6969,'-8'0'152,"2"0"-38,6 0 320,0 0-392,-6 0 1,3 5 38,-7-1-114,7 7 1,-8-3 79,6 7 1,-4-6-33,4 1 0,-5-6 26,6 6 0,-6-5 27,5 4 1,-6-4-36,2 4 0,1-4 51,-1 4 0,-1-1-48,-4 2 1,4 2 4,1-2 0,-1 1-48,-4-2 0,2 4 51,2-3 0,-3 2-35,4 2 1,-4-4 27,-1-1 1,0-1-40,0 2 1,4 1 22,1-6 0,-1 6 16,-4-2 1,1-1 7,4 1 0,-4-4 6,4 5 1,-2-6-44,1 6 0,-2-5 25,2 4 1,-3-1-76,-1 1 0,5 3 71,-1-8 0,1 6-21,-5-5 0,-1 6 6,1-2 1,5-1 141,-1 1 1,2-4-37,-1 5-49,-4-1 0,5 5-38,-6 1 1,6-6 22,3 0 0,-2 1-109,-3 4 0,2 0 104,-1 1 0,4-1-124,-5 0 0,6 0 88,-6 0 0,1 1-64,-5-1 1,4 5 98,1 0 1,-1 0 2,-4-5 1,4 0-9,1 0 0,1 1-26,-1-1 0,-4 0 37,3 0 0,3 1-21,-3-1 1,1 6-72,-6 4 0,6-2 69,-1 2 0,1-2-138,-5 2 0,1 1 100,4-6 1,-4 0-35,3-5-55,4 0 0,-5-4 54,6-1-426,1-6 0,4 2 174,0-10 1,1-3-404,4-6 0,-2 0 6,7 0 689,-7 0 0,9 6 0,-4 1 0</inkml:trace>
  <inkml:trace contextRef="#ctx0" brushRef="#br0">8247 13648 7863,'-14'12'-243,"-1"-2"0,7-2-234,4-3 84,2-4 393,2 5 0,13-12 0,3-2 0</inkml:trace>
  <inkml:trace contextRef="#ctx0" brushRef="#br0">9839 13022 8036,'0'-9'-1477,"0"-1"1590,0 7 1,-1-8 191,-4 6-11,3 1-310,-4 4 0,1 6 108,0 3 1,1 4-61,4 1 1,-5 0 48,0 1 0,-1 5-31,1 4 1,2-2-22,-6 2 0,4 1-95,-5 8 0,6-3-100,-6 3 1,1 8 121,-6 2 0,6 3 52,-1-3 1,1-1-21,-5 1 1,1 4-34,4 1 1,-4 1-35,3-2 0,-2-1-42,-2 6 0,-1-5-30,1 5 0,0 1-2,0 3 0,0-2-18,-1-7 0,1 6 322,0-11 1,1 4 222,4-3 1,-4-1-247,4 1 1,-4 1-127,-1 4 0,0 2 7,-1 7 0,1-6 97,0-4 0,0 2-94,-1-2 1,3-6 2,2-7 1,-1 0-46,7-1 0,-7 2 46,1-2 1,-1-1-40,2 6 0,-4-5 37,3 5 1,-2 0 9,-2 5 0,-1-6-24,1 1 0,0-4 201,0 3 0,-1 0-69,1 1 1,5-2-41,-1-3 1,1-3-39,-5 3 1,1-3 6,3-1 1,-1-1-40,7 1 1,-6-1 51,5 1 1,-4-1-98,4 0 0,-4 2 62,4 4 1,-4-3 26,4 7 1,-6-6-86,1 1 0,4 2 1,1-2 1,-1-2-52,1-7 1,0 3-173,5-3 0,-4-4 3,-1-1 1,0-8-77,5-1-613,0-7 927,0 3 0,-6-6 0,-2 0 0</inkml:trace>
  <inkml:trace contextRef="#ctx0" brushRef="#br0">8915 16335 7971,'0'-15'0,"-6"-5"0,-2-2 0</inkml:trace>
  <inkml:trace contextRef="#ctx0" brushRef="#br0">4820 14885 7937,'-14'7'-390,"0"0"0,0-7 290,-1 0 404,7 0 90,-4 0-77,10 0-294,-10 0 271,10 0-327,-4 0 1,7 0 94,4 0 0,-2 0-27,7 0 0,-6 0 28,6 0 0,-5 0-28,4 0 0,1 0 53,4 0 1,-5-5-1,1 0 1,4-1-23,5 1 1,6-1 23,-1-4 1,3-2 55,1 2 1,7-2-58,3-2 1,-2-1-36,2 1 0,0 0-11,5 0 0,-5 1-112,0 4 0,-5-4 8,5 3 0,-7-2 56,2-2 1,-1-1-126,1 1 1,-1 5 79,6-1 0,-2 1-8,2-6 1,6 1 38,-6 0 0,6 0 36,-6 0 1,-1-5-1,0 0 0,-3 0 97,4 5 1,-7-5 76,2 0 0,-3 0-49,-1 4 1,-1 1-239,1 0 1,-1 1 155,1 4 1,-1 1-63,0 3 1,6 2 50,-1-6 1,0 5-124,-5 0 1,1-3 12,-1 3 1,-1-3 29,-3 3 0,1 0 13,-6-5 1,6 4 4,-1-4 1,-2-1 25,2-4 0,-5 0-15,4 0 1,-4-1-73,5 1 1,-5 0 46,5 0 0,-1 0-9,6-1 0,-1 3 15,1 2 1,4-2-6,0 2 0,7 2-121,-3-1 0,0 4 75,1-4 0,-7 4-73,3-5 0,0 1 87,-1-5 1,1-1-112,-6 1 1,2-2 92,3-3 1,-1-3 89,6-6 1,0 1 5,4 3 1,1-3 166,0 4 1,-1-2 68,1 1 0,-7-1-97,-3 6 1,-1 0-96,1 4 0,-8 1 22,4 0 1,-10 0-19,0 0 1,1 4-23,-1 1 1,5-1-5,-5-4 1,6 0-21,-1-1 0,8 0-104,1-4 1,5 1 57,-5-5 0,2 4 38,-2-5 0,-3 2 69,3-2 0,-3-1-60,-2 6 1,-4-5 121,0 5 0,-5-4-110,4 4 0,-5-2 14,1 2 0,-3 3-69,-2-3 1,2-1-135,3 1 0,-4-5 122,4 5 0,2 0 36,-2 5 1,4-2-149,-4-3 1,7 8 106,-3-3 0,4 3-172,2-3 0,-1 1 92,1 4 1,-1-4-200,0 4 1,-1-4 315,-3-1 0,9-7 0,-3-1 0</inkml:trace>
  <inkml:trace contextRef="#ctx0" brushRef="#br1">12910 12112 8423,'-22'0'0,"1"0"-149,7 0 1,-2 0-138,-2 0 0,2 7 0,-3 2 980,3 4 1,0 6-247,-3 0 1,-3 8 59,-6 1 1,-2 2-212,-4 8 0,3-5-52,-7 5 1,0-6-74,-5 1 0,7 0 27,3-5 1,3 4-87,1-8 1,4 1 91,6-1 1,2-4-239,12-6 0,0 1 48,5-1 1,4-5-32,5 1 1,8-7 43,17 2 0,3-4-360,11-1 1,-4 0-154,3 0 1,-4-6-331,-5-4 0,0 3 15,-10-3 1,2 2 89,-11-1 1,0 2 709,-4 7 0,-8-6 0,0-2 0</inkml:trace>
  <inkml:trace contextRef="#ctx0" brushRef="#br1">12526 12610 8340,'-14'0'194,"6"0"0,13-5 602,9 0 0,10-4-219,0 4 0,9-6-174,5 2 0,4-9-52,6-1 1,9-1 172,9 1 1,10 3-503,-36 6 1,0 1-1,1 3 1,0 1 173,0 0 0,-1 1 1,37 0 123,-6 0 0,7 2-168,2 2 1,-38 0 0,-1 0-222,39 0 0,-4 0-161,-10 0 1,-10 0-191,-14 0 1,-5 0-286,-9 0 0,-1 5-1689,-3 0 2394,-4-1 0,-6-10 0,1-2 0</inkml:trace>
  <inkml:trace contextRef="#ctx0" brushRef="#br1">11858 10719 8137,'-8'-6'-83,"0"4"-74,3-2 705,4 2 1,-5 4-181,6 2 0,0 4-20,0 6 0,-2-1-169,-3-3 0,2 2-11,-6-2 0,-1 7-185,-4 2 0,4 1 107,1-1 0,0 5-59,-6 9 1,3-1 81,2 6 0,-1-5-210,6 5 1,1-8 33,4-2 0,1 1-58,4-6 0,8-2 26,6-2 1,7-8-102,3-2 1,-1-5 10,5 0 0,2-4 89,-2-4 1,1-4-453,-6-6 0,-1-1 162,-3 1 0,-4 0-852,-6 0 1238,1-1 0,-8 1 0,0 0 0</inkml:trace>
  <inkml:trace contextRef="#ctx0" brushRef="#br1">11844 11060 8137,'0'-22'-122,"0"3"1,3-3 356,6-2 1,3-2 399,11-3 0,6 6-200,4-1 0,8-1-195,2-9 0,1 4 34,8-3 1,8-2-270,11 2 1,0-5-55,-33 22 1,0-1 0,-1-2-1,-1-1 77,35-18 1,-7-3-622,-2-2 0,1 2 328,-1 3 0,-27 18 0,1 1-34,30-15 0,-29 15 1,-1 1 298,30-16 0,2-4 0,-1 5 0,-6 2 0,-2 1 0</inkml:trace>
  <inkml:trace contextRef="#ctx0" brushRef="#br0">8432 7520 7893,'-8'-9'-235,"3"0"1,2 5 479,-2 0-174,3 2 1,-4 0 154,6-2 54,-6 2-182,4-4 0,-6 6-18,4 0 1,0 0-18,-5 0 1,4 0-92,-4 0 1,4 5-16,-4-1 1,4 3 70,-5-3 0,6 0-91,-6 5 1,1-4 43,-6 4-16,1 1 0,0 2 22,0-2 0,0-2 3,-1-4 1,1-2 27,0 3-4,0 3 1,-1-5-1,1 6 0,0-6-6,0 2 1,-5 2 139,0-3 0,0 3-125,5-3 1,-1-2 83,1 3 0,5 1-4,-1-1 1,1-1 7,-5-4 1,4 5-19,1 0-50,-1 6 1,-4-5-31,0 4 49,0 2 1,-1-5-9,1 2 1,1-1-14,4-3 1,-4-4 72,4 4 1,-4 1-40,-1-1 1,0 2 10,0-3 0,-1-2-26,1 3 1,-2 1 9,-3-1 1,4 1-124,-4-1 1,3-4 114,2 4 1,-1-3-53,1-2 1,-2 0 32,-3 0 1,4 4-75,-4 1 1,3 1 21,2-1 1,-2-2-10,-3 7 1,3-1-4,-3 5 1,2-4 21,-2-1 0,3 1-4,-3 4 0,3-4 31,2-1 0,0-1-1,0 1 0,-1 2-20,1-6 1,5 5 118,-1-6 0,5 1-57,-4-5 1,6 2 94,-2 3-148,-3-4 59,7 5-75,-6-6 89,7 0-479,0 0 0,0 7 536,0 2 1,0 4-100,0 1 0,5 0 185,0 0 1,6 1-123,-2-1 0,4 5-117,1 0 0,0 0 10,1-5 1,-1 0-2,0 0 0,2 1 1,3-1 0,-3-5 30,3 1 1,3-1-9,1 6 0,3-1-31,-3 0 1,4-5 127,-3 1 1,-2-1-93,2 6 1,-5-6-31,4 1 1,-4-3-6,5 3 1,-5 1-5,5-6 1,-7 4 3,2-4 1,1 4-17,-1-4 0,0 1-53,-4-1 1,4-3 62,0 3 0,0 1 84,-5-1 0,2 4-81,2-4 0,-2 6 164,3-2 1,2-1-51,-2 2 0,1-1-32,-1 5 0,-1-4-47,5-1 0,-5 1 33,1 4 0,-4-4-77,0-1 0,-1-1 75,0 1 0,0 4-167,1-3 0,-1-3 129,0 3 1,-1-5-160,-4 4 1,4-4 118,-4 4 0,-1-6-16,2 2-20,-1 3 35,5-6 1,0 9-32,1-7 1,-6 1 27,1-5 1,-6 0-37,6 0 1,-7 2 13,2 3 73,3-4 0,-5 5-81,6-6 3,-6 0-9,10 7 0,-10-6 18,7 4 71,-7-3 0,5-4-49,-3-3 1,-2 2 53,6-6 0,-1 4-27,2-5 0,2 6 5,-2-6 1,-2 6 3,1-6 0,1 5 8,4-4 0,0 6 46,0-2 1,5 2-58,0-2 0,2 3-18,-2-2 0,1 1 21,4-2 1,3 2-82,-4-7 0,-1 1 75,2-5 0,0-1-28,4 1 1,1-5 14,-1 0 0,-4 0-4,0 5 0,-2-5 5,1 0 1,3 0-9,-7 5 1,4 4 24,-4 1 0,5 1-17,-5-1 1,5 1 124,-5 3 0,1 3-112,-1-2 1,-3 2-3,3 2 1,1 0 1,-1 0 0,0-2 0,-5-2 0,5 1-24,0-7 0,2 1 31,-2-6 0,-3 1-140,3 0 1,-4-5 123,0 0 0,4-5-115,0 5 0,0 0 80,-5 5 1,-2 0-7,-2 0 1,1 4 29,-6 1 0,4 4 5,-4-4 0,1 5 87,-1 0-123,-3 2 331,4 2-283,-6 0 1,1 0 63,4 0 1,-3-1-23,2-4 27,-2 3-66,-2-10 0,5 8-3,0-5 0,-1 4 1,-4-4 12,0 6 0,0-5 178,0 3-160,-6 3 88,-2-4 1,-6 6-92,0 0 0,-1 0 164,1 0 1,0-5-143,0 1 1,-5-3-23,0 3 0,-6 0-95,1-5 0,2-1 118,-2-4 0,-6 0-61,-8 0 1,0-2 38,-4-3 1,2 2 22,-7-7 0,7 5-44,2-5 0,0 7 7,-4-2 1,-7-2 6,-3 2 1,-5 1-23,-5 3 0,2 1 5,-6 0 1,10 0 32,0-1 1,8 6-159,1-1 1,1 3 77,-1-3 0,2 2-216,-2 3 1,-2 2 74,2-6 0,4 4-1671,5-4 1846,13-1 0,-4-3 0,10 4 0,-3 3 0</inkml:trace>
  <inkml:trace contextRef="#ctx0" brushRef="#br0">11204 5232 8444,'-9'-22'0,"-1"3"0,1 3-244,9 2 0,0-1-238,0 1 1,4 0 584,1 0 1,6-1-384,-1 1 1,2-2-42,2-2 321,1 2 0,-1-17 0,0 3 0</inkml:trace>
  <inkml:trace contextRef="#ctx0" brushRef="#br0">11346 4592 8409,'-9'0'918,"-1"0"-1222,7 0 50,-10 0-677,12-6 83,-5-2 447,6-7 401,0 1 0,0 0 0,0 0 0</inkml:trace>
  <inkml:trace contextRef="#ctx0" brushRef="#br0">11460 4009 8426,'-2'-8'-959,"-2"3"0,0 2 895,-5-2 0,4 4 864,-4-4-486,6 4 1,-4-1-176,7-3 0,0-3 7,0-6 0,2 0-160,3 0 0,-2-5 156,6 0-198,1 0 0,4 6 109,0 4-53,-6 2 0,5 7 0,-5 0 0</inkml:trace>
  <inkml:trace contextRef="#ctx0" brushRef="#br0">10180 11131 8089,'-8'0'-884,"1"0"707,2 0 426,3 0 1,-6 0-43,4 0 17,2 7 37,-4 1-151,-1 6 0,4-6 174,-6-3-44,6-4-178,-10-1 126,5 0-110,-6 0 0,4 0-70,1 0 0,4 0 85,-4 0 1,4 5-167,-5 0 1,1 6 77,-5-2 1,1 4-79,4 1 0,-4-1 61,3-4 0,-2 2-54,-2-6 0,-1 4 81,1-4 1,0 0 5,0-5 17,0 0 1,-1 0 18,1 0-1,5 0 228,-1 0-209,7-6 105,-10 4 0,10-4-122,-6 6-12,6 0 22,-4 0-41,7 6 0,0 2-39,0 6 1,0-4-16,0-1 1,2-6-31,3 2 0,-2 1 63,6-1 1,-4 0 67,4-5 1,-4 4-71,5 1 1,-1 0 104,5-5 1,2 1-33,3 4 0,-2-2 110,7 7 0,0-5-124,4 4 1,-4-4 12,0 4 1,-1-6-147,6 2 0,-5 2 133,-1-3 1,-1 7-131,2-1 1,-2-2 56,-3 1 0,-3-4-38,3 4 0,-3-5 12,-2 0 1,0 3-6,0-3 1,-1 3-297,-4-3 178,4-2-971,-5 4 430,6-6 700,-6 0 0,-2 0 0,-6 0 0</inkml:trace>
  <inkml:trace contextRef="#ctx0" brushRef="#br0">10195 11245 8143,'-8'0'-91,"0"0"0,3 0-257,3 0-962,-4 0 1318,0 0-13,4 0 189,-4-6 331,6 4-371,0-4 1,1 6-94,4 0 1,-2 0 20,7 0 0,-5 0 7,4 0 0,-4 2 26,4 2 0,1-1-39,4 7 1,-1-5-49,-4 4 1,4 1-69,-4 4 1,4-5 103,1 1 0,0-7-72,1 2 1,3-2 60,1 2 0,0-4-164,-4 4 0,4-4 83,0-1 1,-5 0-226,-5 0 216,1 0 0,-1-4-73,1-1 72,-7 0-5,3 5 232,-6 0 1,-5 2-118,1 3 1,-7-2 79,1 6 0,-3 1-62,-1 4 1,0 2-304,0 3 1,0-2-42,-1 7 264,1-1 0,-6 6 0,-2-1 0</inkml:trace>
  <inkml:trace contextRef="#ctx0" brushRef="#br0">12000 14885 8227,'-8'0'785,"2"0"-881,6 0-1566,0 0 676,0-7 986,0-1 0,0-6 0,0 6 0,0 2 0,0 6-67,0 0 0,0 6 289,0 4 1,0-2 409,0 1-469,0-6-59,0 4 1,-2-7-238,-2 0 1,2-2 132,-3-3 0,-3-3 0,1-6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9344 14494 6370,'0'-9'-313,"0"-1"0,0 5 313,0-4 0,0 4 0,0-4 0,0 6 0,0-3 0,0 6 0,-6 0 0,-2 0 0</inkml:trace>
  <inkml:trace contextRef="#ctx0" brushRef="#br0">10175 11342 7893,'-8'6'-734,"-5"-4"712,12 4 91,-5-6 1,4 0 454,-3 0-525,4 0-176,-5 0 228,6 0-51,0 0 0,0 0 0</inkml:trace>
  <inkml:trace contextRef="#ctx0" brushRef="#br0">11047 11117 8354,'-8'0'552,"1"-5"-409,2 0 0,3-6-162,-2 2 0,2 1-132,2-1 1,2-1-504,2-4 1,-2 0 653,3 0 0,2-6 0,1-2 0</inkml:trace>
  <inkml:trace contextRef="#ctx0" brushRef="#br0">11047 10779 7559,'0'-14'-132,"2"0"-249,3 0 0,-4-5 108,4 0 1,1-6 272,-1 2 0,-1-4 0,-4-1 0</inkml:trace>
  <inkml:trace contextRef="#ctx0" brushRef="#br0">11089 10399 8354,'-6'-8'0,"5"0"-351,-4 4 0,-1 1 232,1-7 1,0 6 411,5-6 1,0 1-78,0-5 1,0 0-328,0 0 1,0-5-80,0 0 1,0-4-132,0 4 0,5 0 6,0 5 1,-1 0 147,-4 0 0,5 4-174,0 1 273,-1 6 68,-4-3 0,0 6 0,0 0 0</inkml:trace>
  <inkml:trace contextRef="#ctx0" brushRef="#br0">10949 10104 8354,'-8'14'0,"0"-5"69,3 0 150,4-5 0,-5 0-322,6-8 1,1-6 133,4-9 1,3-2-413,6-8 1,1-7 120,4-6 1,-3 0-28,3-5 0,-4 5 212,-1 4 0,0 4 45,0 6 1,-4 7 50,-1 7 0,-4 7-96,4 7 0,-6 7 266,2 7 1,-3 8-52,-2 11 1,1 9 51,4 10 1,-2 3-66,6 1 0,2 0-301,8 1 1,3-1 0,6 0-1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9526 5729 7215,'-8'0'-31,"2"0"0,5-1 173,-4-4 1,3 2 91,-3-7 190,4 7-151,1-3-45,0 6-31,0 0-173,-6 0 1,4 6 46,-3 4 1,-1-3-1,1 3 1,-4-5 1,4 4 1,-6-6 23,1 2 0,3 1-23,-3-1 1,1 0 39,-6-5 0,1 5-17,0-1 1,0 3-7,-1-3 0,1 0-45,0 5 0,-5-1-3,0 1 0,-5 4-1,5-3 0,-4 2-14,4 2 0,0 1-63,5-1 0,-1 0 84,1 0 0,2-4 10,2-1-11,4-6-28,6 4 0,-5-6-63,0 4 4,1-3-13,4 4 43,6-6 1,2 0 27,6 0 1,0 0-26,0 0 8,1 0 1,-1 1 29,0 4 1,0-2-32,1 7 0,-1-7 67,0 2 1,0 1-49,0-1 0,1 1 6,-1-1 0,0-4 43,0 4 0,5-3 87,0-2 0,5 0 18,-5 0 1,5 0-66,-6 0 0,3 5-63,-2-1 1,-3 3 33,3-3 0,-3-1-158,-2 7 0,0-5 104,0 4 1,-1-4 8,-4 4-429,4 1 248,-5 4 0,1-6-701,1-3 569,-7-4 1,3-2-591,-6-4 0,5-3 868,0-6 0,0 0 0,-5-1 0</inkml:trace>
  <inkml:trace contextRef="#ctx0" brushRef="#br0">9512 5701 8104,'-9'-2'-234,"-1"-3"-400,7 4 1567,-10-5-241,12 6-438,-6 0-124,7 0 0,7 1 97,2 4 0,4-2-71,1 7 1,0-1-22,1 5 0,3-4-53,1-1 0,5-1-93,-5 2 1,5 2-100,-5-2 0,1-2 116,-1 1 0,-1-4-86,5 4 0,-4-4 62,5 4 1,-7-4-83,2 5 0,-4-6 105,-6 6-107,4-7 86,-5 10 1,-1-10-9,-2 6 139,-3-6-116,-9 10 0,0-7 140,-8 4 0,6-2-124,-1-3 1,-1-2 25,-8 6 0,4 1-7,-4 4 1,-4-3-143,0 3 0,1-3 72,-2 8 0,0 2-154,-4-2 1,4 1 166,0-1 1,7-3-14,-2 3 0,10-8-969,4-2 1005,3-5 0,2 8 0,0-4 0</inkml:trace>
  <inkml:trace contextRef="#ctx0" brushRef="#br0">8744 9795 8308,'0'-14'-830,"0"4"498,0 1 1,2-2 357,3-8 1,7 6-70,7-6 0,7 5 817,-3-10 0,9 2-328,1-1 0,2-6-161,-2 1 1,-3-1-279,3-4 1,-4 3-154,-6 2 1,3 4-439,-8 0 0,1 7 294,-4-2 0,-7 3 290,-4 2 0,-2-7 0,-2-1 0</inkml:trace>
  <inkml:trace contextRef="#ctx0" brushRef="#br0">9014 9155 8308,'10'-6'-507,"-1"-3"1,3-2 404,6 1 1,0-3 544,6 4 1,-2 3-218,1 1 0,4 3 136,-3 2 1,3 0 37,1 0 1,1 2-149,-1 3 0,-6 4-114,-3 10 1,-9 3 37,-6 7 1,-5 7-264,-9 7 0,-6-1-32,-12 6 1,-2 1-286,-3-2 1,3 0-503,-3-4 1,3-2 146,1-3 759,7-10 0,-5-7 0,5-7 0</inkml:trace>
  <inkml:trace contextRef="#ctx0" brushRef="#br0">8417 7577 8221,'-8'0'-200,"-4"-6"0,9 0-231,-7-4 1,7 2 333,-2 4 337,4 2 0,-1-9-57,-3 6 150,4 0-26,-6 5 1,3 2-212,-1 3 0,-1-2 8,1 6 1,2-4-5,-7 5 1,6-6 86,-6 6-126,1-7-1,-6 3-24,1-6 1,3 5-61,-3 0 87,3 0 0,-10-5 9,7 0 0,-6 0-6,-4 0 1,-3 1-4,-1 4 1,-1-2 12,1 7 1,-1-1-108,1 5 0,-1 0 93,1 1 1,0 4-132,-1 0 1,1 4 94,-1-4 1,1 5-10,-1-5 1,-1 5-22,-3-5 0,3 4 22,-3-4 1,3 0 73,1-5 0,1 1-69,0-1 1,-1-2 143,1-2 1,4 1-101,0-6 0,5 1 38,-4-1 1,4-4-22,-5 4 1,7-2-8,-2 2 0,3-2-161,2 7 1,-5-3 136,0 3 0,1 3-140,9-4 0,-4 2 115,4-1 1,1 1-148,-2-7 119,7 7 0,-3-7-287,6 5 24,0-6 62,0 4 291,0-7 1,6 0-96,4 0 148,2 6 0,3-3-105,-1 7 0,0-7 65,0 1 0,0 4-80,1 2 0,-1-2 129,0 1 0,0 1-83,1 4 1,-1 0 5,0 0 1,0 1-18,0-1 0,5 0-25,0 0 0,2 0 46,-2 1 0,1-1-19,4 0 0,3 0-77,-3 0 1,2-4 71,3-1 0,-1-1-70,1 2 1,-1 2-3,1-2 1,-6 3-8,1 1 0,-2-5-25,2 1 1,1-1 53,-6 5 1,6 1-22,-1-1 0,3 0 3,1 0 1,1 1 54,-1-1 0,2 0-39,3 0 1,-3-1 35,4-4 1,-4 4 5,-2-4 1,-1 2 7,-3-1 1,1 1 6,-6-6 1,5 4-32,-5-4 1,-1 1-26,-3-1 28,-1-3 1,0 9-70,0-7 0,-4 1 58,-1-5 1,-4 5-33,5 0 0,-6-1 0,6-4 0,-6 0-3,6 0 1,-5 0-2,4 0 1,-4 0 13,4 0-3,1 0 0,4 0 1,0 0-3,1-6 1,-1 0 5,0-4 0,2-1-8,3 6 1,-2-6-25,7 2 1,-1 1-6,6-2 1,-1 1 22,1-5 1,-1 4 1,1 1 1,1-1 15,3-4 0,-3 0-18,3 0 1,2 0 28,-2-1 0,5-1-19,-5-2 1,7 2 3,-3-3 0,6-2 19,5 2 1,-4 0-1,3 5 1,-4-5-42,-5 0 0,-2 0 25,-3 5 0,-3-5-26,3 0 1,-7-1 20,-3 1 1,-5 3-2,1-3 1,1 0 35,-1 5 1,0-5 5,-5 5 0,1 4 15,-1-4 0,0 3 13,0-3 1,-1 4 4,-4 1-43,4 5 1,-10-7 238,7 7-229,-7-1 1,3 3 106,-6-2-95,0 2 1,0-6-130,0 3 54,-6 4 0,-1-7-136,-2 3 0,1 4 79,3-4 1,-1 2 76,-3-2 1,-4 2-17,3-7 1,-2 6-4,-2-6 1,-1 5 6,1-4 1,-2 4-18,-3-4 1,2 4-3,-7-5 1,2 3 42,-1-3 0,-4-1 4,3 6 0,-3-1 98,-1 1 0,-1 2-113,1-6 1,-2 4 57,-3-5 1,1 6-47,-6-6 0,5 1 47,-5-6 0,2 1 26,-2 0 0,1 0 8,4 0 1,-3-1 98,-7 1 1,-6 0-131,-3 0 0,-5 1-110,-4 4 0,-4 2-69,-6 7 0,8 0-190,6 0 0,1 0 116,9 0 1,-5 0-221,5 0 1,4-6 13,5-3 400,13-4 0,-8-3 0,9-3 0,-3-5 0,-1-2 0</inkml:trace>
  <inkml:trace contextRef="#ctx0" brushRef="#br0">9384 5829 8124,'-9'-5'-653,"-1"0"1,1 1 623,-6 4 0,6-5 0,0 0 248,-3 2 0,0 1 156,-2 2 1,4 0-238,1 0 1,-1 5-158,-4 0 0,0 6 0,0-2 1,4-1 118,1 2 0,-1-2-67,-4 1 1,4 2 141,1-6-70,6 6-35,-10-3-21,5 6 1,0-4 11,4-1 1,2-4 2,2 4 0,0-4-48,0 4 1,0-4 47,0 5 1,6-1 23,4 5 0,7 1-28,2-1 1,5 0-54,-5 0 0,6 0 1,-1 1 1,4-1-92,5 0 0,-3-4-30,4-1 0,0-6 76,-1 2 0,1-2-67,-6 2 0,1-4 79,-1 4 1,-4-3-113,-1-2 1,-4-5 95,5 0 0,-5-6-26,5 2 0,-7 1 61,2-2 1,-8 1 9,-1-5 0,-3-1 108,3 1 1,-4 0-85,-6 0 0,0 0 162,0-1 0,0-4-104,0 0 0,-6-1 142,-4 1 1,-4 3-58,-5-3 0,3 2-41,-2-2 0,-3 3 12,2-3 0,-8 10 0,-1 4 0,-2 3-168,-8 2 1,0 2 77,-5 3 1,1 3-418,-1 6 0,7 0 189,2 0 0,6-3 176,4 3 0,4-3 0,6 10 0</inkml:trace>
  <inkml:trace contextRef="#ctx0" brushRef="#br0">9583 5800 8122,'-9'-9'-552,"-1"-1"1,5 7 141,-4-2 623,0-2 1,-6 5-69,1-3 0,5 2 77,-1-2-41,1 4 0,-6-6-79,1 7 0,2 2-135,2 3 1,-3-2 131,4 6 1,1-4-179,-1 5 116,-1-1 0,-2 5-156,2 1 1,-1-1-45,6 0 0,0 0 166,5 0 0,0 2-99,0 3 0,0-3 74,0 3 1,2 1 18,3-1 0,1 5-24,4-5 0,7 0 51,-3-5 0,4-1 25,-4-4 0,6 2 14,4-6 1,1 0-32,-1-5 0,1 0 10,-6 0 1,5-6 37,-5-4 0,0-3-51,-5-1 0,0 0 173,1 0 0,-6 0-98,0-1 1,-5-4 60,0 0 0,-2-4-146,-2 4 0,-2-2-10,-2 2 0,-4 3-94,-6-2 0,-1 6 101,1 3 0,-2 4-349,-3-4 0,4 6 138,-4-2 0,4 5-293,6 5 0,-2 3 488,6 6 0,0 0 0,5 0 0</inkml:trace>
  <inkml:trace contextRef="#ctx0" brushRef="#br0">9583 6227 8276,'0'8'-2185,"-6"4"2138,4-4 1,-4 6 62,6 1 0,-5-6-1,0 1 0,-4-1-12,4 5 0,-4 1 16,4-1 0,-6 5-51,2 0 1,-6 4 47,-4-4 1,4 7-42,-4-3 1,3 4 29,2 2 0,-5-1 14,0 0 0,-2 1 33,2-1 0,3 7 9,-3 3 0,-1 3-14,1 2 1,0 4-24,5 0 1,0 6-26,-1-6 1,-4 4 33,0-9 0,0 9-68,5-9 0,0 4 59,0-3 0,0-1-62,-1 1 0,1 0 45,0-1 1,0 6-6,-1-1 0,0-4 112,-4-5 0,3 0-106,-3 4 1,2-4 223,-2 0 0,3-5-115,-3 5 1,2-1-85,-2 0 0,3 5 46,-3-5 1,-2 8-151,2-3 1,0 4 63,5-8 0,0-2-16,0 2 0,-1-6 41,1 1 0,2-5 2,2-4 1,-1 1-26,6-6 1,1 0 10,4-4 0,0-6-255,0 1 266,0-7-577,0 3 560,6-12 0,-4-9 0,4-7 0</inkml:trace>
  <inkml:trace contextRef="#ctx0" brushRef="#br0">8019 7492 8107,'-14'6'0,"0"-2"-292,0 5 1,-1-4-365,1 4 1,0 1 355,0 4 221,0 0 1,1 0 79,3 1-1,-2-8 0,4 12 0,-6-3 0</inkml:trace>
  <inkml:trace contextRef="#ctx0" brushRef="#br0">8815 8885 8220,'65'-14'-1237,"-3"0"930,-10 0 1,-5-7-134,-9-3 123,3-2 1,-11-9 0,5-2 0</inkml:trace>
  <inkml:trace contextRef="#ctx0" brushRef="#br0">9569 6042 8331,'0'-8'-2404,"0"2"2404,0 6 0,0-7 0,0 0 0</inkml:trace>
  <inkml:trace contextRef="#ctx0" brushRef="#br0">9114 6511 8198,'-8'0'-862,"0"0"1089,3 0 1,4 2 0,-5 2-148,-1 6 1,-1 9-6,-6 5 0,0 2 2,0 3 1,-1 6-42,1 3 1,-6 4 41,-4 6 0,2 2 52,-2 7 1,1 0-280,-6 0 1,1 4 377,-1 1 1,-1 1-216,-3-1 1,-2 4 1,16-28 0,0 0 0,-15 30 180,5 3 0,2-10-92,4 1 0,2-11-164,7-9 0,6-5 154,3-9 1,4-6-813,1-3 346,0-3 14,0-8 1,0-8 119,0-10 0,0-2 350,0-3 0,0-5 0,0-2 0</inkml:trace>
  <inkml:trace contextRef="#ctx0" brushRef="#br0">8403 7606 8487,'0'9'-674,"0"1"0,0-1 1143,0 5 0,0 5-71,0 0 1,0 11 61,0-1 0,0 2-131,0-2 1,0 4-45,0 0 1,0 5-83,0-5 0,0 4 60,0-9 1,2 2-286,2-11 1,3 0 101,2-5 0,4-6-261,-4-3 0,10-10 142,5-4 0,3-17-295,1-7 0,13-11 50,7-3 12,5-7 1,-21 28-1,0 1 1,0-3-1,0-1 1</inkml:trace>
  <inkml:trace contextRef="#ctx0" brushRef="#br0">8474 7464 8534,'-8'-7'-155,"2"6"145,6-6 32,0 7 96,0 0 0,6 0-179,4 0 1,2 0 127,3 0 0,5 0-102,4 0 0,7 7 66,3 2 0,5-1-29,-1 2 0,3 4-111,2 5 1,-1 4 155,1-4 1,0 7-182,-1-3 1,-4 7 157,0-1 1,-5 7-247,5-7 1,2-3 49,7-2 1,4-7-68,6 2 1,-2-4 122,-3-6 1,0-3 38,-9-6 1,1 0 22,-11 0 0,-4 0-26,-6 0 238,-5 0-151,2 7 0,-12-4 144,-3 6 0,-3 1-92,-2 4 0,0-4 59,0-1 0,-2 1-104,-3 4 1,4-5 26,-4 1-26,3-7 1,1 8 8,-4-6-120,3-1 1,-4-2 96,6 3 0,-2-4-29,-2 4 0,2 3 13,-3 1 1,-2 9-163,-3 1 0,-4 8 96,-5 1 1,-3 0-125,-7 6 1,-1 2 130,-3 2 1,-10 3-12,-9 2 1,0-1-171,-5 1 0,5 0 255,-5-1 0,2 6 0,8-1 0,-5-3 0,4-11 0,2-1 68,8-13 1,-3-5-32,3-4 0,5-7 361,5 2-317,-1-4 1,14 4-32,-4 0 71,9-1 2,4-4-182,6 0 59,0 0 0,0 7 0,0 1 0</inkml:trace>
  <inkml:trace contextRef="#ctx0" brushRef="#br0">7834 8501 8387,'-63'-42'0,"3"-1"-698,-6 0 0,1 9 355,-1 5 0,9 9 567,9 10 0,4 4-123,2 6 1,10 0-102,4 0 0,2 6 0,-2 2 0</inkml:trace>
  <inkml:trace contextRef="#ctx0" brushRef="#br0">10351 9425 8045,'-8'2'-128,"3"3"1,4 11 374,1 12 0,-5 13 1,-1 13 25,-2 6 0,3 16-206,1-34 0,-1 1 1,0 1-1,0 0-195,-2-1 1,0 0-1,0-3 1,1 0 67,1 1 1,1-1 0,-7 32-128,6 0 1,0-14-57,5-11 0,0-10-10,0-9 1,0-6-141,0-7 1,0-9 121,0-6 1,-1-13 9,-4-11 1,2-9 260,-7-5 0,7-3 0,-3 5 0,6 1 0</inkml:trace>
  <inkml:trace contextRef="#ctx0" brushRef="#br0">10109 10037 8313,'-9'-8'-660,"-1"3"0,7 5 726,-2 5 1,4 9 4,1 10 1,0 4 523,0 5 0,0 1-145,0 8 1,0-7-158,0 8 0,1-4-26,4 4 1,-2-2-268,7-3 1,-5-10-111,4-9 0,0-9-114,6-6 0,4-5 90,0-9 0,6-7 129,-1-16 0,2 1-562,3-6 0,1-1 48,3-9 229,3 4 1,13-5 0,2 7 0</inkml:trace>
  <inkml:trace contextRef="#ctx0" brushRef="#br0">10095 11217 8006,'-14'0'0,"4"1"0,1 4 0,1 3-514,-2 6 1,-2 0 222,2 1 1,-7-1 407,-2 0 0,-2-1-64,3-4 1,2 4 78,-3-4 1,1-2 110,-1-3-150,4-2 0,-6-2-17,7 0 0,6-2-13,3-2 1,2 2-136,-2-3 182,4-3-702,-6 7 592,7-6 0,7 14 0,1 1 0</inkml:trace>
  <inkml:trace contextRef="#ctx0" brushRef="#br0">10081 11217 8014,'-8'0'-1290,"2"0"1486,6 0-142,0 0-2,6 0 1,-3 0-5,7 0 4,-7 0 1,9 0-8,-2 0 1,-2 0 19,1 0 1,-4 0-11,4 0 1,-4 0-8,5 0 1,-1 0-1,5 0 1,-3 0-15,4 0 0,-7 4 15,10 1 0,-5 0-59,6-5 1,-3 0 0,-2 0 0,5 0-133,0 0 1,0 0-43,-5 0 1,5 0-96,0 0-36,0 0 250,-5 0 0,-4 0-148,-1 0 130,-6 6 1,2 1 47,-10 2 0,4 4-4,-4-4 1,-3 4 121,-1 1 0,-2 0 37,1 0 1,-2 5-88,2 0 0,2 0 54,-1-4 1,5-1-66,0 0-130,2 0 0,2-4 55,0-1 53,0-6 0,-6 10 0,-2-5 0</inkml:trace>
  <inkml:trace contextRef="#ctx0" brushRef="#br0">10209 11530 7559,'0'9'-63,"0"0"1,-2 1 72,-3 4 1,4 7 126,-4 2 0,-1 11-94,1 3 1,-6 5 95,2 0 0,-4 6-207,-1-1 0,-1 7 110,1-2 1,2-3-36,2-2 0,-1-4 62,6-5 1,-4 0-202,4-10 0,0 2 33,5-11 0,0-5-189,0-4 288,0-7 0,0 3 0</inkml:trace>
  <inkml:trace contextRef="#ctx0" brushRef="#br0">9242 12638 8156,'6'8'-1363,"-4"-1"1300,11-1 1,-6 0 334,8 4 1,-1 1 205,0-6-384,0 6 1,5-5 104,0 3 1,0-1-92,-5-3 1,1-3-26,-1 2 1,5 3 39,0-3 0,1 7-27,-1-1 0,-1-2 49,5 1 0,-4-4-17,5 5 0,-5-3-96,5 3 1,-7 1 70,2-6 0,3 4-113,2-4 0,3 0 56,1-5 1,5 4-35,0 1 0,7 0 5,-2-5 1,-2 0-12,2 0 0,-6 0 36,1 0 1,-3 0 14,-2 0 0,-6 5 112,-3-1 0,-3 3-111,-2-3 0,1 0 31,-1 5 0,-5-4 49,1 4-41,-1 1 1,1 4-80,-1 0 0,-4-4-12,4-1 21,-5-6 0,3 4-174,-2-7-6,-3 0 169,10 0 0,-10-2-26,3-3 1,-2 4-1,2-4 115,-4-3-90,6 6 64,-7-10-121,0 10 60,0-4 0,1 6-328,4 0 255,-4-6 0,10 2-57,-6-5 0,2 4 71,-3-4 1,3 4-139,2-4 1,2-1 126,-6-4 1,6 0 19,-2-1 0,4 1-7,1 0 1,5 0 1,0 0 1,0-1 18,-5 1 1,1 0-28,-1 0 1,0-1 47,0 1 0,0 2-68,1 2 175,-1-2-104,0 4 0,-4 0 7,-1 3 1,-6 2 1,2-2 16,-3 3 95,-2-4-121,0 0 35,0-2 1,0-2-21,0 1 160,0 6-90,0-3 12,0 6-59,0 0-13,-7 0 0,4 0-33,-6 0 0,4 0 17,-5 0 1,6-5 50,-6 0 0,1-1-51,-6 1 1,6 2 12,-1-7 0,1 7 91,-5-2 0,0-1-87,-1 1 1,1-4 42,0 4 0,0-1-26,-1 1 1,-3 4 65,-1-4 0,0 2-61,4-2 1,-4 3 55,0-2 1,1 2-7,3 2 0,-4 0 4,0 0 1,0-5 66,5 1 0,-5-1-95,0 5 1,-1-5 58,1 0 0,3 1-33,-3 4 0,3-5 45,2 0 0,0-1-39,0 1 1,-1 3-77,1-2 1,0-3-8,0 3 0,1-3-3,4 3-119,-4 2 109,5-11 1,-1 12-82,-1-4 127,7 4-280,-3 1 222,-1 0-150,6 0 0,-6 1-43,7 4 64,0-4 129,0 6 1,0-6-75,0 4 76,-6-3-82,5 4 212,-6-6-144,1 0 1,3 0 114,-7 0-101,7 0 0,-10 0 6,4 0 0,1 0-8,-1 0 0,4 0 1,-5 0 1,1 5-11,-5-1 1,-1 1 7,1-5 1,0 5 66,0 0 1,0 4-64,-1-4 1,1 4 41,0-4 1,-5 6-43,0-1 0,-2 1 3,3-2 1,-5 7-9,-5-7 0,4 12 17,1-7 1,0-1 89,0-4 1,2-1-91,7 2 0,0-2 184,0-4-168,-1-2 1,6 4-287,-1-6-239,7 0-507,-3 0 255,6 0 1,6 0 742,4 0 0,9-6 0,3-2 0</inkml:trace>
  <inkml:trace contextRef="#ctx0" brushRef="#br0">10422 12894 7563,'-6'8'116,"4"-1"-383,-4-1 325,6-5-157,0 6 0,-2-7-64,-2 0 206,2 0-115,-4 0 55,6 0-164,0 0 0,-7 0 0,-1 0 1</inkml:trace>
  <inkml:trace contextRef="#ctx0" brushRef="#br0">10280 13022 8311,'0'-8'-1403,"0"-4"1153,0 10 109,0-11-205,0 12 247,0-5-207,-6 6 298,4 0 0,-4 1 91,6 4 6,0-4 232,0 6-184,0-1 42,0-4 187,0 4-69,0-6-342,0 0 1,-7-6 0,-1-2 0</inkml:trace>
  <inkml:trace contextRef="#ctx0" brushRef="#br0">10266 13065 6129,'-8'6'-27,"1"-3"22,7 7 1,-1-5 79,-4 4 1,4-4 3,-4 4 1,-2-4 13,3 4 0,-1 1-27,5 4 1,-5 0-37,1 1 1,-3-1-49,2 0 0,4 2 64,-4 3 0,-1-2-52,1 7 0,-6 0-8,2 4 0,1 2-11,-2 3 1,1 4-15,-6 5 1,0-4 2,-4 0 1,3 0-27,-3 5 1,-2-1 49,2 1 1,-6 1-31,1 3 1,-4 6-176,-5 8 0,3 4 190,-3 6 1,3-5-297,1 1 0,1-1 231,-1 5 0,1 2 93,14-35 0,0 0 0,-1 0 0,1-1 0,0 1 1,0 0 0,-13 38 42,3-10 0,-1-2-249,6-3 0,-6-2 364,1-2 1,2 6-93,-2 3 1,0 4 8,-4 1 1,-1-2-37,1-3 1,1-1 184,4-3 1,-4-2-125,3 6 0,2 1-43,-2 4 1,0 4-36,10-36 0,0-2 0,-8 28-106,3-8 1,3-16 263,2-3 0,1-8-84,4-6 1,-2-4 462,6-6-506,-6 1 0,8-3 222,-7-2 0,7-6-367,-2-8 0,4-4-25,1-6 0,5-7 116,-1-3 0,14-15 0,-3-5 0</inkml:trace>
  <inkml:trace contextRef="#ctx0" brushRef="#br0">10962 12880 8152,'0'8'-1467,"0"-2"1358,0-6 241,7 0-263,-6 0 134,6 0 0,-7 2-271,0 3 210,0-4-174,0 6 232,0-7 0,-7 6 0,-1 2 0</inkml:trace>
  <inkml:trace contextRef="#ctx0" brushRef="#br0">10948 12837 8152,'0'-14'0,"0"0"-416,0 0 1,0 4 261,0 1 0,-5 4-47,1-4 472,-1 5-63,5-2-193,-6 6 177,4 0-263,-4 0 122,-1 6 1,6 2-101,-4 7 0,3-6 66,2 1 0,0 1-12,0 8 0,0-4 9,0 4 1,0 2 2,0-2 0,0 8 67,0 1 1,2 2-59,3 8 0,-4 0 140,4 5 0,3 4-113,1 0 0,1 10 215,4 5 0,-3-2-384,8 11 1,2 2 262,-2 2 0,8 1-87,1-5 1,-13-32-1,0 0 4,4 1 0,0 0 0,-3 1 1,-1 0-68,2 0 0,0-1 1,-2-1-1,0-1 111,13 33 1,1-4-93,-1-1 0,0-4 69,1 4 1,-5 0-52,-1 5 1,-5-6 24,1-3 0,-4-5-91,0-5 0,4 2 66,0-7 1,-5-6 7,-5-8 1,1 0-30,4-4 1,-6 1 39,-3-11 0,-4-5-305,-1-5 419,0-5 0,-1 0-423,-4-8 1,-3-6 304,-6-9 1,-7-9 0,-1-9-1</inkml:trace>
  <inkml:trace contextRef="#ctx0" brushRef="#br0">9924 12354 8167,'-7'0'-1563,"-1"5"1503,3 0 0,3 1 141,-2-1 252,-4-4-206,0 12-38,-6-5 0,4 4-22,1-2 0,4 2 2,-5-2 0,6 3-56,-6 1 0,1 6-15,-6 4 1,1-2 18,0 2 1,0 0-99,0 4 1,-2 7-15,-3 3 1,1 3 101,-5 1 1,-1 7-178,-4 3 1,-2-1 44,-4 1 1,-2-6-137,-7 1 1,1-2 247,-1-3 1,0-1 5,1-3 1,-1 3 54,1-3 0,5 3-85,4 2 0,5-7 95,4-3 0,-3-3-66,3-1 1,4-2 226,1-4 0,3-2-61,2-7 1,0 0 85,-1 1 0,1-1-140,0 0 0,4 2 182,1 3 0,6-3-462,-2 2 242,-3-2-206,7-2 0,-4-1 52,10-3 0,-2-4 88,6-6 0,1 0 0,4 0 0</inkml:trace>
  <inkml:trace contextRef="#ctx0" brushRef="#br0">9896 12354 8245,'-14'0'0,"-5"0"-593,0 0 1,-2 5 329,2 0 1,-1 4 234,-4-4 66,-3 6 0,5-3-61,-6 6 1,-1 0 62,1 0 1,-7 5-160,-3 0 0,-6 2 87,-8-2 0,0 1-68,-10 4 0,4 3 104,1-3 0,1 1-11,4-1 1,-3 4 47,3 0 1,-5 2-350,-5 8 0,-7 0 382,31-17 0,0 1 0,0-1 1,0 1-26,2-1 1,1 0-1,-31 23-20,33-20 0,-1 0 0,1-1 0,-1 0 0,-4 3 0,0 0 0,0-2 0,0-1-18,-4 3 0,-1 0 0,2-3 1,-1 0 38,-3 1 0,0-1 0,6 0 1,1 0 2,0 1 1,0 0-1,2-2 1,-1 1 24,-5 4 1,-1-1 0,0-3 0,-1 1-54,-3 2 1,0 0 0,2-3 0,1 1 131,6 2 1,0 1 0,0-3 0,0 1-30,5 3 0,0 0 0,-2-1 0,1 0-46,-2 4 1,0 0-1,1-2 1,-1 0 4,1 0 1,-1-1 0,4-2 0,-1 0-137,2 0 0,1 0 0,-22 19-46,4-3 1,9 1-265,1-5 1,2-4 160,-2 0 0,5-7 43,9-9 1,0 1-12,10-9 0,-3-4-36,7-1 202,4-3 0,-1 4 0,7 2 0</inkml:trace>
  <inkml:trace contextRef="#ctx0" brushRef="#br0">10237 11259 8359,'-5'-9'-606,"1"-1"500,-7 7 140,3-9 0,-2 8-151,1-5 0,-1 4 48,-4-4 0,0 6 122,0-2 1,-1 3-1,1 2 0,-2 0-146,-3 0 0,2 0 118,-7 0 1,2 7 50,-1 2 0,-3 2-12,7-1 0,0 2-15,5-2 1,2 2 93,2 3-127,-3-1 1,12 2 8,-4 3 1,4-4 35,1 4 0,1 2 0,4-2 1,4 1-96,10-1 1,-1-3 76,5 3 0,-1-3-55,2-2 1,3-1 38,-3-4 1,3-2-92,1-7 0,-4-2 39,-1-3 0,-5 2-14,1-6 1,-3-2 14,-2-8 0,-2 3-2,-2-3 0,1 1 20,-6-1 1,-1 4-3,-4-4 1,0 3 5,0 2 0,-6 1-8,-3 4 1,-9-2-11,-1 6 1,-6 0-49,1 5 0,2 0-130,-1 0 1,0 6-100,0 4 1,2-4 296,7-1 0,0 3 0,0 0 0</inkml:trace>
  <inkml:trace contextRef="#ctx0" brushRef="#br0">10251 11530 6387,'-7'0'198,"-1"0"41,3 0-218,3 6 1,-6 2-22,4 6 1,1 5 7,-7 0 1,7 5 47,-2-5 1,-1 6 1,1-2 0,-4 0-11,4 0 1,-6 1-56,1 4 0,2 6 20,-1-1 1,-1 6-4,-4-1 0,0 3-107,0 2 1,-2 7 76,-3 7 1,3 0-164,-3 5 1,4 1 173,0-1 1,1-4-173,0-1 0,3-3 50,-3 7 0,6 2 109,-11-1 1,6 6 2,-6-2 0,3 2 5,2-2 0,-5 4 51,0-4 0,-1-1-48,1 1 1,3 6 78,-3 3 0,0 0-72,5-9 1,-4-3 182,9-6 1,-4 0-98,-1 0 1,0 1-6,0 4 1,-1-4-1,1 4 1,0-2 6,0 1 1,0-7-21,-1 3 0,1-3 1,0 3 1,-5-1-92,0 1 0,0 0 82,5 0 1,0 0-120,-1 0 0,0-7 95,-4-2 0,3-1 5,-3-4 0,3 7 58,2-7 0,0 4 19,-1 1 1,0 2-36,-4 7 0,3 6-236,-3 4 1,-2-4 236,2-2 1,0-2-9,5-2 1,0 4-26,0 1 1,0 9 19,-1-5 0,-4 5 18,0-9 1,5-7 25,5-7 0,1-6 22,-2-4 1,-1-5-115,7-9 0,-3-3 107,3-7-1113,2 0 507,-4 0-618,6-6 1208,0-1 1,6-1 0,2 2 0</inkml:trace>
  <inkml:trace contextRef="#ctx0" brushRef="#br0">8687 17799 8341,'0'-14'-614,"2"6"479,3 3 0,3 4 6,6 1 1,5-5 260,0 0 1,11-12 324,-2-2 0,5-14-316,1-10-206,-4-6 1,6-10 46,-3-2 0,-4 2-158,-1-2 0,-1 9-128,-8 4 1,0 10 148,-5 5 1,-1 10-617,-4 4 771,-3 3 0,-12 8 0,-2 2 0</inkml:trace>
  <inkml:trace contextRef="#ctx0" brushRef="#br0">9043 17216 8341,'6'-24'-436,"4"1"0,2 4 218,3-5 0,4 5 360,-1-5 1,8 5 36,-3-4 0,4 10 128,2-1 0,-2 9-145,-4 0 0,-2 4 10,-7 1 0,-1 12-122,-4 7 0,-3 7 78,-6 2 0,-6 2-533,-3 3 0,-9-1 142,-1 6 263,-6-7 0,-10 10 0,-9-4 0</inkml:trace>
  <inkml:trace contextRef="#ctx0" brushRef="#br0">8019 17699 8291,'21'0'-46,"-4"7"61,7 2 1,-7 10-246,2 5 1,-5 4 157,-4 5 0,-4 4-119,-6 5 1,-6 1 30,-4 0 0,-9-1 122,-4 1 1,2-7 219,2-2 0,3-1-41,2-5-34,0-3 12,0-10-63,6-7 31,2-2 1,7-12 96,4-4 0,4-6-30,10 2 0,2-6-26,3 10 1,2-4-165,-2 9 0,-2 0-31,2 5 0,-7 13 69,2 6 1,-5 6-330,-4 4 1,1 4 715,-6 0 0,0 5-70,-5-5 1,0 5 11,0-5 0,0-4-364,0-6 0,0-5 280,0 1-1125,0-10 663,0-3 1,0-9-388,0-6 1,0-9 169,0-15 0,0-3 62,0-7 1,0-4 369,0-1 0,6-5 0,2 2 0</inkml:trace>
  <inkml:trace contextRef="#ctx0" brushRef="#br0">8261 18112 8291,'6'-22'0,"-3"1"-256,7 7 1,-5 6 287,4 3 51,1 4 0,4 1 235,0 0 1,-4 6-13,-1 3 0,-4 4-80,4 1 1,-1 2 58,2 3 1,-3 2-268,-2 2 1,-3 4 138,3-3 1,-4-2-196,-1 2 0,0-7 51,0 2 0,0-8-129,0-2-360,0-5 87,0 2 1,0-19-209,0-6 1,0-7 217,0-8 1,0 3 26,0-7 1,6 6 100,4-1 0,-2 5 359,1 4-211,1 3 0,4 14 201,0 2 1,-4 3 162,-1 2 1,-1 8 206,2 6 0,1 7-141,-7 7 0,3 7 145,-3 3 1,-2 1-213,3-1 0,-4-1-66,-1-4 0,2-8-516,3 4 1,-4-9 205,4 4 0,1-12-623,-1 3 299,0-11 1,-1 0 439,1-14 0,0-6 0,-5-12 0</inkml:trace>
  <inkml:trace contextRef="#ctx0" brushRef="#br0">8702 17927 8291,'14'6'-91,"0"7"42,0 6 1,2 12 489,3 3 1,-6 8-102,6 10 1,-11-4-311,6 9 0,-3-4 103,3 4 1,0-5-258,1 0 1,-1-6-57,0 2 0,0-6-233,0-4 0,1-9-189,-1-10 154,-6-10 1,-2-12 165,-6-16 1,-2-9 70,-2-15 1,-6-8 210,-9-6 0,-9-12 0,10 29 0,0 1 0</inkml:trace>
  <inkml:trace contextRef="#ctx0" brushRef="#br0">8759 17955 8291,'-13'-31'-89,"3"2"1,4 4 201,6 11 225,0 0 1,2 6-99,2 3 0,4 5-82,7 5 1,-1 1 57,0 4 0,0 7-136,0-3 0,-1 5-3,-3 0 0,1 2-146,-7 2 1,6 4 154,-5-3 0,-1 3-195,-4 1 0,-1 1 3,-4-1 0,3-4 93,-2-1 1,-4-5-532,-2 1 0,2-5 246,-1-5 0,4-2-304,-4-7 1,6-2 172,-2-3 1,3-7 428,2-7 0,0-13 0,0 2 0</inkml:trace>
  <inkml:trace contextRef="#ctx0" brushRef="#br0">8929 17842 8291,'8'-23'-8,"-3"5"0,1 6 61,-1 3 272,0 6 0,-5-2-82,0 10 0,4 14 140,1 9 0,0 10-67,-5 0 1,0 8 64,0 1 0,5 5-125,-1-4 0,6 2-236,-5-7 0,6-8-188,-2-12 1,-1-12-704,1-1 616,1-7 1,3-16-94,-4-5 1,-1-14-42,-3-6 1,-4-8 23,4-1 0,-3-2-99,-2 1 1,0 6 52,0-1 1,0 4 408,0 10 0,-5-1 85,0 11 0,-1 2 486,1 7-338,3 4 1,-4 8-75,6 2 0,0 12 353,0 13 1,6-1-176,4 5 0,-2 2 12,1-2 1,1 0-140,4-4 0,0-1-591,0 1 0,1-7-31,-1-3 1,-5-3-868,1-2 373,-1-6 510,-1-2 1,-1-8 397,-7-2 0,0-11 0,-13 0 0,-3-6 0</inkml:trace>
  <inkml:trace contextRef="#ctx0" brushRef="#br0">9171 17998 8291,'0'-14'-305,"5"0"-5,-1-1 1,7 6 389,-1-1 1,4 1 24,5-5 0,-2-1-211,7 1 0,-6 0 119,0 0 1,1 0-388,-4-1 0,0 1-102,-10 0 476,0-7 0,1 6 0,2-6 0</inkml:trace>
  <inkml:trace contextRef="#ctx0" brushRef="#br0">9270 17557 8291,'0'22'110,"-4"12"154,-1-1 1,0 8 209,5 6 0,0 4 66,0 6 0,0-1-159,0 1 0,3-6-303,7-4 0,6-6 150,12-7 1,7-9-880,3-16 1,4-6 452,6-12 1,-2-13-1707,6-16 1630,-6-16 0,-19 23 1,1-3-1,-3-5 0,0-1 1</inkml:trace>
  <inkml:trace contextRef="#ctx0" brushRef="#br0">10152 11245 8077,'-10'-1'-401,"1"-4"1,4 2 290,-4-7 0,4 1 197,-4-5 1,4-1 18,-5 1 0,6 0-32,-6 0 0,2-1 109,-1 1 1,-4 2-103,4 2 1,1 4 21,-2 6 0,5 0-18,-4 0 1,0 1-36,-6 4 0,6 8 62,-1 6 1,1 6-31,-5-1 0,1 3 34,4 1 1,2-1-21,7-3 1,0 2 55,0-2 1,2 3-63,3 1 1,7-4 63,7 0 1,5-2-46,-5 2 1,6-4-131,-1-6 0,3-6 64,1-3 0,0-3-176,1-2 1,-5-7 115,-1-2 0,-5-10-155,1-5 1,-4-4 21,0-6 1,-7 0 128,-4-4 1,-2-3-57,-2 3 1,-2 5 23,-2 4 0,-4 2-67,-7 8 1,-10 2 68,-3 8 0,-10 4 6,0 10 0,-3 9-116,-2 9 1,2 4-383,3 2 543,3-1 0,13-6 0,2-1 0</inkml:trace>
  <inkml:trace contextRef="#ctx0" brushRef="#br0">10280 11217 8066,'-5'-14'-1011,"0"-1"1,-1 1 904,1 0 0,4 0 121,-4-1 147,-3 1 1,5 5-14,-7-1 0,6 7 105,-6-2 1,6 5-127,-6 5 1,5-2 14,-4 7 0,4-1 71,-4 5 0,-1 5-85,-4 0 1,4 0-142,1-4 0,4-1 103,-4 0 0,6 0-166,-2 0 0,3 1 63,2-1 0,0 0 37,0 0 0,0 0-50,0 1 1,2-1 1,3 0 0,2 4-91,8-4 0,0 3 123,4-7 1,-3-3-261,3 3 1,-6-7 78,1 2 0,-8-4-2,9-1 1,-11-6 44,1-3 0,-3-6 99,-2-4 0,0 4-37,0-4 1,-2-2 107,-3 2 1,-3 0-5,-6 5 1,0 1-81,0 4 0,0 3-53,-1 6 1,1 0 73,0 0 22,6 0 0,-5 6 0,5 2 0</inkml:trace>
  <inkml:trace contextRef="#ctx0" brushRef="#br0">5887 16818 8297,'0'-16'48,"0"-3"0,6-4 224,3-11 0,10-2-192,5-7 0,4-10 113,6-4 1,-4-9-828,3-1 1,-2 2 505,3-1 0,-4 12-1042,3 2 1170,-3 13 0,-2 4 0,1 7 0</inkml:trace>
  <inkml:trace contextRef="#ctx0" brushRef="#br0">6086 16008 8297,'8'-30'-154,"6"-3"-78,0 9 1,7-8 338,7-1 1,7-5 199,3 5 0,3-5-96,1 5 1,-4 0-87,0 4 1,-5 2 192,5 4 1,-8 2 28,-1 7 0,-2 1 118,-8 4 1,-1 3-243,-3 6 0,-7 14-18,-4 9 1,-2 15-416,-2 19 0,-2 16 198,0-27 1,0 3 0,-2 2 0,0 2-1836,-3 1 0,-1 1 1847,2 4 0,-2 0 0,-1 0 0,-2 1 0,-1 3 0,0 2 0,-1 0 0,-1 1 0</inkml:trace>
  <inkml:trace contextRef="#ctx0" brushRef="#br0">17403 4052 8374,'0'-29'0,"0"7"0,0 3 0,8 5 262,6 4 1,3-1-159,12 7 0,2-3-241,12 3 1,16 0 143,12-5 1,-30 4 0,3 1-215,8-3 1,0-1 0,-1 1-1,1 0 92,2 0 1,1 0 0,5-1 0,2 0-303,3-1 1,2-1 0,2 2 0,1-1 354,1-3 1,0 0 0,0 3 0,1-1 83,3-2 1,1 0 0,-1 3 0,0 1-14,-22 2 1,1-1 0,1 1-1,2-1 1,2 0 0,0 1-221,-2-1 1,0 1 0,-1 0-1,2-2 1,-1 0 0,1 0 325,3 1 0,0 1 0,1 0 0,2-2 1,-1 0-1,2 0-362,3 2 1,2 0 0,0-1 0,1-1 0,0-1 0,0 1 331,5 0 1,0 0-1,0 0 1,-4 1 0,0 0-1,2-1-11,-12 2 1,1 0-1,0 0 1,0 1-1,-2 0 1,-1 0 0,0 0-1,1 1-34,4-2 1,2 0-1,-1 0 1,1 0-1,0 0 1,0 1-1,1-1 1,-1 1-127,-1-1 1,0 0 0,0 0-1,1 0 1,4-1 0,0 1-1,1-1 1,-1 0 128,-3 1 1,0 0-1,1 0 1,0 0-1,6 0 1,1-1-1,0 1 1,-1-1-109,-2 0 1,-2-1 0,1 1 0,1 0 0,4 0 0,1 0 0,0 0 0,-1 0 114,-2 0 1,-1 0-1,0-1 1,1 1-1,5 0 1,0 0 0,1 0-1,-1 0-67,-2 0 0,0 0 0,0 0 0,1-1 1,-14 3-1,1-1 0,0 0 0,0 1 1,-1-1 56,0 0 1,0 0 0,-1 1 0,0-1 0,1 1 0,0 0 0,1 0 0,-1 0 0,1 1 0,-1-1-8,14-1 1,1 0 0,-1 0-1,0 0 1,-14 2 0,-1 1 0,1 0-1,-1-1 1,1 1 35,14-2 1,1 0-1,-1 0 1,0 1-1,-1 0 1,-1 0-1,1 1 1,-1 0-34,-2 0 1,-1 1-1,1 0 1,-1-1-1,0 0 1,0 0 0,-1 1-1,0-1-23,-2 2 0,-1-1 0,-1 1 0,1 0 0,-2 0 1,0 0-1,-1 0 0,0 1 35,-5 1 0,0 0 1,-1 0-1,0 1 0,2 0 1,0 0-1,-1 0 0,0 1-289,15 3 1,-1 0-1,-2 1 1,-2 2 0,-2 1-1,-1 1 241,-8 2 0,-2 2 0,1 0 0,-1 1 0,0 0 0,0 1 0,1 1 0</inkml:trace>
  <inkml:trace contextRef="#ctx0" brushRef="#br0">25550 4592 8262,'0'-22'0,"0"6"-341,0 7-703,0 5 2249,0-2-836,0 6 0,0 8 102,0 6 1,1 7-165,4 7 0,1 2-16,4 3 0,2 8-20,-2 7 0,3 7 145,1 2 1,-5 9-461,-4-26 1,0 1 0,-3-1-1,1 2 164,1 5 0,1 1 1,-3-1-1,-1 1-41,2 1 0,-1 1 0,-1 5 0,-1 2 42,1 2 1,-2 1 0,1 0 0,-1 1-398,-1-2 1,-1 1-1,2 2 1,-1 1 387,-2-4 1,-1 0 0,1-3 0,0 0-61,-1-1 0,0-1 0,-1-8 0,1-2-55,2-3 0,1-1 0,-2 32 108,4-5 0,6-6-193,3-9 0,4-3 77,1-6 0,0-7-554,1-2 1,-3-6 261,-2-4 1,2-4-9,-2-6-374,-4-6 0,1-4 228,-7-14 1,1-7-354,4-16 810,-4-16 0,12 3 0,-5-10 0</inkml:trace>
  <inkml:trace contextRef="#ctx0" brushRef="#br0">26261 4450 8388,'6'-14'-165,"7"4"-23,6 1 1,6 4 479,-2-5 1,6 6-60,4-6 1,3 2-230,7-1 0,4-2 71,1 6 0,6-5 5,-2 6 0,9-6 20,6 6 0,2-6-261,2 5 1,-1 1 230,-4 4 1,-4-5-11,-10 0 1,2 0-144,-7 5 1,0 0 107,-4 0 0,-2 0-46,-3 0 0,3 2 70,-3 3 1,-5-4-132,-4 4 1,-3-3 116,-7-2 0,5 4 516,-5 1-499,0 6 1,-5-3 19,0 6 0,-6-4 70,-3-1 1,1 1-104,-1 4 0,1 0 130,-1 0 1,-3 2-113,3 3 0,-4-3 145,-1 3 0,2 1-144,2-1 0,-2 7 4,3-3 1,-4 4 55,-1 2 0,0-1-5,0 0 1,0 7 33,0 3 1,0 8-36,0 1 1,0 10-46,0 5 1,0-2-234,0 11 1,0-3 121,0 3 0,2 0 61,3 0 0,-4 6 6,1-36 1,1-1 0,0 1 0,0 0 39,-1 0 0,1-1 0,7 39 16,-6-4 0,3 0-22,-5-35 1,0 0 0,0 0 0,-1 1 8,4 1 0,0 1 1,-3-2-1,-1-1 3,1 0 1,1 0-1,3 35 24,-1 0 1,1-5-300,-1-9 0,3 1-268,6-10 0,0-3-160,1-1 0,-1-6 25,0-4 1,-5-8-1545,1-6 2153,-7-7 0,3 2 0,-6-9 0,0-4 0</inkml:trace>
  <inkml:trace contextRef="#ctx0" brushRef="#br0">25621 7094 8201,'-7'-8'-41,"14"2"-51,2 6 0,13 0-6,16 0 0,7 0 207,11 0 0,4 0 353,7 0-702,-1 0 1,-24-2-1,1-1 646,0 1 1,0-1 0,9-4 0,3-1-193,4 1 0,1-1 1,1-3-1,-1-1-156,-3 0 0,0 0 1,8-1-1,1-1 161,3 0 0,0 0 0,-2-3 0,0 0-112,-5 1 1,-1-1 0,-3 1-1,-2 1-226,-6 3 0,-1 0 1,0-1-1,-1 1-324,-3 2 0,0 1 0,31-5-45,-20 4 0,-7 2-119,-11-1 1,-6 1 606,-13 3 0,0 3 0,-11-4 0</inkml:trace>
  <inkml:trace contextRef="#ctx0" brushRef="#br0">25905 5331 8299,'-14'-14'-165,"0"0"1,6 0 120,3-1 0,5 6 379,5-1 0,9 6-84,10-6 0,3 7-15,1-2 1,7-1-110,3 1 1,9 0 13,5 5 0,21 0-372,7 0 1,-33 0-1,0 0 286,0 1 0,0-2 0,0-1 1,0 0-73,0 0 0,0-1 0,1-2 0,1 0 45,3 3 1,0 0 0,-3-3-1,0 0-176,-1 3 0,-1 0 0,-6-1 1,-2 1-27,28 2 1,-14 0-172,0 0 1,-14 0 79,-6 0 1,-9 0-311,-5 0 193,-3 6 382,-8 2 0,-8 13 0,-8 1 0</inkml:trace>
  <inkml:trace contextRef="#ctx0" brushRef="#br0">25607 6170 8405,'1'-13'-51,"4"4"1,11 1-201,12 3 0,15 2 320,14-6 1,6 4-93,8-5 1,6 6-240,-37-1 1,1 0 0,9-2 0,3 0 315,3-2 1,1-1 0,2 0 0,-1 1 120,1 2 0,1 0 1,-2-2-1,1-1 66,0 1 0,0-1 0,1-2 0,0 0 82,2 3 1,-1-1 0,-4 0-1,-3 0-164,-6 0 0,-1 1 0,-1 1 0,-1 0-40,-4-2 1,-1 1-1,1 1 1,0 0-225,0 1 0,-1 0 1,31-7-348,-10 0 0,-5-1-513,-9 1 0,-1-2 500,-13-3 0,-8 4-545,-10-4 1010,-8-4 0,0 8 0,1-6 0</inkml:trace>
  <inkml:trace contextRef="#ctx0" brushRef="#br0">26460 4834 8321,'0'14'417,"0"2"-261,0 3 0,0 9 102,0 10 0,0 14-221,0 5 0,-5 11-175,0 3 1,0-31-1,1 2 252,1 2 0,1 2 0,-3 8 1,0 1-288,3 2 0,0 0 0,-1-1 0,1 0 148,2 1 0,0 0 0,0-3 1,0 1-84,0-1 1,0 1 0,0-1 0,0 1 57,0-5 0,0-1 1,0-4-1,0-1-120,0 27 1,0-3 149,0-12 1,0-3-154,0-15 1,0-5-48,0-10 1,2-2-389,2-7 679,-2-6-503,4-2 1,-1-18 723,0-7 0,6-13 1,-3-4-1</inkml:trace>
  <inkml:trace contextRef="#ctx0" brushRef="#br0">26900 4535 8470,'-14'0'-475,"0"0"1,4 0-1,1 0 715,6 0 0,-3 8-1,6 6 0,0 8 58,0 11 0,0 10-107,0 9 1,4 13-44,1 11 0,0-33 1,-1 2-259,-1 9 1,-1 1 0,3-1 0,0 1 228,-3 4 0,0 1 0,3 3 0,0 0-154,-3 1 1,1 0 0,1-1 0,1-1 70,-3-3 1,1 0-1,2-2 1,-1 0-76,-1-2 0,-1-1 1,3-1-1,0-2 53,-3-3 1,0-1 0,1-4 0,1-1-142,0 34 0,-2-5 183,3-4 1,-4-9-4,-1-6 1,0-11-157,0 2 1,0-4 164,0 4 1,-4-7-384,-1-2 1,0-11-91,5-4 164,-6-3 248,4-8 0,-4-2 0</inkml:trace>
  <inkml:trace contextRef="#ctx0" brushRef="#br0">29516 4905 8195,'-7'6'-727,"-1"2"532,3 6 0,3 8 228,-2 7 0,0 12 162,0 11 1,2 5 276,-3 4 1,4 2-311,1 4 0,0 1 229,0-7 0,0 10-1450,0-4 1095,0-1 1,5-12 16,-1-7 0,7-1-235,-1-13 1,1 0 16,-2-4 1,-1-12 88,-3-3 0,-3-7-307,2 2 1,-2-7 260,-2-2 0,-5-7-427,0-7 0,1-13 549,4-6 0,-7-13 0,-1-4 0</inkml:trace>
  <inkml:trace contextRef="#ctx0" brushRef="#br0">29758 4578 8088,'22'-8'0,"4"-3"-17,-7 6 1,4 0 142,-4 5 0,6 0-124,-1 0 0,-3 5 94,-2 0 1,1 6-209,-1-2 1,0 9 31,-5 1 1,-1 1 72,-4-1 0,2 2 94,-6 2 0,2 9-13,-3-4 1,-1 1-114,7-1 1,-5-3 90,4 9 1,-1 0 13,2 0 0,2 11-4,-2 3 0,1 1 80,-2 3 1,4 5-74,-4 4 0,4 6-134,1-6 1,0 6 140,1-6 0,-3 10 7,-2-4 0,1-1 37,-7-9 1,1-7 27,-5-2 0,0-6-16,0-4 1,-8-3-19,-6-6 1,-2-9-291,-7-6 0,-6-1-664,-4-8 1,-6-1-2,1-4 1,-3-7 442,-2-8 0,-1 1 398,-4-5 0,4-1 0,-3 1 0,9-5 137,5 5 0,-2 0-137,2 5 0,1 1 90,8 4 0,-1-2 483,6 6-338,0 0 1,6 7 40,4 2 0,4 0-11,10 5 1,9-4-77,10 4 1,3-6-246,1 2 0,7-5 151,3-5 1,3-2-349,2-8 0,1 1-67,3 0 1,-7 0-690,2 0 1009,-8 6 0,0-11 0,-5 3 0</inkml:trace>
  <inkml:trace contextRef="#ctx0" brushRef="#br0">29531 5388 8168,'-15'0'-391,"6"-6"-49,0-4 0,5 2 567,0-1-13,-4-1 202,6-4 1,2 2-49,10 2 1,7-1-98,2 6 1,11-4 6,-2 4 1,10-1 26,0 1 1,0 2-113,5-7 0,4 6-2,15-6 0,-2 2-330,6-1 0,-11-2 151,2 6 1,-16-5-532,-3 6 1,-12-1-166,-7 5 784,-4 0 0,-13-6 0,-4-2 0</inkml:trace>
  <inkml:trace contextRef="#ctx0" brushRef="#br0">29772 4734 8168,'0'14'-180,"0"0"1,0 1-204,0-1 0,0 5 467,0 0 0,0 8-2,0 1 1,0 7 15,0 8 1,5 1 58,0 3 0,0-1 4,-5 6 1,0 0 6,0 5 0,4-6 11,1-4 1,5 2-247,-6-2 1,3 2 127,-3-1 0,3-6-586,2 1 0,4 0 525,-4-5 0,4-4 0,1 1 0</inkml:trace>
  <inkml:trace contextRef="#ctx0" brushRef="#br0">31493 4521 8283,'-5'9'-551,"0"1"0,1 1 548,4 8 0,0 3 318,0 6 0,4 2-262,1 4 0,4-4 72,-4 3 0,2-3-168,-3-2 1,-1-1 12,7-3 0,-7 1-198,2-6 1,-4 5 74,-1-5 1,0-5-215,0-5 0,0-4-202,0 4 569,-6-5 0,0 0 0,-4-8 0,-2-17 0,4-9 0</inkml:trace>
  <inkml:trace contextRef="#ctx0" brushRef="#br0">31606 4464 8283,'7'-13'-289,"2"4"0,4-2 31,1 6 0,2 0-6,3 5 1,-2 0 281,7 0 1,0 2 210,4 3 1,-4 4-200,-1 10 0,-4-2-29,5 7 1,-6 0 1,0 4 0,-3 1 0,-6-1 0,2 1-5,-6-1 0,0 2-47,-5 3 0,0-3-114,0 3 0,-8-3 42,-6-1 0,-2-1-367,-8 1 488,-6-7 0,0 5 0,-5-5 0</inkml:trace>
  <inkml:trace contextRef="#ctx0" brushRef="#br0">31550 5018 8283,'-10'2'-129,"1"3"34,5-4 0,0 6 40,8-7 0,9-7 116,6-2 0,8-4-149,1-1 1,6 0 99,3 0 1,8-1-13,-7 1 0,6-6 0,-8-3 0</inkml:trace>
  <inkml:trace contextRef="#ctx0" brushRef="#br0">31578 4464 8474,'0'-14'-1870,"-6"6"1474,4-5 414,-10 5 1,8 0 39,-5 4 0,4 2 179,-4 2 1,4 0 166,-5 0-314,7 0 1,-8 6 9,6 4 1,1 3-7,4 1 0,0 2 0,0 2 1,0 5-40,0 5 1,4 2 5,1 3 0,5 4 86,-6 5 0,1 2-69,-5 4 0,0-2-82,0 6 0,0-5 74,0 5 1,0 0-90,0 5 1,0-1 74,0-4 1,0-3-19,0-7 1,0 1-35,0 0 0,0-1-10,0 1 0,0-4 35,0 4 1,0-3-1,0 7 1,0-3-6,0-1 1,0-2 2,0-3 0,0-3-173,0-7 1,0-1-50,0-4-155,0-2 222,0-13 0,5-8-190,0-10 0,4-9-145,-4-4 1,1-10 153,-1-5 0,-3-10 309,2-4 0,-2-9 0,-2-4 0</inkml:trace>
  <inkml:trace contextRef="#ctx0" brushRef="#br0">31820 4478 8252,'14'-8'0,"0"0"-275,0 4 1,5 2 257,0-3 0,7 4-98,-3 1 1,9 0 97,1 0 1,7 0-96,-3 0 1,0 0 116,1 0 0,-7 0-18,2 0 1,-3 0 126,-1 0 0,-5 0-58,-1 0 0,-7 6-35,-2 4 0,-1 2 29,-8 2 0,-1 1-15,-4-1 1,0 2 11,0 3 0,0-4-1,0 4 0,0-3-38,0-2 0,0 5-19,0 0 1,0 0-10,0-5 0,0 5-4,0 0 0,0 2-27,0-2 0,5-2 58,0 7 1,1-5-24,-1 5 1,-3-1 0,2 6 0,-2 1 2,-2 3 1,0 3 64,0 7 1,0-2 6,0-3 1,-2 8 106,-2-4 0,0 4-137,-5-3 0,4-1 52,-4 1 1,6 0-56,-2-1 1,-2 6 0,3-1 0,-1 7-41,5-2 1,0-2-24,0 3 1,0-8-74,0 3 0,0-4-250,0-1 0,-2-5-165,-2-1 0,1 0 23,-7 1 502,-6-4 0,-6 1 0,-6 2 0</inkml:trace>
  <inkml:trace contextRef="#ctx0" brushRef="#br0">31521 6298 8252,'8'-6'-436,"5"-2"-95,-4-7 1,10 0 770,5-4 1,11 1-21,7-5 1,9 4 67,10-5 0,4 7-396,6-2 1,-3-2 283,-6 2 1,-5 5-277,-10 4 0,-3 1-239,4-5 1,-6 4 338,-4 1 0,-3-1 0,-7-4 0</inkml:trace>
  <inkml:trace contextRef="#ctx0" brushRef="#br0">31621 4578 8458,'-15'0'-1890,"1"0"2008,0 0-22,0 0 1,4 1 16,1 4 0,6-2-22,-2 7 1,3 1-8,2 8 0,0 3 127,0 6-150,0-6 0,0 5 8,0-3 0,0 3 4,0 1 0,2 1-155,3-1 0,1-4 92,4-1 0,2-7-241,-2-2 252,2-6 0,2-9 38,1-4 0,-1-4-48,0-10 1,5-5 0,0-9 0,5 1-22,-5-6 0,4 5 14,-4-5 0,-1 5-46,-9-5 1,-2 6 66,-7-1 0,-4 10-77,-5 4 0,-7 4 6,-12 6 0,-2 4-117,-4 10 1,0 9 125,-4 10 37,3 3 0,0 1 0,-1 1 0</inkml:trace>
  <inkml:trace contextRef="#ctx0" brushRef="#br1">26687 4691 8116,'-1'-7'121,"-4"2"28,3-3 0,-6 6 89,4-2 0,2 0 538,-3 0-540,-3 2-76,0-4 0,-6 6-48,0 0 0,0 0 99,0 0 1,-2 0-174,-3 0 1,1 1 9,-5 4 0,-1-2 33,-4 7 1,-2-7-51,-4 2 1,0-2 12,-4 2 1,-3-4 69,3 4 0,1 1-36,0-1 0,3 1-194,-4-1 1,2-2 114,-2 7 1,-3-6-27,3 6 0,-1-2 120,1 1 1,3 2-3,7-6 0,-1 4-89,1-4 0,6 5 5,3-6 0,4 3-133,6-3 208,3-2-314,-1 4 251,6-6-518,-6 0 156,14 0 244,-6 7 156,6 1 0,-7 6-114,0 0 0,0 5 123,0 0 0,-5 5-100,0-5 1,-4 6 99,4-1 1,-4 9-37,4 5 1,-2 3 118,3 1 1,2 1-76,-3 0 1,-1-1 3,1 1 1,1 0 4,4-1 1,0 6 115,0-1 0,0 5-40,0-4 1,1 5-77,4-1 1,-2-1 42,7 1 1,-6-8-25,6-1 1,-1 3-75,5-8 1,-4 6 89,-1-6 1,-5 3-3,0 1 0,3 1-73,-3 0 1,1-5-3,-5 0 1,-5-7-56,1 2 0,-6-4 148,5-5-281,-6 2 152,10-10-237,-6-2 215,7-7 47,0-7 0,7-7-35,2-2 1,9-4 3,1-1 0,7 0-171,3 0 0,1-1 108,8 1 0,0-5-158,4 0 1,-4-1 82,0 1 1,0 1 43,5-5 0,-1 5 79,1-1 0,1 4 2,4 0 1,2 1-7,7 0 1,-2 0 17,-2-1 0,-4 6 234,-7 0 1,-5 4-54,-4-5 1,1 7-13,0-2 1,-1 4-62,-5 1 1,7 0-106,3 0 1,1-2 7,-1-2 0,3 2-139,-3-3 1,-5 2 102,-4-2 0,-2 4 39,-8-4-61,0-3 0,-10 0 25,1-6 0,-7 5 155,2-1 1,-5 1-134,-5-6 0,2-4 73,-7 0 0,1-1-16,-6 1 0,1 2 11,0-7 0,5-1-13,-1-9 0,1-2 6,-6-7 1,6-4-105,-1 0 0,6-7 74,-6 2 1,5-3-179,-4-2 0,6-2 100,-2-2 1,-1-4-143,1-6 0,-1 6 267,1 3 1,2 10 132,-7 5 1,1 4-90,-5 5 0,-1 4-9,1 5 0,-2 5 14,-3 1 1,4 5-30,-4-1 0,4-1-126,6 1 1,-4-2 119,4 2 0,1 4 42,-2-4 0,7-2-169,-1 2 0,0 2-12,0 7-50,2-2 85,-4 4-269,6 0 231,0 2 0,0 7-116,0 4 0,5-2 130,-1 7 0,1-6-292,-5 6 230,0-1 1,0 1-107,0-1 248,0-6 1,0 5-131,0-3 1,-6-3-103,-4 2 1,2-1 128,-1 2 1,-1-3-656,-4 3 1,-2 1 31,-3-1 684,10 6 0,-16-3 0,9 6 0</inkml:trace>
  <inkml:trace contextRef="#ctx0" brushRef="#br1">30099 4720 8249,'-14'-14'-1195,"0"4"1602,0 1-168,6 6 0,-5-5-81,4 3 1,-5 2-39,-5-7 0,3 7-14,-3-2 1,-3-1-4,-2 1 0,-3 1-102,-1 4 0,-1 0 92,1 0 1,-5 1-150,-1 4 0,-3-2 85,3 7 0,-4-1-27,5 5 0,0 0 30,5 1 1,-1-6-1,1 1 0,6-1-49,3 5 1,8-4-10,1-1 0,7-4-184,-2 4 178,4-5 0,7 4-14,4-4 1,2-1 62,2 7 1,2-5-4,3 4 1,-1 1 6,5 4 0,-10 6 7,1 4 0,-8 3 41,4 1 0,-7 7 23,2 3 0,-10 8 85,-4 1 0,1 1-124,-2-6 0,5 7 86,-4 3 0,6-3-77,-2-1 1,3-3-4,2 3 0,2-4 25,3 3 1,-2-2 10,6-3 0,-4-5 16,5-4 1,2-3 4,3-2 1,7-6-75,-8-3 0,3-4 31,-3-6 0,-4 2-131,-1-6 1,-4 0 27,5-5 43,-7 0-23,9 0 0,-10-2-153,3-3 1,-4 2-50,-1-6 171,0 5 261,0-2-245,0 6-17,0 0 18,7-6 0,1 4 2,6-2 0,5-3 0,0 2 0,6-4-13,-1 4 1,4-6 41,5 2 1,4-2-25,5 1 0,-4-2 97,0 2 1,-5-3-94,5-1 1,-6 0 133,1 0 0,-5 0-28,-4-1 0,1 0-27,-6-4 0,0 1 22,-5-5 0,-1 4 9,-3-5 0,1 0-42,-7-4 1,6-2-7,-5-3 1,-1-5-158,-4-10 1,-6-4 93,-3-9 1,-6-4-577,-4-6 0,2 1 350,-7 4 0,-1 4-32,-8 10 1,4 5 176,1 9 0,0 5 40,4 9 0,-3 3-254,-1 7 0,4 6-148,0 4 457,7 2 0,-4 2 0,7 0 0</inkml:trace>
  <inkml:trace contextRef="#ctx0" brushRef="#br1">31578 4734 8098,'8'0'-366,"5"-6"0,-7 3-127,3-7 392,4 7 101,-5-10 0,5 10 85,-4-6-58,-3 6 0,-4-4 255,3 7 24,-4-6-177,6 4 1,-7-6 138,0 4-125,0 2-36,0-11 0,-2 7-33,-3-3 0,4 1 14,-4 3 0,-3-1-29,-1-4 0,1-2 45,-2 2 1,5-3-6,-4-1 0,1 0-32,-1 0 0,-4-2 10,3-3 1,-1 2-30,2-7 0,-4 2 39,4-2 1,-4-1-129,-1 6 0,4-6 67,1 1 0,0 2-94,-6-2 0,0 2 75,-4-2 0,3-1 27,-3 6 0,-2-6-16,2 1 1,-6-3 7,1-1 0,-3-1 37,-1 1 1,0 0-28,-1-1 0,-4-4-41,0 0 1,-5 1 43,5 9 1,-2-7-90,2 6 1,-4-5 43,-5 10 0,-2-4-10,-4 4 0,-4-5 117,-10 5 0,1 0-88,-1 5 0,2-5 163,13 0 0,-5 0-84,4 5 1,1-5-89,4 0 1,-1 0 41,-3 5 0,1 1-1,-6 4 0,0-2-73,-5 6 0,6-5-147,4 6 1,-2-1 114,1 5 0,4 0 14,1 0 0,9 0 137,-9 0 0,4 0-112,-4 0 1,-4-5 201,-1 0 1,1-1-108,4 1 1,0 4-57,1-4 1,4 4-39,0 1 0,2 4-135,-2 1 1,-8 1 136,3-1 1,-3 1-110,4 4 0,-6 2-64,1-2 0,-5 3 113,4 1 1,-4 0 23,5 0 1,6-4-32,8-1 1,-2-1 212,2 2 1,0-3-43,4-2 0,1-3-31,-1 3 0,-5 1-39,-4-1 1,-3 6 11,-2-2 1,0 4-161,1 1 0,-6-1 135,1-4 0,6 4 11,8-4 1,-2-1-24,2 2 1,-1-6 137,6 6 0,0-5-36,-1 4 0,1-4 65,-1 4 0,1-4-97,-1 4 1,1 1 29,0 4 1,-6 0-112,1 1 1,-2-1 86,2 0 0,3 7-124,-3 2 0,3 4 82,2 2 1,-1-1 56,1 0 1,-1 1-48,1-1 0,-7 2-5,-3 3 1,-3-3 17,-2 4 0,-6 0-89,-3 0 1,2 0 121,-2-1 1,6-1-32,-2 6 1,6 0 183,4 5 0,3-6-111,7 1 0,-1-1 97,1 1 0,4-4-149,0-5 1,7 4-5,-2 0 0,3 0-144,2-4 1,5-6-262,-1 1 0,5-5-516,-4 5 0,6-7-46,-2 2-401,-3-3 784,7-2 0,-7-6 181,3-3 1,3-10 54,-2-4 1,2-4 280,2-1 0,-5-5 0,1 0 0,-1-5 0,5 5 0,-5 0 0,0 5 0,-4 0 0,4 0 0,-4 4-45,4 1 1,-1 5 120,1 0 0,2-3 548,-7 3-447,1-1 0,-4 6 320,4 4-227,-4 3 1,7 11 41,-4 0 1,4 2 36,6-3 0,-5 5-100,0 5 0,1 0 62,4 1 0,4-2-129,1-4 1,6 3 12,-1-7 0,4-5-22,5-5 0,3-5-123,6 0 0,9-12 43,5-11 1,3-4-184,7-15 1,0-5-765,5-4 0,-25 18 1,0-1 853,4 2 0,0-1 0,-3-1 0,1 0 0,5 2 0,1 0 0,4-1 0,1 1 0,4-1 0,0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6015 3981 8469,'-7'-15'-640,"1"1"447,-4 0 1,3 0 1008,2 0 1,3 4 308,-3 1-749,4-1 0,1 1 239,0-1-20,0 7-289,6-3 0,2 4 34,6-3 1,5 4 67,0-4 1,7 3-135,-3 2 0,4-1-55,2-4 0,5 4 54,4-4 1,0 3-231,5 2 0,-9-5 107,9 1 0,-3-3-97,2 3 1,-5 2-18,-4-3 0,2 4-70,-2 1 1,0 0-122,-5 0 0,6 0 149,-1 0 1,5 0-49,-5 0 1,5 1 56,-5 4 1,2-2-102,-2 7 1,-3-7 80,3 2 0,-3 1-72,-2-1 1,1 4 44,-1-4 1,-1 1 29,-3-1 1,3-3 139,-4 2 0,0-2-130,0-2 1,3 0 20,7 0 0,-2 0-8,7 0 1,2 0 14,7 0 1,-3 0 9,4 0 1,-4 0 38,-1 0 1,-1 0-11,1 0 1,1-2 6,4-2 1,-3 0-73,7-5 0,7 1 35,7-1 0,2-4-212,-1 3 1,0 3 210,-5-3 0,0 5-44,-5-4 1,1 6 31,4-2 0,2-1-113,7 1 0,1 0 75,-1 5 1,-7 0 0,-2 0 0,-8-1 68,-2-4 1,5 3-55,4-3 0,7 4 10,-1 1 1,-3 0-7,3 0 1,-9 0-11,-1 0 1,-2 0 16,-7 0 1,5 0-122,0 0 0,2-5 69,2 0 0,3 1-22,-3 4 0,3 0 44,-8 0 0,-3-5-2,-2 0 0,-7 0 135,-2 5 1,0 0-122,4 0 0,1 0 105,-1 0 0,1-4-74,0-1 0,-2 0 139,-3 5 1,1 0-95,-6 0 0,4 0 101,-9 0 1,7 0-220,-11 0 1,4-1 88,-9-4 1,5 3-54,-5-2 1,4-3 44,-4 3 0,5-3-98,-5 3 1,0 2 67,-5-3-655,0-3-746,-6 7-627,-1-6 2029,-14 14 0,-13 7 0,-10 8 0</inkml:trace>
  <inkml:trace contextRef="#ctx0" brushRef="#br0">20574 2886 7890,'-7'-14'8,"6"0"1,-6-1 414,7 1 110,0 6-357,0 2 147,0 6-167,7 0 1,-6 6 27,4 4 0,-3 4-165,-2 5 1,0-3 123,0 3 0,0-4-137,0 0 0,1 4 60,4-1 1,-4 1-1,4-4 1,-3 4 22,-2 0 1,4 6-34,1-1 1,0 2-14,-5 3 1,5 6 52,-1 2 0,1 5-112,-5 0 1,5 2 102,0 4 1,-1-4-47,-4 3 0,2 2 29,3-1 1,-4 6 65,4-2 0,-3-2-41,-2 2 0,0 4 1,0 0 1,0 6-38,0-5 0,0-5 34,0 5 0,0-5 66,0 0 1,0-1-58,0-4 1,0-3-114,0 4 0,0-1 97,0-4 0,0 3 23,0-9 1,0 0-71,0 1 0,4-7-127,1 2 0,0-4 62,-5-5 1,1 1-279,4-6 30,-3 6 0,4-9-89,-6 3 115,0-10 0,0-1-206,0-3-166,0-3 0,0 2-135,0-8 755,-6-4 0,4-19 0,-4-3 0</inkml:trace>
  <inkml:trace contextRef="#ctx0" brushRef="#br0">20701 2772 7925,'-14'-6'-317,"5"4"-397,-1-2 962,7-4 1036,-3 6-764,6-4-328,0 6 0,6 1 52,4 4 1,7-2-1,2 7 0,13-7-27,1 2 1,3-4 1,7-1 1,-2 0-137,11 0 0,-5 0 162,5 0 0,-4-1-193,4-4 1,-5-3 75,5-6 0,7 4-333,7 1 0,-1-1 108,1-4 0,-6 1-13,2 4 1,-5-2 108,-5 6 0,-1-4 20,-4 4 0,-3-1 272,4 1 0,7 2-88,2-7 0,3 7 21,-3-2 1,-5-1-107,0 1 0,-8-4-116,-1 4 1,-1 0 76,-4 5 1,-3-4-101,-2-1 1,2 0-117,-2 5 0,0 0 193,-4 0 0,-1 0-146,1 0 1,-1 0 45,1 0 0,-6 5 35,1 0 1,-2-1-16,2-4 1,-4 0 21,-5 0 1,-1 0 3,0 0 26,0 0 159,0 7-175,-6-6-6,-1 6 4,-7-1 1,0 2-21,0 6 1,0-4 22,0-1 1,0 0-28,0 6-1,-5-1 16,0 0 1,0 5-5,5 0 0,0 0-22,0-5 1,0 7 10,0 2 0,0 4-187,0 2 1,0-6 112,0 1 1,0 1 7,0 9 0,-4-4 28,-1 3 0,0-2 38,5 2 0,0-1 47,0 6 1,0 0 177,0 5 1,0-6 19,0 1 1,0 0-87,0 5 0,0 4-81,0 1 0,0-1 21,0-4 0,0 6-185,0 3 0,0 5 101,0 4 0,0-2-17,0 2 0,2-2-124,3-2 0,1-2 106,3-3 1,2 2-141,-6-7 1,5 2 71,-6-1 0,6-4-178,-5 3 1,-1-3 62,-4-1 0,5-2-388,0-3 0,0-3 199,-5-7 0,0 1-190,0-1 1,0-6-54,0-3 649,0-3 0,-7-2 0,-1 0 0</inkml:trace>
  <inkml:trace contextRef="#ctx0" brushRef="#br0">20872 4862 7927,'-8'0'1259,"2"6"-901,6 2 0,1 2-35,4-1 0,9-4-60,10 4 0,5-1-81,4 2 1,3-4 13,7-6 1,-1 0 36,1 0 1,8-1-14,5-4 0,11-3-890,-27 1 1,0 0 765,0 0 0,1-1 0,3 1 0,0 0 86,-1 0 1,0 0-1,34-2-176,-34 4 0,-1 0 0,0 1 0,0-1 154,3-3 1,0 1-1,1 2 1,1 1-52,3-1 1,0 0 0,-5 4 0,-2-1 107,0 0 1,0 0-1,33 0-137,-1 2 0,-2 0-153,-2 0 0,-6 0-14,-4 0 1,-4 2-13,-5 2 0,-7-1-48,-7 7 1,-13-7 84,-1 2 1,-7 1 1362,-3-1-1518,-6 0-675,-2-5 1,-12-7 891,-3-2 0,-10-10 0,-3-3 0</inkml:trace>
  <inkml:trace contextRef="#ctx0" brushRef="#br0">22379 1521 7903,'14'0'665,"1"0"0,-1 0-213,0 0 1,7 0-429,2 0 1,9-3-210,1-6 1,11-3-266,-1-11 0,1 1-222,-6-2 0,0-1 323,-10 6 1,-2 1-489,-12 9 837,-6-4 0,-15 12 0,-8-6 0</inkml:trace>
  <inkml:trace contextRef="#ctx0" brushRef="#br0">22536 1535 7914,'-21'29'0,"4"-1"-11,-7 1 0,11-2 198,-1-4 0,9-7 196,1-7 1,4-4-111,4 5 0,11-7-147,8 2 1,7-10 91,8-5 0,2-7-470,12-2 0,-5-5-58,5 5 1,-12 0-300,-2 5 1,-13 0-836,-6 0 1444,-3 6 0,-8 2 0,-2 6 0</inkml:trace>
  <inkml:trace contextRef="#ctx0" brushRef="#br0">22735 1606 7080,'0'15'949,"0"-1"1,-2 6-687,-3 4 1,-3 3-190,-6 1 0,-6 6-230,-4-1 1,3 1 142,2 0 1,-1-4-137,1 3 0,0-5-144,5-4 0,6 1 31,3-6-627,-3-6 619,7-7 0,-4-18-76,10-7 0,3-8 346,6-6 0,6-4 0,2-5 0</inkml:trace>
  <inkml:trace contextRef="#ctx0" brushRef="#br0">22720 1692 7914,'15'-8'-298,"-1"3"1,-5 4 118,1 1 1,-7 7 930,2 8 1,-4 7-226,-1 11 1,0-3-113,0 3 1,0 0-117,0-4 1,0 5-51,0-10 1,5 0-197,0-10 0,6-1 119,-2-4 0,9-4-127,1-10 1,0-4 126,-5-10 1,5-3-573,0-7 0,0-1-132,-5-3 0,0 1-339,0-5 0,-1 5 358,-4-1 513,4 3 0,-11-5 0,4-1 0</inkml:trace>
  <inkml:trace contextRef="#ctx0" brushRef="#br0">23133 1166 7968,'0'14'-776,"0"-5"750,0 1 707,6-7 0,2 5-543,6-3 1,5-4-442,0 4 1,6-10 96,-1-4 1,4-9 185,6-1 0,-4 1 23,3 3 1,-8 3-69,-1 2 138,-7-2-80,4 10 0,-13-3-9,-4 10 1,-10 3 60,-8 6 0,-2 7 169,-8 2 1,1-1-29,-6 2 0,1-5-92,-1 5 1,2-7 235,4 2 0,2-3 229,7-2-294,6-6-217,2-2 1,14-6-131,6 0 1,6-6-92,9-3 0,1-4 91,3-1 0,-3-1 93,3 1 0,-7 5-91,-3-1-592,-5 1 0,1-1-304,-10 1-36,-3 6 1012,-6-4 0,-6 7 0,-2 0 0</inkml:trace>
  <inkml:trace contextRef="#ctx0" brushRef="#br0">23346 1109 7250,'0'16'859,"0"3"0,0 3-528,0 6 1,0 7-160,0 3 0,0 0 51,0 4 1,-5-2-258,0 7 0,-1 1 119,1-6 1,4-2-578,-4-12 1,4-1-76,1-3 17,0-4 248,0-12 1,4-5-189,1-12 1,0-2 124,-5-13 0,0 0 365,0-4 0,-5 0 0,0-1 0,-11 5 0,2 1 0,-5 5 0,0-1 0,4 8-75,-4 2 1,3 6-14,2-2 1,-1 11 287,1 9 1,2 0 364,2 9 0,2-2 51,3 2 1,4-4-191,-4-5 1,10-1-368,4 0 1,10-6 118,5-3 1,4-5-545,6-5 0,-3-8 141,7-6 1,-3-6-45,-2 1 0,3 2-353,-12-1 0,4 0 238,-9 0 1,0 4 383,-4 9 0,-8-2 0,0 10 0,-9-4 0,-3 6 0,-2 5 0,-8-1 0,1 7 0,0-1 0,0 2 0,-1 3 0,4-6-45,-3 1 1,8-3 121,-8 3 0,3 3 151,-4-4 1,1 4-108,0 1 0,4 0 73,1 0 1,1 2-58,-1 3 1,-2 2 60,6 2 0,-5 4-3,6-3 0,-1 3 1,5 1 0,0-1-94,0-3 1,1 1 12,4-6 1,3 0-303,6-5 1,1-1 95,-1-4 1,5-2-254,0-7 1,1 0 147,-1 0 0,-3-7-71,3-2 1,-3-4-30,-2-1 0,0-2-263,0-3 559,1 3 0,-1-10 0,0 3 0</inkml:trace>
  <inkml:trace contextRef="#ctx0" brushRef="#br0">23531 1663 7968,'-14'16'-359,"-1"3"1,-5-2 407,-4 7 0,-1-2 488,1 2 0,-3 1-314,4-6 1,-4 5-38,-2-5 1,2 0-203,4-5 1,2-5 213,7 1-154,0-7 0,6-3 58,3-9 1,5-6-577,5-4 1,4-4 6,10-10 0,3 1-229,7-6 0,-1 5 696,1-5 0,-1-6 0,1-7 0</inkml:trace>
  <inkml:trace contextRef="#ctx0" brushRef="#br0">23645 1166 7664,'-2'16'361,"-3"2"1,2 0-56,-6 6 1,-1-1-318,-4 6 0,4-1 119,1 1 0,1-7-220,-1-3 0,1-4-127,3 0 93,3-7 1,-2-2 15,8-6 1,-1-3-152,7-7 1,-1 1 18,6-10 1,-1 3 26,0 2 1,0 0 181,1-1 0,-3 6-78,-2-1 0,2 7 322,-2-2 1,1 5 77,-2 5 0,2 3 108,-6 6 1,0 7-83,-5 3 0,-2 4 89,-2 5 0,-3-3-84,-2 3 1,-4 2-99,4-2 0,-4 0-281,-1-4 1,-5-2 70,0-4 1,0 3-499,5-7 0,-1-5 55,1-5 0,0-5-159,0 0 0,4-2 275,1-2 0,1-6 335,-2-4 0,-1-7 0,7-2 0,-1 0 0,5 5 0,0-1 0,0 1 0,2 1 0,2 4 0,6 3-42,9 6 1,-4 0 397,4 0 0,2 4 194,-2 1 1,5 6-258,-5-1 0,1 2-42,-1 3 1,-3-1-602,3 0 0,-2-1 238,2-4 1,-3-1 111,3-3 0,-3-4 0,-2 6 0</inkml:trace>
  <inkml:trace contextRef="#ctx0" brushRef="#br0">24071 1038 7968,'6'-14'202,"-4"6"-255,4 1 1,-7 18 829,-4 4 1,-5 8-260,-8 1 0,0 3-777,-6 1 1,1 1 114,-6-1 1,6 1-187,-1-1 1,7-1 57,-2-3 0,3 1 34,2-6 0,6-5-725,3-4 497,3-7 0,2 1 466,0-8 0,7-4 0,2-6 0,5 4 0,5 1 0,-3 5 18,3 0 1,-3 2 98,-2 2 0,0 3 79,1 7 1,-1 1 131,0 13 1,-6 1 358,-3 8 0,-4 2-230,-1 3 0,-1 1-144,-4-6 0,3 0-58,-2-4 0,2-2-504,2-4 0,0 3 209,0-7 1,0 0-731,0-5-338,0-6-631,0-2 1739,0-6 0,6-13 0,2-2 0</inkml:trace>
  <inkml:trace contextRef="#ctx0" brushRef="#br0">24156 1166 7953,'23'-27'0,"-5"3"0,-2-3-128,-2 4 0,1 1 201,-1-2 1,-1 6-454,-4 0 0,2-3 200,-6 2 0,0 5-298,-5 4 478,0 1 0,0-5 0,0-1 0</inkml:trace>
  <inkml:trace contextRef="#ctx0" brushRef="#br0">24270 910 7953,'0'14'0,"0"0"-164,0 0 0,0 1 175,0-1 0,0 0 376,0 0 0,0 1-152,0-1 0,0 0-48,0 0 0,0 0-277,0 1 1,-6 0 86,-4 4 1,2-3-413,-1 3 1,1-3 259,-1-2 0,-4-4-123,3-1 1,3-4 78,-3 4 1,5-5-691,-4 0 889,6-2 0,-4-2-95,7 0 66,0 0 0,2 5 410,3-1 0,-4 7-145,4-1 1,1 4 98,-1 5 1,0 3-71,-5 7 0,1-1 242,4 0 0,-3 7-201,2 3 0,-2-2-105,-2 2 1,0-4-267,0 3 0,0-10 73,0 2 1,0-6-340,0 1 0,0-8 8,0-7 65,0-5 1,0 0 31,0-8 1,2-11-401,2-8 0,0-4 229,5-2 0,-6-5 397,2-4 0,1-3 0,-1-2 0,0 5 0,-5 0 0,1 7 0,4-3 0,-3 6 0,2 4 0,-1 4 0,2 5 0,-3 1 0,3 0 0,-2 6 284,1 3 433,-2-2-311,11 5 0,-10-4 63,6 6-303,-6 0 1,9 6-82,-8 3 0,1 6 105,-5 4 1,5 3-266,-1 6 1,1 2 37,-5 3 0,0-1-241,0 6 1,0-5-16,0 5 0,0-7-132,0 3 0,0-4 32,0-2 1,0-6-114,0-3 506,-6-3 0,-2-2 0,-6 0 0</inkml:trace>
  <inkml:trace contextRef="#ctx0" brushRef="#br0">24185 1450 7943,'0'-8'-12,"0"2"0,1 6 365,4 0 1,-2 6-279,7 4 0,-5 1-300,4-2 1,-6 4 59,2-4 0,1 4 151,-1 1 0,0 0-154,-5 1 0,0-1 68,0 0 40,0 0 1,-2-1-75,-3-4 212,4 4 36,-6-11 193,1 4-89,5-6-180,-6 6 1,14 1 347,2 2-322,-3 4 0,5-5-155,-6 6 61,6 0 0,-9 0-95,3 0 1,-4 1 121,-1-1 0,-6 0-16,-4 0 1,-2 0 133,-3 1 1,1-1-118,0 0 1,-5-4 286,0-1 0,0-4-94,5 4 1,4-6 175,1 2 1,6-2-51,-2 2 1,5-3-181,5 2 1,4-2-21,10-2 1,3-2-99,7-2 1,-5 1-756,-1-7 1,1 1 116,4-6 619,1 1 0,-7-6 0,-2-3 0</inkml:trace>
  <inkml:trace contextRef="#ctx0" brushRef="#br0">22763 1436 7929,'0'-8'-661,"0"2"769,0 6-56,0 0-30,0 6 1,0 2 44,0 6-23,0 0 0,-2 7-75,-2 3 1,2 4 85,-3 5 1,-1-1-56,1 6 0,-12 0 0,1 4 0</inkml:trace>
  <inkml:trace contextRef="#ctx0" brushRef="#br0">20005 3611 8010,'6'14'1322,"2"0"-1085,6 1 0,0 4-120,1 0 1,4 1 229,0-1-236,-7-3 1,1 11-179,-4-4 1,-2 4 131,-3 2 0,-2-2-97,-2-4 0,-3 4 122,-7-3 0,1 1-22,-10-1 1,-2-4 48,2-6 0,-6 1 122,1-1 1,4-5-93,1 1 0,3-7 134,2 2 1,4-4 378,1-1-48,6 0-795,15-6 0,6 3 123,15-7 0,3 2-1109,2-1 0,10-2 1169,4 6 0,16-12 0,4 1 0</inkml:trace>
  <inkml:trace contextRef="#ctx0" brushRef="#br0">21754 4976 7959,'9'0'-7,"1"0"0,-1 0 630,5 0 0,-4 6-145,-1 4 1,1 4-323,4 5 1,0 3 28,0 6 0,-4 1-144,-1-1 0,-6-4-16,2 0 1,-3-6-126,-2 6 1,0-5 158,0 5 1,-7-7 15,-2 2 0,-4-1-109,-1 0 0,-2-2 84,-3 3 1,2-3 157,-7-2 0,7 0-120,-2 1 1,-2-1 378,2 0 9,7-6-157,-1 5 1,18-12-101,0 4 1,7-3-17,7-2 0,3-7-471,7-2 1,4-4 209,0-1 0,7-2-183,-2-3 0,3 3 122,1-3 1,7 4-1488,3 0 1416,-3 1 0,0 0 0,-6 0 0</inkml:trace>
  <inkml:trace contextRef="#ctx0" brushRef="#br0">20687 3767 8209,'-9'0'0,"-1"0"-161,7 7 182,-9-6 0,10 7 840,-3-3-490,4-4 0,1 7-138,0-3 1,6-2-165,3 7 0,4-7 249,1 2 1,7-4-87,2-1 1,11 5 17,4 0 0,3-1-101,1-4 0,1 0-7,0 0 1,4 0-4,0 0 1,-1 0-92,-8 0 0,3 0 68,-3 0 1,10 0-166,4 0 1,8 0-48,1 0-165,7-6 0,-9 5 332,2-4 1,-2 3-33,-2 2 1,-7-5-49,-2 1 42,2-1 1,-4 5 48,6 0 0,-1 0-58,1 0 0,-2 0 54,-2 0 0,-9 0 13,4 0 0,-10-5 176,0 1-14,3-1-191,-5 5 0,-1-5 115,-7 0-93,1-6 1,4 8 254,1-6 1,-1 4-211,1-5 0,2 2-110,-2-1 1,2 1 24,-7 3 0,-2 4-169,2-4 0,-5 2 50,4-2 1,-5 4 38,1-4 0,-3 3-274,-2 2 0,-5 0-138,1 0 28,-7 0 0,5 0-1564,-3 0 1813,-4 0 0,-7-6 0,-10-2 1</inkml:trace>
  <inkml:trace contextRef="#ctx0" brushRef="#br0">21782 2772 7743,'8'10'210,"-3"-1"1,-2-4 28,2 4-169,-4-5 0,5 8 30,-6-2 0,0 2-19,0 3 0,0-1-32,0 0 0,0 5 37,0 0 20,0 0-31,0 1 1,0 1 20,0 3 0,0 7-76,0-2 0,-1 4 7,-4 0 0,4 3 44,-4 7 1,3-2-5,2-3 1,0 1 5,0-5 1,0 3 0,0-3 1,0 0-93,0 0 67,0-4 1,0 4 64,0-5-194,0-1 125,0 1 0,0 1-40,0 3 0,0-2 88,0 7-52,0-6 0,0 9 12,0-3 1,0-2 17,0 2 0,0-6 19,0 1 1,0-2-32,0 3 0,0-4 2,0 3 1,0-3 6,0-2 1,0 1 5,0-1 0,0 1 9,0-1 1,0-1-29,0-3 0,0 2-20,0-2 1,-1 3-51,-4 1 1,3-1 66,-2-3 1,2 1-110,2-6 0,0 5 118,0-5 1,0 1-70,0-1 0,0-3 5,0 3 1,0 2 10,0-2 0,0 0 4,0-5 1,0 0 13,0 0 0,0 0 52,0 1 0,0-1 7,0 0 0,0 0 80,0 0-132,0 1 0,0-6-4,0 1 8,0-1 0,0 1-38,0-1 1,0-4-10,0 4-62,0-6 17,0 4 1,0-6-36,0 4-224,0-3-678,0 4 639,0-6 0,2-5-161,2 0 514,-2-6 0,4-3 0,-6-8 0</inkml:trace>
  <inkml:trace contextRef="#ctx0" brushRef="#br0">15796 13491 8230,'-6'8'133,"4"-1"438,-10-7-280,10 6 0,2-6-191,10 0 1,9-6-16,4-9 1,7-7-56,8-6 0,7-2-153,11-8 0,-3 5-115,-1-5 0,-7 5 22,3-5 1,-5 8-69,-6 1 1,-7 2-924,-6 8 1207,-6 1 0,-4-3 0,-8-1 0</inkml:trace>
  <inkml:trace contextRef="#ctx0" brushRef="#br0">16308 13093 8185,'0'8'289,"0"-1"0,7-14 44,2-2-119,10-4 0,-2-1-200,7 0 1,0-2 92,4-3 0,1 3 111,-1-3-144,-6 3 0,3 7 335,-6-1-197,0 7 0,-11-1-237,-3 8-3,-3 10 1,-12 16 104,-9 13-767,-3 6 295,-13 14 0,2 4 395,16-30 0,1 1 0,-1 2 0,1-1 0,1 4 0,1 0 0</inkml:trace>
  <inkml:trace contextRef="#ctx0" brushRef="#br0">19095 7592 8319,'-8'-7'992,"2"6"-777,6-6 85,0 7-295,0 0 88,-7 0 0,4 0 72,-6 0 123,6 0-126,-10 0 63,5 0 1,-1 0-57,-1 0 1,5 0 95,-4 0-77,-1 0-7,-4-6-60,0 4 97,0-4-34,-1 6 19,1 0 125,0 0-141,0 0-74,0 0 1,4 0-68,1 0 0,4 0 47,-5 0 34,7 0 49,-9 0-68,4-6 0,-2 4 49,1-3-42,6 4-34,-10 1 0,10 0-201,-7 0-71,7 0-51,-9 0 1,8 0-181,-5 0 135,6-6-302,-4 4 1,6-4-153,-4 6-1250,4-7 1991,-6 6 0,14-12 0,0 5 0</inkml:trace>
  <inkml:trace contextRef="#ctx0" brushRef="#br1">19038 7663 8103,'-6'-8'-118,"4"0"-65,-3 3 365,4 4 0,-1-11 247,-3 8 1,4-3-176,-4 3-148,4 2 162,1-4 93,0-1-42,0 6 12,0-5-251,0 6 210,-7 0-102,6 0 87,-12 0-142,5 0 1,-1 0-3,-1 0 1,5 0-1,-4 0 0,4 0-85,-4 0 0,4-5 199,-4 0-250,-1 0 229,-4 5-150,0 0 1,-1 0 22,1 0 1,5 0 107,-1 0-107,1 0 0,-5 0 91,-1 0-150,1 0 1,0 0 144,0 0-177,-1 0 0,1 0 8,0 0 0,0 0-18,0 0 0,-1 0 23,1 0 0,-5 0-12,0 0 0,-1 0-93,1 0 1,-3 0 106,-7 0 1,1 2-86,-1 3 0,-4-2 67,0 6 0,0-4-29,4 5 0,1-6 19,-1 6 1,3-7 15,2 2 1,-1-2-12,6 2 1,-7-4 1,3 4 0,-3-4-12,3-1 1,-4 0-3,3 0 1,-3 0 12,-1 0 0,-1 0-2,1 0 0,0 5 3,-1 0 0,1 0-4,-1-5 0,1 4 2,-1 1 1,3 0-55,2-5 1,-1 0-6,6 0 0,-2 5 39,2-1 1,3 1 0,-3-5 0,4 0 57,0 0 0,1 0-55,0 0 0,0 0 149,-1 0 0,1 0-82,0 0 1,0-5-27,0 1 0,-1-1-2,1 5 1,0 0-9,0 0 0,0 0 77,-1 0 0,1 0-57,0 0 1,0-5 69,-1 0 0,1 1-71,0 4 1,0-5-36,0 0 1,-1 0 34,1 5-12,0-6 1,0 5 22,-1-4 0,1-2-14,0 3 0,5-1 8,-1 5-11,1 0 1,-6 0-21,1 0 0,0 0 38,0 0-21,0 0 0,-1 0 8,1 0-19,0 0 1,0-5-18,-1 1 1,1-1-9,0 5 1,1-2-31,4-3 1,-4 4 51,4-4 0,-2 2-27,1-2 1,-2 4 15,2-4 0,-3 3-10,-1 2 4,0 0 1,0 0 10,0 0 1,-1 0-4,1 0 1,0 0 0,0 0 1,0 0 1,-1 0 0,6 0-3,-1 0 1,1 0 47,-5 0 1,4 0-40,1 0-2,-1 0 1,-4-6 0,0 4-15,0-2 1,4 2-104,1 2 44,-1 0 0,-4 0-22,0 0 0,1 2 41,4 2-32,-4-2 21,5 11 117,0-12-111,2 12 212,6-12-257,0 6 83,0-7-89,0 0 124,0 6 1,1 0 9,4 4 0,-3 3-46,2-4 0,-2-1-11,-2 1 1,0 1 30,0 4 0,5-4 8,-1-1 0,1 1 54,-5 4 1,5 0-62,0 0 1,-1 0 10,-4 1 1,0 4-19,0 0 0,0-1 41,0-3 0,0-1-16,0 0 0,0 0-23,0 1 1,0 0 1,0 4 1,0-3-8,0 3 1,-4-3-2,-1-2 0,0 5 7,5 0 0,0 2-17,0-3 0,0-2 15,0 3 0,0-3-5,0-2 0,0 0 5,0 1 0,0-1-1,0 0 1,0 0-1,0 1 1,2-6 0,3 0 0,-4 1 20,4 4 1,-4-4-16,-1-1-6,0 1 0,0 4 4,0 0 1,0 0 58,0 0-57,0 1 1,0-1 93,0 0-98,0 0 1,0 1 1,0-1-3,0 0 0,0 0 13,0 0 1,0 1-31,0-1 0,0 0 24,0 0 0,0 2-62,0 3 0,0-2 49,0 7 1,0-5-35,0 5 1,-4-7 35,-1 2 0,0 2-1,5-2 0,0 0 3,0-5 0,0 0-10,0 0 1,0 5-7,0 0 0,0 2 9,0-2 0,0-4-31,0 4 1,0 2 29,0-2 1,0 1-40,0-1 1,0-3 32,0 3 1,0-2-1,0 2 0,0-3 33,0 3 0,0-1-34,0 0 0,0 0 75,0 6 1,0-5-62,0 4 0,-5-4 99,1 5 0,-1-2-85,5 2 1,0-2 9,0-3 0,0-2-13,0 7 0,0-7 3,0 2 1,0-3-30,0-2 0,5 0 32,-1 1 0,1-1-64,-5 0 1,0 2 50,0 3 0,0-3-15,0 3 0,0-4 7,0 0 1,0-1 66,0 0 1,0 0-43,0 0 0,0 1 4,0-1 1,-5 0-4,1 0 0,-1 0-5,5 1 1,0 4 12,0 0 1,0 0-9,0-5 1,0 5-28,0 0 1,0 0 13,0-5 1,0 5-3,0 0 0,5 0-20,-1-5 0,1-5-18,-5 1-52,0-1-19,0 6 192,0-1-102,0 0 1,0 0 82,0 0 0,0-4-64,0-1 10,0 1-30,7 4 0,-6-4-19,4-1-34,-4-6 70,-1 4-22,0-7-6,7 0 32,-6 0 1,10 1-10,-6 4 0,1-4 3,-1 4 0,-2-3 6,7-2 1,-5 1 0,4 4 1,-4-3 1,4 2-7,1-2 0,4 0-1,0 2 0,0-2 0,1 3 0,-1-4 0,0-1 0,0 0 0,1 0 0,-1 0 0,0 0 0,0 0 19,0 0 0,1 0 1,-1 0 1,0-5 173,0 1 0,0-1-111,1 5 0,-1-2-85,0-2 1,-4 2 44,-1-3 0,1-1-17,4 1 1,2-4-6,3 4 0,-4-4-12,4 4 1,-1-1 51,1 1-219,3 3 173,6-10 1,1 10-123,-1-3 1,5-1 53,0 1 1,2 0-33,-2 5 1,-3 0 64,4 0 1,-6 0 7,-4 0 0,2 0 35,-2 0 1,1 0-6,-1 0 0,1 0-68,-6 0 325,0 0-278,2 0 0,-5 0 128,3 0 1,1 0-56,-1 0 1,6 0-3,-1 0 1,-2 0-6,2 0 0,0 0-85,4 0 1,-4 0 89,-1 0-93,-5 0 52,9 7 0,-10-6 35,7 4 0,-5-3-27,4-2 1,-4 1-31,5 4 1,-5-3 0,5 2-10,-7-2 1,8-2 19,-6 0 1,2-2 27,-2-2 0,-3 2-4,3-3 0,1-1 38,-1 1-38,6 0-13,-9 5 1,11-4-102,-3-1 101,3 0 0,1 5-63,0 0 57,1 0 1,-1 0-61,1 0 0,-2 0-5,-4 0 0,3 0-14,-7 0 0,4 0-29,-4 0 0,5 0-22,-5 0 78,0 0 3,-5 0 0,5 0 58,0 0-50,0 0 18,-5 0 1,-3 0-1,3 0 1,-7 2 8,7 3 0,-1-4 7,5 4 0,-2-2-6,3 2 1,-3-4-4,-2 4 1,0-2-170,1 2 160,-1-3 0,0 4 1,0-6-303,1 0-5,-1 0 119,-6 0-51,4 0-100,-4 0 1,0-2-360,-3-2 0,-5 2-115,-5-3 1,-3 2 816,-6-2 0,-7-3 0,-1-6 0</inkml:trace>
  <inkml:trace contextRef="#ctx0" brushRef="#br1">19123 7677 8186,'0'-14'-391,"-1"4"-48,-4 1 0,3 4 896,-2-5 68,2 7 167,2-3-306,0 6 451,0 0-572,0 6 0,0 4-70,0 9 0,0-3-191,0 3 168,0 3 0,0 0-123,0 6 74,0 1 0,0 1-78,0 3 0,0 3 66,0 7 1,-5 1-98,1 3 1,-1 2 144,5 3-92,0-3 1,0-1-8,0-1 0,0 1 16,0-6 0,5 2 13,-1 4 1,1-4 10,-5 3-40,6-2 1,-4 2-8,3 0 0,-4 1-6,-1-5 1,0-1-55,0 1 57,0-1 1,0 1 29,0 0 0,0-5-12,0 0 1,0 4-18,0 6 1,0-1 4,0-4 1,0-5-144,0-1-37,7-5 157,-6 9 0,7-11-118,-3 3 98,-4-9 61,6 3 0,-7-5 117,0 6 1,0 1-110,0-1 1,0-4 11,0 0 1,0-1 42,0 6 0,0-1 27,0 1 1,0 4 174,0 0-250,0 0 1,-5-4-12,0-1 0,1-4-39,4-1-15,0 1 0,-2 0 22,-3 0 1,4-7-11,-4 2 1,3 1-22,2-1 1,0 0-68,0-4 0,-1-3-395,-4-2-478,3 2 330,-10-4-127,4 0 0,-6-2 722,-1-6 0,1-6 0,0-2 0</inkml:trace>
  <inkml:trace contextRef="#ctx0" brushRef="#br0">29801 9113 8187,'0'-14'0,"-5"-1"-291,0 1 0,1 0 216,4 0 0,-5-2 487,0-3-188,0 3 1,1-9 11,-1 6 0,-1-2 159,1 2 0,3 4-38,-2-4 0,0 3-142,0 2 1,0 1-57,-5 3 1,4-1-27,-4 7 1,-5-1-129,-5 5 1,-8 6 104,-2 4 0,-4 4-81,-5 5 1,-3 3 46,3 6 0,-3 2-146,-1 4 1,4-3-15,0 7 1,6 5 151,-1 4 1,3 12-57,1-2 1,7-2 102,3-3 0,4-2 113,0 3 0,3 0-69,2-5 1,2 4 21,4-5 1,2 1-63,-3-6 0,5 1 21,5 0 1,3-6-167,6 1 1,2-8 92,3-1 1,3-2 115,6-8 0,7-2 108,3-8 0,5-2-165,4-7 1,-1 0 13,6 0 1,-4-7 35,4-2 0,-11-4-54,1-1 0,-8-8 9,-1-6 0,-2-4-125,2-11 1,2 4 90,3-9 0,8-2-455,-3-2 1,1-3 309,-6-2 0,0 0-66,-10 0 1,1-6 58,-15-4 1,-3 1-136,-11 4 1,-2 4 167,-2 15 0,-12-1 135,-13 11 0,-7 1 23,-11 9 1,-4 4-233,-6 9 0,7-1-278,2 6 0,-1 1 124,2 4 1,6-5-172,8 0 0,-2 0-348,2 5 0,-1 2 769,6 3 0,3 1 0,6 4 0,6-4 0</inkml:trace>
  <inkml:trace contextRef="#ctx0" brushRef="#br1">16621 7535 8191,'-13'-10'0,"4"1"0,-2-1 17,6-4 0,-1 0 240,1 0-2,3-1-55,-4-5 0,6 4-21,0-3 1,5-1-183,0 1 0,6-2-2,-2 2 1,4 3 71,1-3 0,2-3-110,3-1 0,-3-4 134,2-2 1,5 1-129,0-1 1,3-5 44,-3-4 0,4 1 49,-3 0 0,1 5 22,-1-1 1,1 3-3,-6 1 1,6 1-104,-1-1 1,3 1 94,1 0 1,5-1-163,1 1 0,11-2 146,3-3 1,-1 3 41,1-4 1,1 0-24,-2 0 1,-1 3 4,-8 7 1,1-1 197,-6 6 0,2-5-73,-2 5 1,-3 0-85,4 5 1,0 1 0,-1 4 0,7-2-147,-2 6 28,-3-6 0,4 8 186,-6-7-353,0 7 229,-4-9 1,-1 9-155,1-7 30,-1 7 1,-1-5 78,-3 3 1,1 4-16,-6-4 1,6 2 104,-1-2-87,-4 3 1,7-4 20,-3 6 159,-3 6-168,5-4 0,-3 11 36,5-4-92,-6 4 60,5 7 0,-10-4 236,7 3-208,-7-3-16,4-2-206,-1 7 205,3-6-12,-1 6 1,-2-2 60,-6 0 1,5 0-43,0-5 1,5 0 115,-5 0 0,0 1-114,-5-1 1,0 2-81,1 3 66,-1-4 0,-5 6 276,1-7-151,-1 7 0,6-5-289,-1 2 182,-6 5 0,4-3 51,-2 4 0,1 1 7,-2-6 1,5 6-70,1-1 1,-6 3-14,5 1 0,-3-1 2,4-3 1,4 1-10,0-6 0,0 5 32,-5-5-31,0 6 61,0-3 1,0 7-9,1-1 0,-3 0-121,-2 1 0,1-2 3,-6-4 1,6 4-9,-2-3 0,-1 1-3,1-1 1,-5 3 3,0-4 0,3 0-140,-3 0 0,1 1 226,-5 4-70,0 1 0,0-5-178,0-1 0,0-4-245,0 5-90,0-7 0,0-1-394,0-6 0,-1-7 346,-4 1 0,2-2-664,-7-2 1251,1-13 0,-12-2 0,-1-14 0</inkml:trace>
  <inkml:trace contextRef="#ctx0" brushRef="#br1">18896 7350 8052,'-8'8'0,"2"4"0,4-10 540,-3 3-176,4 3 1,-6-7 533,7 6-362,0-7-213,7 6 1,-4-3 92,6 6 0,1 1-80,4 4 1,0 2-66,0 3 0,2-2 12,3 7 1,-1-7 131,5 2 0,-5-3-141,1-2 1,-2-1-1,2-4 1,-3-2 369,3-7-351,-3 0 1,-2-8 54,0-6 74,6-7-234,-4-14 0,3 4-239,-9-7 64,2 0 0,-8-3-381,5 3 1,-6-3-722,2 3 1,-2 2 528,2-2 560,-4 0 0,12-5 0,-5 1 0</inkml:trace>
  <inkml:trace contextRef="#ctx0" brushRef="#br1">19280 7634 7085,'-8'0'458,"1"0"-179,1 0-162,5 0-15,-6 0 1,7 2 59,0 3 15,0-4-5,0 12-50,0-5 0,0 6-167,0 0 126,0-6 1,0 5 2,0-4 0,0 4-31,0 1 0,0 0-15,0 0 1,0 2-2,0 3 1,0-1-192,0 5 193,7 1 1,-6 4-47,4 1 1,-4-1-6,-1 1 1,0-1 20,0 0 0,0 1 21,0-1 1,0 1 96,0-1 1,0 1-101,0-1 0,0-4 213,0-1 1,0 1-54,0 5 0,0 1 14,0 3 1,0-3-121,0 3 0,-4-3 45,-1-2 1,0 2-66,5 4 0,0-4 59,0 3 0,0-5-163,0-4 1,0 1 108,0-6 1,0 6-7,0-1 0,0-2 22,0 2 0,2-5-3,3 5 1,-4-5-1,4 4 0,-4-4-2,-1 5 1,5-7-23,0 2 0,0 2 29,-5-2 1,0 4-8,0-4 1,4 2-4,1-2 0,0-2-45,-5 7 1,0-5 1,0 5 0,0-5-91,0 4 0,0-4 67,0 5 0,0-2 33,0 2 1,0-2-88,0-3 65,0-3 1,1 6 16,4-3 0,-3-4 7,3 4 0,-4-3 21,-1-2 0,0 5 16,0 0 1,0 2 134,0-2-178,0-3 1,0 9 91,0-6 0,0 4-64,0-4 0,0 5-32,0-5 0,0 5 42,0-5 0,5 4-162,0-4 0,-1 5 76,-4-5 0,0 5-10,0-5 0,0 1 67,0-1-189,0-3 152,0 4 0,0-1-25,0 0 1,0 0 13,0-4-69,0-8 1,0 6-125,0-3 0,0-3-362,0 3-732,0-7 578,0 3 0,0-7-1327,0-4 2039,7-9 0,-6-8 0,6-7 0</inkml:trace>
  <inkml:trace contextRef="#ctx0" brushRef="#br1">19365 7705 8194,'-8'-6'28,"-3"3"480,6-7 311,1 7-234,4-9-342,0 10 0,1-4 121,4 6-118,3 0-54,0 0 1,4 0 30,-2 0 1,2 0-22,3 0 1,0 4-56,4 1 0,-1 0 32,5-5 1,-4 5-153,5-1 1,1 1 135,9-5 0,-3 5-41,7 0 0,-5-1 147,5-4-146,0 0 1,0 0-60,0 0 0,-6 5 88,1 0 0,-3 0-94,-2-5 1,1 0 94,-1 0 1,0 1-60,1 4 1,6-4 95,3 4 0,1-3 128,-1-2-224,9 0 1,-10-5 178,5 0-163,1 1 0,-8-1 95,3 0 0,-4-4 34,-5 4-171,-7 0 0,5 0-34,-3 1 0,-2-3 68,1 3 1,-4 2-21,5-3 0,0 2-78,4-2-30,-6 4 0,5-6 130,-3 7-195,3 0 50,1 0 1,-1 0-1,-3 0 1,1 0 72,-6 0 0,5 0 0,-5 0 1,4 0-32,-4 0 1,0 0-42,-5 0 0,2 0 52,3 0 0,-3 5-25,3 0 1,-3 0 10,-2-5-9,0 0-1,0 0 1,1 0-2,-1 0 0,0 0 6,0 0 1,0 0-9,1 0 1,0 1-30,4 4 1,-3-3-109,3 2 0,2-2 86,-2-2 1,4 5-94,-4-1 0,2 6-54,-2-5 130,-3-1 34,10 3 0,-10-6-18,3 4 0,2-2-60,-2 2 1,0-4 17,-5 4 0,0-3 20,0-2 0,0 1-104,1 4 118,-1-3 1,-1 6 92,-4-4-197,4-2 0,-12 6 1120,4-4-1362,3-2 78,-7 11 210,6-12 0,-7 7 135,0-3 0,0-2 16,0 7 1,5-6 280,-1 6-58,1-7-242,-5 10 24,0-6 0,0 3-20,0-1 18,0 1-26,0 4 0,0 0-4,0 1 0,0 0-18,0 4 0,2-1-106,2 5 1,-2-4 68,3 5 0,-4 0-11,-1 4 0,0 1 89,0-1-54,0-6 1,0 5 0,2-5 112,3 7-116,-4-1 33,5 0 1,-6-1 2,0-3 0,0 3 10,0-4 0,0 4 5,0 2 0,0-1 13,0 1 1,0 4-3,0 0 1,0 2 12,0-2 0,0-2 3,0 7 0,0-1 79,0 1-116,0 3 10,0-11 0,0 9 6,0-6 1,0 5-16,0-5 1,0 1-10,0-6 1,0 5-21,0 0 1,0 2-14,0-2 0,0-3-105,0 4 138,0-4-10,0-2 1,0-1-27,0-3 27,0 2 17,0-4 0,0 2 1,0 0 1,0-2-8,0 2 1,0 3 7,0-4 1,0 4 0,0 2 1,0-1 2,0 0 0,0 2-234,0 4 0,0-4 211,0 11 0,0-11-276,0 3 134,0-3 1,0-3-550,0-4 439,0-2 1,0-7-829,0 0-466,0 1 957,0-1 608,0-6 0,0 4 0,0-4 0</inkml:trace>
  <inkml:trace contextRef="#ctx0" brushRef="#br1">19465 10037 8118,'-15'0'162,"1"0"-162,0 0 72,6 0 33,2 0 1229,-1 0-298,6 0-18,-6 0-586,7 0-202,7 0 0,1 0 177,6 0 0,0 0-127,0 0 1,5 0-15,0 0 0,7 0-23,-3 0 1,4 0 0,1 0 0,6-5 113,-1 0-179,0-6 1,0 8-42,0-6 1,5 1 100,-5-2 1,5-2-170,-4 2 1,-1-1 92,-5 2 0,2-4-107,3 3 1,4-2 66,5-2 1,1 4-75,0 1 0,4 4-15,0-5 0,1 7-152,-6-1 0,1 2-84,0 2 1,-7 0 92,-3 0 1,-3 0-6,-1 0 1,-1 0 114,1 0 0,-1 0 56,0 0 0,7 0-85,3 0 1,3 0 444,2 0-255,0-6 0,-1 4 369,1-3-276,-1 4-81,1-6 1,-2 4 166,-3-6-14,3 6-287,-4-4 1,4 3 80,-3-1 0,3 0-12,-3 5 1,3 2-108,1 2 1,-1 3 10,-3 2 0,-1 4-174,-4-4 0,-8 2-125,3-1 61,-2 3 150,-4-12 0,-2 10 9,-5-6 1,-1 0 44,0-5 1,-5 0 16,1 0 1,-5 0 123,4 0 34,-6 0-80,10 0-30,-11 0 1,5 0-88,-2 0 70,-3 0-118,4 0-79,0 6 0,-4-3-90,3 7-280,-4-7-455,6 9 6,-6-10 0,6 6 187,-7-3 803,0-4 0,-7 5 0,-1-6 0</inkml:trace>
  <inkml:trace contextRef="#ctx0" brushRef="#br1">31009 8928 8295,'0'-14'-917,"-4"-1"688,-1 1 0,-5 0 183,6 0 0,-6 0 98,5-1 0,-6 6 111,2-1 1,-4 3 395,-1-3-396,0 4 1,-5 6 109,0 0 1,-2 8-103,2 6 0,2 2-82,-7 7 0,5 3-35,-4 7 1,5-3-113,-1 3 1,4 3 122,0 2 0,1 3-171,0 2 1,4 4 38,1 1 0,6 5 32,-2 0 0,3-3 240,2 2 0,2-6-89,3 1 1,0-4-29,9-5 1,-2 0-57,12-10 1,0 2-1,4-11 0,1-4 18,-1-6 0,5-6-27,0 2 1,5-16 94,-4-8 0,0-6 108,-1-4 1,-1-6 18,6-2 0,-5-5-100,5 0 0,-8-6-19,-2 1 0,-1-2 144,-8 2 1,-1 1 160,-9-6 1,-3 6-194,-6-1 1,-3 7-224,-6 2 1,-12 8-324,-12 2 0,-6 7 210,1 12 1,-5 2-575,-4 7 1,7 7 339,-2 2 0,7 4-782,-3 1 1114,13 7 0,-9-6 0,12 6 0</inkml:trace>
  <inkml:trace contextRef="#ctx0" brushRef="#br1">16422 7776 8426,'-8'-1'-511,"3"-4"0,2 2 102,-2-7 926,4 7-16,-6-9 212,7 10-393,0-11 498,-6 12-288,5-12-287,-12 12 1,10-7 95,-7 3-189,1 3 1,-5-9-107,-1 7 1,1-1 113,0 5 1,0-5-65,0 0 0,-1 1 51,1 4 0,-2 0-95,-3 0 0,2 1 69,-7 4 0,5-2-129,-4 7 1,1-1 92,-2 5 0,-3 1-114,3-1 0,-3 0 144,-1 0 0,4 0-21,1 1 1,4 0-139,-5 4 1,7-3 105,-2 3 1,3-2-40,2 2 0,-5 4 32,0 5 1,0 0 39,4 1 1,-3 6 21,-1 3 0,-2-2-3,2 2-1,2-7 86,-7 3 0,7 0-105,-2-1 1,3 1 257,2-6 1,1 0-62,4 1 1,-3-1 70,8 1 0,-1-1-106,5 1 0,-5-1-55,1 1 0,-1 4-45,5 0 0,0 5-191,0-5 1,-5 5 49,0-5 1,1 5 81,4-5 0,0 5-208,0-5 0,0 0 50,0-4 0,4 4-58,1 0 1,6 0 29,-1-4 0,-3 4 62,3 0 0,-1 5 47,6-5 1,-1 2-1,0-2 0,5-8 12,0 4 1,0-4 30,-5 3 0,2-4-144,3 0 1,-2-7 117,7 2 0,-7-3-257,2-2 0,3 0 79,2 1 1,-2-1-153,2 0 1,0-1-7,4-4 1,-1 4 30,-3-4 0,1 4-120,-6 1 0,0 0-58,-5 1 1,0-6-285,0 1 1,-4-6-313,-1 6-763,-5-7 1253,8 3 0,-10-12 554,3-4 0,2-9 0,1-3 0</inkml:trace>
  <inkml:trace contextRef="#ctx0" brushRef="#br1">15981 9497 8318,'0'14'374,"2"0"158,2 0 1,4-4-110,7-1 0,5-1-139,4 2 0,3-3 93,1-2 1,1-3-69,-1 3 1,-1-4-139,-3-1 0,1 5 67,-6 0 1,0 1-142,-5-1 0,0-2 113,0 6 0,-6-4-189,-3 4 0,-3 1 98,-2 4 0,-7 5 165,-2 0-260,-16 6 1,-1 2-145,-12 6 0,-6 5-131,-8-5 0,1 5-580,-1-4 0,6-1 351,-1-5 0,6-1 480,8-3 0,0 3 0,11-5 0</inkml:trace>
  <inkml:trace contextRef="#ctx0" brushRef="#br1">16621 10478 8100,'-9'9'-149,"-1"0"1,7-4-464,-2 5 634,4-7 0,1 11 286,0 0 0,0 2-222,0 8 1,6-1 8,3 6 0,-1-1 65,2 1 1,-6 1 90,6 3 0,-5 3-28,4 7 1,-6 6 147,2 3 1,-3 8 204,-2 2-400,0 6 0,0-10 66,0 4 1,4-2-4,1 1 0,1-1-67,-1 7 1,-2-3 84,7 3 1,-5 2-434,4-2 1,-4 0 329,4 0 0,-4-4-149,4-6 5,-5 6 0,7-4-182,-7 2 150,7-2 0,-9-4-60,3-3 0,-4-8 153,-1-6 0,0-8-215,0-1 1,0-7 67,0-8-548,0 0-75,0-6-486,0-2 990,0-25 0,5 2-345,0-16 0,1-5-335,-1-5 0,1-7 875,4-12 0,2-3 0,-4-6 0</inkml:trace>
  <inkml:trace contextRef="#ctx0" brushRef="#br1">16976 10591 8119,'7'-20'-718,"-4"4"529,6-3 1,-1 3 230,2 2 0,2 1 588,-2 4 0,4 3-184,5 6 0,3 0-197,7 0 0,5-2-19,4-3 1,8 2-170,1-6 1,7 4 153,-2-5 1,-3 2-110,-1-1 1,2-4 7,2 4 1,5-4-301,5-1 0,7 0 65,7 0 0,0 1 74,-5 3 1,-6-2 15,-4 2 0,-2-1 88,-2 2 0,0 2 0,0 7 0,-5 0-9,0 0 1,-11 12-42,2 2 1,-12 5 92,-2 0 0,-3-2 136,-7 7 1,0-7-70,-4 2 0,-3-3-72,-2-2 1,2-4-26,-2-1 0,-2-6 436,1 2-345,1-3 56,-2-2-217,4 0 83,-10 0-31,10 0 1,-10 6-297,3 3 179,-4 4 0,-1 1 64,0 0 0,0 5 45,0 0-35,0 7 1,0-6-8,0 4 0,0 3-7,0-4 0,0 4-5,0 2 0,0 1 16,0 3 1,5 3 78,0 7 1,1 3 91,-1 6-696,-4 0 539,6 11 1,-7 0-153,0 4 72,6 2 0,-4 2-152,2 0 93,-2 7 0,-2-4 29,0 6 0,0-5-32,0 0 0,0-3-48,0-6 1,0-8-256,0-6 0,0-4-944,0 4 597,0-13 319,0 9 453,0-18 0,5 0 0,-4-6 0,-7 1 0,-8 2 0</inkml:trace>
  <inkml:trace contextRef="#ctx0" brushRef="#br1">17048 12681 8268,'-23'0'467,"4"0"-187,10 0 123,3 6 168,6-4 1,8 9 303,6-6-530,6 6 1,17-10 136,5 4 1,9-3 149,10-2-647,11-7 1,2-1 173,-34 2 1,0-2-1,38-8-351,-36 7 0,1 0 0,3-2 0,1 1 186,5-2 1,1 0 0,-3-1 0,1 1-64,-1 2 0,-1 1 0,-5-1 1,1 0-190,4 0 0,1 1 1,-3 0-1,-1 0-369,6-3 1,1 0 336,-6 7 0,0-1 64,0-4 0,-2 1 1,-3 7-1,0 1-385,-2-3 0,0-1 611,31 2 0,-7 1 0,-8 7 0,1 0 0</inkml:trace>
  <inkml:trace contextRef="#ctx0" brushRef="#br1">19536 10534 8200,'-2'-12'-265,"-3"2"-396,4 4 856,-12 6-14,12 6 0,-7 2 199,3 6-170,3 7 1,-4-1 0,6 4 0,0 8 8,0-4 1,-5 5-7,0 0 1,1-1 145,4 6 1,1 6 152,4 8-329,-3 4-123,4 7 0,-1 2 538,-1 6-1843,1 6 1328,-5-4 1,0-29-1,0 0 21,0-1 0,0-1 0,0 5 0,0 0-165,0-2 0,0 0 0,0 2 0,0 1 103,0-3 1,0 0 0,0-1 0,0 0 101,0 37 1,2-4-331,3-6 0,2-6 167,8-4-53,-1-8 278,-6-11 0,4-4-469,-2-9 157,2 2 1,3-15 387,-1 3-609,0-10 0,-4-1 26,-1-3-459,-6-3 0,4-7 479,-7-9 0,0-12-731,0-2 1012,0-7 0,-7-20 0,-1-4 0</inkml:trace>
  <inkml:trace contextRef="#ctx0" brushRef="#br1">19792 10463 8297,'23'-19'0,"1"0"0,0 5-26,4 5 1,2 6 59,3-2 1,4 3 160,5 2 1,15 5 428,9 0-899,10-1 1,5-5 366,-41-1 1,0-1-1,35 0 35,1-7 0,2 1-66,-38 2 0,1 0 0,3 2 0,1 0 15,0 0 1,0 1 0,-2 1 0,-1 1 13,-1-3 1,-2 1 0,29 0 155,-1 0-124,-7 2-18,-3 2 0,-7 0-205,-2 0 57,-4 13 1,-3-2-271,-3 13 224,-3-7 0,-13 11 74,-3 1 0,-4-1-31,0 5 0,-7-1-26,-4 1 0,-2-3 10,-2 3 0,0-3 428,0-1 1,-2 4-133,-2 0 0,2 0 79,-3-4-140,4-1 0,1 2 192,0 3-157,-7 4 1,6 10-68,-4 0 0,3 9 14,2 1 0,0 1 22,0 8 0,0 2-59,0 8 0,2 2-1036,0-38 1,1 0 788,-2 37 81,12-5 0,-10-6-1733,7 0 1381,-1-6 86,-1-3 0,3-3-53,-6-7 1,-1 5-24,-4-4 1,0 4-221,0-5 1,-7-1 39,-8-8 0,-2 1 75,-11-5 1,1-1 495,-11-5 0,-2-4 0,-7 0 0,-5-2 0,-4-5 0,0-4 0</inkml:trace>
  <inkml:trace contextRef="#ctx0" brushRef="#br1">19863 12752 7984,'-37'-22'335,"14"8"419,8 9-48,11-3-287,-3 7-135,14-6 0,7 7-59,10 0 0,9 0 21,5 0 1,4 0 118,6 0 0,10 0-169,13 0 1,-30 0 0,2 0-130,4 1 1,1-2-1,0-1 1,0 0 216,-1 0 1,1-1-1043,1-3 0,0 1 842,-3 1 1,1 0-1,5-3 1,0 0-196,0 0 0,1-1 112,2-2 0,0 0-75,-10 2 1,-1 0-1,7-5 1,0-1-199,-5 2 1,-2 1 0,2 0 0,0 1-44,2 0 0,-1 1 0,-6 4 0,-2 1 315,37-1 0,-5 2 0,-9 7 0,-1 7 0</inkml:trace>
  <inkml:trace contextRef="#ctx0" brushRef="#br0">29772 7279 8131,'0'-14'0,"0"-1"107,0 1 308,0 0-327,0 6 0,2 2 110,3 6 1,-4 8-190,4 6 0,-3 6 132,-2 9 0,1 6 76,4 2 0,-3 9-3,2 2 1,-2 5-9,-2-1 0,0 2-260,0-2 0,0 0 87,0-9 1,-5 3-317,0-8 1,1-3-46,4-2 1,0-5-204,0-4 0,0-4 208,0-5 1,1-7 322,4-4 0,3-15 0,6-5 0</inkml:trace>
  <inkml:trace contextRef="#ctx0" brushRef="#br0">30128 7350 8131,'14'0'-642,"-4"8"431,-1 6 0,-6 8 605,2 11 1,-4 4-94,-1 5 1,0 6-117,0-1 1,-4 7-150,-1-2 1,-4-2-132,4 3 1,0-8-73,5 3 0,-2-6-283,-2-4 1,2-3 449,-3-7 0,-2 1 0,-1-1 0</inkml:trace>
  <inkml:trace contextRef="#ctx0" brushRef="#br0">29687 7947 8131,'0'21'0,"0"-4"102,0 7 1,6-1 126,4 6 1,-2 1-11,1 3 1,1-3-50,4 3 0,0 2 77,0-2 0,5-1-74,0-9 0,7-2 71,-3-7 1,9-1 0,1-4 1,7-3 185,-3-6 1,5-3-156,0-6 0,1-9-40,-1-15 1,-4-6-233,0-13 0,-1-2-602,1-12 1,-4 6-814,-5-2 1,-6 8 1410,1 2 0,-3 3 0,-2 2 0,-7 6 0</inkml:trace>
  <inkml:trace contextRef="#ctx0" brushRef="#br0">23232 11629 8114,'-8'6'415,"-4"2"-162,2 6 0,-2 2 10,-3 3-85,1 3 1,0 8 20,0 4 0,-1-4-49,1 3 1,2 1 67,2 0-40,-2 5 1,8-7 178,-5 6-268,6 0 149,-4 4-184,1 7 0,0-3-137,-4 6-1,-1-8-95,6-1 0,-4-2-201,4-8 0,1-6-13,4-8 1,0-8-259,0-1 0,0-9-42,0-1 271,0-13 106,6-15 0,0-10 316,4-9 0,9-4 0,-4-6 0</inkml:trace>
  <inkml:trace contextRef="#ctx0" brushRef="#br0">23161 11643 8114,'10'-8'0,"-1"4"0,5 8 342,5 6-304,0 9 0,-5 9 931,1 10-571,-1 3 1,-1 7-161,-4-1 0,-1 2-436,-3-2 1,-4-2 110,4 2 0,-3-8-170,-2-1 1,0-1-186,0 1 261,0-4 101,0-12 0,-2 4-563,-3-7 220,-3 0 151,-6-5 0,-5-6-149,0-4 1,-5-2 159,6-2 0,-6 0 176,5 0 1,-5-6 84,5-4 0,0-2 0,5-3 0,5 0 238,-1-4 0,7 3 10,-2-3 1,5 2 782,5-2-451,3 3-338,12-5 0,-2 5 74,5-2 1,6 2-341,4-3 0,0 3-338,-4 2 0,-1 0 236,1-1 126,-7 7 0,5-11 0,-5 4 0</inkml:trace>
  <inkml:trace contextRef="#ctx0" brushRef="#br0">23431 11956 8114,'10'0'0,"-1"0"0,-4 6 88,4 4 77,-5 2 60,2 3 1,-1 4 236,-1 0 1,1 6-153,-5-1 1,0 2-57,0 3 0,0-5 181,0-1 1,0-5-446,0 2 53,0-12 46,0-2 0,5-18-313,0-7 133,6-7-190,-3-2 1,6-2-372,0-3 1,-1 3 349,-4-3 0,4 4-107,-4 6 1,2 2-519,-1 7-348,2 6 1275,-4 2 0,0 12 0,-1 2 0,-7 6 0,0 0 0,0 7-84,0-5 1,4 4 83,1-6 0,1 1 174,-1-1 0,-2-2 823,7-2-602,-1 2 0,5-10 142,1 3 0,-1-4-173,0-1-192,0 0 30,1-6 1,3-2-468,1-6 152,0 0 42,-4 0 0,-1-5-107,0 0 1,-4 1-21,-1 9 0,-6-4-128,2 4 1,-10 2 98,-4 3 1,-6 2-54,-4 2 1,2 0 408,-7 0-42,7 6-85,-10 2 1,11 11 871,-3 0-418,4 6-189,7-2 0,-3 10 142,6 0 0,0-5-197,5-4 0,2-7-69,3 2 0,2-3-102,8-2 1,-1-6-424,0-3 1,5-5-946,0-5 696,6-9 222,-9-2 409,11-4 0,-5-7 0,6-3 0</inkml:trace>
  <inkml:trace contextRef="#ctx0" brushRef="#br0">24000 11956 8114,'9'9'0,"1"1"0,-7 1 96,2 8 1,-4-2 242,-1 7 1,0-7 13,0 2-135,0 3-28,-6-6 1,5 5 84,-4-7-61,3-6-109,2 5-204,0-12 166,0 5 1,0-12-74,0-3 0,0-9 54,0-1 0,2 0-204,3 5 0,1-2-301,3-3 281,4 10 68,-5-10 1,6 11-362,0-6 219,1 6-155,-1-5 0,0 10-869,0-6 1274,-6 6 0,11-10 0,-3 5 0</inkml:trace>
  <inkml:trace contextRef="#ctx0" brushRef="#br0">24313 11899 8105,'0'-14'-346,"0"0"814,0 6 0,-7 1 76,-2 7-307,-4 0-95,5 0 0,-4 8 449,2 7-381,-2-1 18,-3 13 1,8-7 66,2 4 0,-1 3-148,1-4 0,0 0-114,5 0 1,2-7-12,2-2 1,0 0-398,5-4 133,0-4 179,6 1 10,-1-14 0,-5-2-646,1-10 284,-1 3 78,6-11 0,-3 7-237,-2-4 0,2-1 260,-2 6 1,-4-5 126,-1 5 1,1 5-120,-1 4 274,0 7 373,-5-3 1,0 14-18,0 6 1,-5 7 170,0 7 1,-1 0-298,1 1 1,4-1-225,-4 1 1,3-1-179,2 1 1,0-3-460,0-2 1,7-3 334,2-7 0,-1-6-418,1-3 746,1-4 0,4-1 0,0 0 0</inkml:trace>
  <inkml:trace contextRef="#ctx0" brushRef="#br0">24540 12127 8105,'8'-15'0,"3"1"-126,-6 0 1,4-5-170,-4 0 1,5-5 815,-6 5-77,7-6-200,-9 9 0,9-11-80,-6 4 4,0-4-99,-5 5 1,0-3-129,0 6 236,0 0 0,0 4-210,-7 1-104,-1 6 216,0 2 0,-3 8-210,7 2-83,-1-2 302,-1 11-181,4-12-29,-4 12 60,6-12 47,0 6 0,1-7 126,4 0-6,-3 0-14,10 0 200,-10 0-135,4-7-174,-6 6-12,0-6 30,0 7-248,0 0 183,0 7-245,0-6 83,0 6-28,6-7 335,-4 0-128,4 0-58,-6 6 448,0-4-144,0 4-87,0-6 106,-6 0 35,4 0-59,-10 0-27,10 0-189,-10 0 1,10 1 134,-3 4-158,-3-3 121,7 4-22,-6-6-20,1 0-31,5 0-70,-6 0-126,7 0 194,0 0 0,7 0 0,0 0 0</inkml:trace>
  <inkml:trace contextRef="#ctx0" brushRef="#br0">24654 11871 7970,'0'-10'0,"0"1"-357,0 6-307,0-10 589,0 11 107,0-10 277,0 10-194,-6-4 0,-2 6-2,-6 0 1,4 0 119,1 0-109,-1 0 0,-3 1 19,4 4 0,-2-2-27,6 7 1,-1-7-113,1 2 142,4 3-64,-6-7-134,7 5 183,0-6 131,0 0-255,0 7 35,-6-6 33,4 6-94,-4-7 70,6 0 277,0 0 0,-2 4-352,-2 1-26,2 0 1,-4-5 32,0 6 0,2-4 5,-5 3 159,6 2 5,-10 1-95,11 0 0,-5 5 264,2-4-301,3 4 46,-10 1 1,10 0 19,-3 1 1,4-1-6,1 0 1,0 0 2,0 1 1,0-1-139,0 0 133,0 0 28,0 0-185,6 1-32,2-7 85,6-2 0,0-6-101,1 0 0,4-11 73,0-3 1,4-5-125,-4 0 0,5 1 1,-5-5 1,1-1-222,-1-5 1,-4 6 147,-1-1 0,-2 7-331,-7-2 609,6 3 64,-9 2-359,4 6 215,-6 1 89,-6 14 14,4 1 1,-10 8 171,2 2 1,-3 0 31,-1 6 0,5 4 83,-1 5 1,6 3-115,-6 2 1,7 0 48,-2 10 1,-1-3-189,1 3-738,0-4 687,5 5 1,-4-11 14,-1 0 0,-1-7-30,1 3 1,2-6-140,-7-4 1,5-4 46,-4-5 0,-1-1 36,-4 0 1,0-6 10,0-3 650,-7 2-631,5-5 0,-9 4-198,6-6-2,0-6 114,-1-2 0,4-6-144,-3 0 0,8-7-97,1-2 1,7-4-323,-1-2 0,2 1 655,2-1 0,6-5 0,2-3 0</inkml:trace>
  <inkml:trace contextRef="#ctx0" brushRef="#br0">24754 12127 7970,'14'0'308,"0"0"161,0 0 0,0 0 173,1 0-418,-1 0-57,0 0 1,0-7-14,0-2-113,1-4 15,-1-7 1,2 2-164,3-5 0,-5 4-64,0-5 1,-1 7-270,-9-2 0,1-2-174,-5 2 46,0 0 1,-6 5-30,-4 0 334,-9 6 10,4 1 1,-11 7 170,7 0 79,-6 0 89,9 0 0,-9 2 368,6 3 1,0 3-12,5 6 0,0 2 310,0 3 1,1 3-241,3 6 1,-1 1 195,7-1 0,-1 1 8,5-1-493,0 7-57,0-5 1,8 0-532,6-7 0,5-5-199,5 1 0,4-5-1487,1-5 2050,-1-2 0,13-7 0,-5 0 0</inkml:trace>
  <inkml:trace contextRef="#ctx0" brushRef="#br0">25479 11743 7149,'0'9'338,"0"1"1,4 6 152,1 7 0,5 4-16,-6 1 0,3 3-197,-3 2 1,-2 3-53,3 7 0,-4-1-12,-1 1 0,5 0 18,0-1 1,0-1-846,-5-3 1,0 0 393,0-9 1,0 1-445,0-11 1,0-5-381,0-5 481,0-6 0,0-7 61,0-11 501,0-15 0,-7 0 0,-1-12 0</inkml:trace>
  <inkml:trace contextRef="#ctx0" brushRef="#br0">25464 11743 8014,'7'-14'34,"2"-1"1,2 6 171,-1-1 0,7 7-48,-3-2 0,10 4 29,0 1 0,-4 1-196,-1 4 0,2-2 87,-2 7 1,0-5-88,-5 4 1,-1-4-5,-4 4 0,2 1 11,-6 4 1,-2 0 68,-8 0 0,-4 2-241,-10 3 1,-3 3 108,-7 7 1,6-1-63,-1 1 0,2-6-64,-2 1 0,4-7 107,5 2 1,6-8-947,-1-1 659,7-7 0,-3 2 371,6-10 0,6-9 0,2-8 0</inkml:trace>
  <inkml:trace contextRef="#ctx0" brushRef="#br0">25806 11828 8014,'8'16'-179,"-4"3"0,-2-2 493,-2 7 1,-2 0 402,-2 4 1,2-4-416,-3-1 0,4 0-74,1 0 0,0-2-142,0-7 0,6-6-63,3-3 0,4-4-187,1-1 1,1-6 137,-1-4 1,0-4-181,0-5 1,-1-3 10,-4-6 0,2 1-162,-6 3 0,0-1 137,-5 6 1,-2-5-43,-3 5 1,2 0-63,-6 5 231,-1 0 2,-10 6 0,4 2 78,-3 6 0,2 1-157,-2 4 1,5 3 21,-1 6 1,3 0-68,7 0 0,0 1 215,5-1 0,7 0 0,0 0 0,8 1 0</inkml:trace>
  <inkml:trace contextRef="#ctx0" brushRef="#br0">26090 11842 8014,'-9'14'53,"-1"1"0,7-1 236,-2 0 0,-1 2 78,1 3 1,0-3-17,5 3-176,0 3 1,2-6-111,3 3 1,-2-10 311,6-4-516,1-4 1,4-7-84,0-3 1,-1-6-80,-4-4 1,2 4 47,-6-4 0,0-2-98,-5 2 1,0-1 95,0 1 1,-2 4-24,-2 1 0,-4 0 22,-7 4 1,1 3 82,0-3 0,0 7 80,0-2-20,6 4 1,0 1 112,3 0 0,3-7 0,2-1 0,8-6 0</inkml:trace>
  <inkml:trace contextRef="#ctx0" brushRef="#br0">26332 11345 8014,'0'20'0,"0"4"0,-5 4 551,0 6 0,-6 2-119,2 7 0,1 4-36,-2 0 0,6 5-171,-6-4 1,7-1-107,-2-4 0,4-2 54,1-3 0,1 0-154,4-10 1,0 2-130,9-11 1,-3-5-554,8-4 1,-3-7-267,-2 2 1,0-5 386,0-5 1,-1-3 541,-4-6 0,4-7 0,-5-1 0</inkml:trace>
  <inkml:trace contextRef="#ctx0" brushRef="#br0">22152 12823 7976,'-15'0'-551,"3"-1"814,2-4 79,4 3-263,6-4 0,0 8 720,0 2-258,6-2-289,2 11 1,8-4-75,3 10 0,3-3-47,7 3 1,1 1-172,3-1 1,-3 0 42,3-5 1,-3 1-159,-2-1 0,-1 0-1185,-3 0 632,3-6 361,-5 5 347,0-12 0,5 12 0,-5-5 0</inkml:trace>
  <inkml:trace contextRef="#ctx0" brushRef="#br0">22521 12894 7976,'10'7'-350,"-1"2"0,1 2 381,4-1 0,0 2 416,0-2 0,1 2-275,-1 3 1,0-3-131,0-2 0,5 1 54,0-6 0,-1 1 403,-9-1-135,4-4-297,-12 5 1,2 1-104,-12 2 18,-7 4 1,-20 3 20,-7 3 1,1 7-225,-6 8 1,2 5 220,-1-1 0,3 3 0,-5 2 0</inkml:trace>
  <inkml:trace contextRef="#ctx0" brushRef="#br0">23815 13164 9511,'-8'15'357,"2"-1"0,6 2 25,0 3-204,0-4 0,0 12-10,0-3 1,2 8-96,2 1 0,-2 6 75,3-1 0,-4 3-29,-1 2 1,0-1-12,0 1 0,5 1-95,0 4 0,-1-2-24,-4 6 1,5 5-63,0 4 1,4 7 154,-4-2 0,5 4-17,-6 1 0,6-11 30,-5-3 1,4 1 43,-4 4 1,4 0 111,-4-6 1,4 0 30,-4-4 0,1 2-89,-1-7 0,-3 5-42,3-5 0,-4 1 54,-1-6 1,0 3-48,0 2 0,0 4-60,0 5 0,0-5 2,0-4 1,-5-1-70,1 2 0,-1-9-189,5 4 1,0-10 100,0 0 0,0-3-95,0-1 1,0-3 233,0-2-208,0 3 66,0-11 1,0 9-103,0-6 1,0 5 87,0-5 1,0 0 13,0-5 1,0 0-505,0 0-690,0 0 588,0-6 0,0-3-435,0-10 1,0-10 1100,0-14 0,13-12 0,2-10 0</inkml:trace>
  <inkml:trace contextRef="#ctx0" brushRef="#br0">23972 13093 8113,'-7'-14'0,"-2"0"128,2 6 1349,-5-5-971,10 12 0,-4-7-316,6 3 0,1 4 79,4-4 1,5 2 23,9-2 0,3 3-9,6-2 0,2-3 0,3 3 0,2-1-115,3 5 0,3-5-124,-3 0 1,3 1 31,2 4 0,6 0-255,3 0 1,8 0-14,2 0 1,4 0 168,-5 0 1,1-5 151,-5 0 0,0-4-150,0 4 0,1 0-5,4 5 0,3-1 134,6-4 0,0 3 35,0-2 0,-2-3-52,-2 2 0,2-6-279,-2 2 0,4 1 230,4-1 1,-3 5 48,-1 0 1,-2 2-13,-7 2 1,-5 0 51,-5 0 1,-5 0 30,5 0 0,5 0-97,5 0 0,-2 0 7,-8 0 1,2-2-34,-7-2 0,4 1 54,-9-7 1,4 5-118,-8-4 0,-2 4 65,2-4 0,-5 4 78,5-5 0,-1 7-130,1-1 0,-4-3 290,-5 3 0,-1-1-317,1 5 0,-7 0 3,-3 0 0,-4 0-112,0 0 0,-1 0-46,0 0 0,-4 1-198,-1 4 245,1-3 106,4 4 0,-5-6-22,1 0 0,-7 2 10,2 2 1,-2-2-35,2 3 57,-4-4 0,5 6 82,-6 2 0,-1-1-48,-4 1 0,4 1 105,-4 4 0,-2 0-86,3 1 0,-1-1-35,5 0 1,0 0-49,0 0 0,0 1-2,0-1 0,0 0 18,0 0 0,0 0-14,0 1 0,0-1-44,0 0 0,0 5 53,0 0 0,0 5 103,0-5 1,0 6-97,0-1 1,0 2 154,0 3 1,0 6-93,0 3 1,0-2 19,0 2 0,5-5-34,-1 5 1,1-5-4,-5 5 1,2-6-52,3 1 1,-4 2-15,4-2 1,-4 1-18,-1 0 0,0-1 59,0 9 1,0-2 18,0 7 1,0 2-25,0-1 0,0 1 4,0-2 0,0-1 6,0 6-1,0-6 9,0 1 1,0-7 15,0-2 0,0-1-5,0 6 1,0 1 91,0 4 1,0-4-67,0 3 1,2-2 3,3-3 0,-4 1-28,4 0 1,-3-1 4,-2 1 1,0-1-40,0 1 1,0 4-123,0 1 1,0 6 86,0-2 0,0-2 41,0 2 0,0-6 1,0 2 0,0-6-8,0-4 0,0 2 7,0-7 1,0 6 29,0-1 1,0 3 93,0 2 1,0 1-37,0 4 1,0-6 11,0 1 1,0-1-88,0-4 0,0 2 36,0-2 0,0-3-470,0-7 1,0 0 44,0 1 0,0-5-636,0-1 290,-7-5 0,4 1 741,-6-10 0,-1-3 0,-4-6 0</inkml:trace>
  <inkml:trace contextRef="#ctx0" brushRef="#br0">23929 15624 7939,'-8'-6'-500,"-5"4"1060,12-4-254,-6 6-113,7 0 138,0 0-185,0 6 1,0 2 117,0 6 0,5 0-56,0 0 0,1 5-18,-1 0 0,-3 7-24,2-3 1,-2-1 25,-2 2 0,5-2-64,-1 2 0,1 1 3,-5-6 0,0 6 10,0-1 0,5-2-41,0 2 0,1-5-78,-1 5 1,-4-5 79,4 4 1,1-4-63,-1 5 0,1-5 33,-1 5 0,-3-7 4,2 2 1,-2 1-29,-2-1 0,0 0-94,0-4 0,0-1 78,0 0 1,0-5-25,0 1 0,2-5-145,2 4 126,-2-6 114,4 4-80,-6-7 64,0 0-23,7 0-22,-6 0 0,12 0 0,-4 0 1,-1 0-35,2 0 0,-1 0 19,5 0 1,2 0-60,3 0 0,-3-5 5,3 0 1,-2 0-4,2 5 0,-3 0 21,3 0 0,-3 0-4,-2 0 0,5 5 36,0 0 1,1 1 6,-1-1 1,3-3-23,7 2 0,-4-2 10,4-2 1,-4 1 148,8 4 0,2-3-19,-2 3 1,5-4 109,-5-1 0,7 0-182,-3 0 0,-2 0 38,-2 0 1,-3 0-54,-1 0 0,-1 0-80,1 0 0,4 0-26,0 0 0,5 0 77,-5 0 0,7 0 110,-2 0 1,3-1-69,1-4 0,1 3 13,0-3 1,-2-1-10,-3 1 1,1-1 23,-6 1 0,0 4-49,-4-4 0,1-1-98,3 1 1,-1 0 4,6 5 1,-1 0 92,6 0 0,0-5-1,-1 1 1,1-1-33,0 5 0,-5 0-2,0 0 1,-5 0 28,5 0 1,-7 0 19,2 0 0,4 0-18,1 0 0,4 2-7,6 2 0,-2-2-131,6 3 1,0-4 75,5-1 0,-5 0-244,0 0 0,-8 0 24,-1 0 0,3 0 133,-8 0 0,7-5 59,-2 1 1,0-1 1,4 5 0,2 0 33,-2 0 0,-4 0 196,-5 0 0,-5 0-58,5 0 0,-8 0-123,-1 0 0,-3-5-412,-7 1-589,0-1 9,-4-2 1,-8 4 321,-2-6 660,-3-1 0,-15-4 0,-3 0 0</inkml:trace>
  <inkml:trace contextRef="#ctx0" brushRef="#br0">23943 14572 7994,'-9'0'-506,"-1"0"207,7 0 858,-10 0-74,12 0 36,-6 0 236,7 0-477,0 0-105,0 6 1,7-4 211,2 2 0,4 3-128,1-2 0,2 1-62,3-1 1,1 1-39,4 3 1,1 4-14,-6-4 0,7 3-36,-3-3 1,3 2-136,-3-6 0,3 4 21,-7-4 0,4 1 140,-4-1 1,5-3-108,-5 2 1,6 0 81,-1 0 1,4-2-3,5 3 0,4-4-1,5-1 1,-4 0 11,0 0 1,0 0 14,5 0 0,-5 0 4,0 0 1,-2 0 163,2 0 0,1 0-112,-5 0 1,5 0-226,-1 0 0,5 0 78,4 0 0,2 0-38,3 0 1,2 0 38,-7 0 0,1 0-137,-6 0 1,1 0 50,0 0 0,-6-1-70,1-4 1,-1 3 285,1-2 0,7-3-164,-2 3 0,8-3 75,-4 2 1,0 4 8,-4-4 1,0 4 110,-1 1 1,-5 0-75,-4 0 0,-3 0-6,-2 0 1,1 1-180,-1 4 0,1-4 101,-1 4 0,1-3-119,-1-2 0,2 0 70,3 0 0,-1 0-3,6 0 1,-2 0 25,2 0 1,1-5 2,-5 0 0,0-4-16,0 4 1,-8-1 20,8 1 1,-12 3 40,6-2 0,-7 2 9,2 2 0,-4 0-116,5 0 0,0 5 71,4 0 1,-4 1-75,-1-1 1,1-4 9,5 4 0,-1-3-108,0-2 0,1 4 120,-1 1 0,-4 0-8,0-5 1,-5 0 38,4 0 0,-5 0 15,1 0 1,-3 0-322,-2 0 268,-6 0-450,-2 0-186,-6 0-548,0 0 398,0 6 0,-2-6 810,-2 0 0,2-6 0,-4-8 0</inkml:trace>
  <inkml:trace contextRef="#ctx0" brushRef="#br0">25450 13108 7961,'0'-15'-988,"-1"6"1560,-4-1-188,3 7 42,-4-9-40,6 10-224,0-4 1,2 6-58,2 0 0,-2 6 53,3 3 0,-4 4-107,-1 1 1,0 2 37,0 3 0,5 3-4,0 7 0,-1-1 18,-4 0 0,0 2-16,0 4 1,0 2-15,0 7 1,0-2-89,0-3 1,0 4-16,0 1 0,2 0 101,3 4 0,-4-4 37,4-5 1,-3 7 17,-2-2 0,0 4 128,0 1 0,0-2-142,0 6 0,0-6 12,0 1 1,0 2 13,0-2 1,0-4-2,0-5 1,0 0-220,0 4 203,0-5-64,0 4 1,0-5-81,0 7 1,0-1 96,0 1 0,0 0-12,0-1 0,0-4 17,0 0 0,0-5 5,0 5 0,0-8 44,0-1 1,0-1 7,0-4 1,0 1-36,0-1 1,0 3-47,0-4 1,0-1-20,0 2 1,0 0 1,0 4 0,0-1-9,0-3 0,0 3-9,0-4 1,0 3-117,0-3 1,0 4 295,0-3 0,1-2-121,4 2 0,-3-2-161,2 1 1,-2 0 82,-2-4 1,0-2 158,0 7 1,0-7-123,0 2 0,0 2 14,0-3 1,0 1-44,0-4 1,0 0-19,0 4 1,1-3-21,4 3 1,-3-3 42,2-2 1,-2 5-17,-2 0 1,0 2 41,0-2 0,5-4-6,0 4 0,-1 2 0,-4-2 1,0 1 8,0-1 0,0-3 24,0 3 0,0-3 6,0-2 0,0 5 156,0 0 0,0 0-106,0-5 0,0 0 93,0 1 1,0 0-59,0 4 1,0-3-24,0 3 0,-1 2-57,-4-2 1,3 1-93,-2-1 0,2-3-66,2 3 0,0 1 95,0-1 1,0 5 39,0-5 1,0 0-32,0-5 0,0 5-38,0 0 1,0 0-157,0-5-8,0 0 58,0 1 122,0-1-598,0 0-716,0-6-1271,0-2 1878,0-18 1,0 1-2024,0-13 2728,0-6 0,0-6 0,0-7 0</inkml:trace>
  <inkml:trace contextRef="#ctx0" brushRef="#br1">24085 13207 8276,'-8'14'1149,"4"0"-796,2 1-131,2-1-55,0 0 0,0 2 448,0 3-252,0 3-46,0 6 0,0 2-42,0 4 0,-2-4-157,-2 3 0,2-8-128,-3-1 1,-1-7-187,1 2 1,1-3-1110,4-2 1305,0-6 0,6-2 0,2-6 0</inkml:trace>
  <inkml:trace contextRef="#ctx0" brushRef="#br1">25791 13108 7697,'0'-8'696,"0"1"0,2 9-163,3 3 1,-2-2-179,6 6 0,-4-1-33,5 2 0,-3 2-3,3-2-148,3 2 1,-12 3 12,4-1 0,-3 0-116,-2 0 0,0-4 41,0-1 0,-2 1-194,-3 4 0,-4 0 24,-10 0 0,1 1-95,-5-1 1,4 5-6,-5 0 0,7 0 174,-2-5 0,3-1 130,2-4 57,-1 4 80,8-5 0,2-1-96,10-2 1,4-3-16,10-2 0,3 0-566,7 0 1,1 0 233,3 0 1,-2-5-1130,7 0 1,-6-4 1291,1 4 0,-3 0 0,-2 5 0</inkml:trace>
  <inkml:trace contextRef="#ctx0" brushRef="#br1">24071 14899 7952,'0'-8'0,"0"-5"697,0 12-261,6-6-59,-4 7 1,11 5 118,-4 0 0,4 1-280,1-1 1,-1-2-174,-4 7 0,4-6 65,-4 6 0,-1-6-109,2 6 1,-7-5-375,1 4 0,-2 1 169,-2 4 1,-2 0-41,-2 0 1,-4 5 85,-6 0 0,-4 5 77,4-5 1,-3 5 56,7-5 0,-1-1 97,2-3 0,2-6-2,7 1 135,0-1 0,2 4 25,3-4 1,3-2-111,6-7 1,0 4 74,0 1 0,0 0-42,1-5 0,-6 5 19,1-1 0,-7 3-75,1-3 1,-2-1 7,-2 7 0,-2-5-224,-2 4 1,-9 1 65,-6 4 1,-5-5-814,5 1 1,-4-2 83,4 1 783,6-2 0,-6-1 0,3 2 0</inkml:trace>
  <inkml:trace contextRef="#ctx0" brushRef="#br1">25663 14828 8662,'-7'6'1255,"0"2"-1031,7 6 0,-4 0-35,-1 1 0,0-6 35,5 1-56,0-1-299,0 5 220,6 0 0,2-6 48,6-3 1,5 1 11,0-1 1,7 0-261,-3-5 1,-1-2 15,2-2 1,0 2 116,4-3 0,-1-1-161,-3 1 0,1-4 275,-6 4-726,0-6-236,-5 3 826,-6-6 0,-2 6 0,-6 2 0</inkml:trace>
  <inkml:trace contextRef="#ctx0" brushRef="#br1">25848 14814 8180,'0'14'416,"0"0"-176,0 0 0,-1 2 156,-4 3 0,2 3-142,-7 6 1,1 1-143,-5-1 1,1-1-47,4-3 1,-3 3-193,8-4 0,-6-2-170,6-2 1,-1-3-1270,5-2 1565,0 0 0,0 0 0,0 1 0</inkml:trace>
  <inkml:trace contextRef="#ctx0" brushRef="#br1">26005 15240 7442,'0'0'0</inkml:trace>
  <inkml:trace contextRef="#ctx0" brushRef="#br0">24498 13307 7908,'-8'-15'247,"-3"6"-165,6-1 774,0 7-169,5-3-272,0 6 0,0 1-29,0 4 1,0 11-61,0 12 0,-1 7-65,-4 8 1,2 0-31,-7-1 0,5 6-234,-4-1 1,6-1 101,-2-8 0,4-4-506,1-5 1,0-2-92,0-4 0,0-2-1141,0-7 1199,6-6 0,0-3-550,4-10 990,2-3 0,-4-12 0,6-3 0</inkml:trace>
  <inkml:trace contextRef="#ctx0" brushRef="#br0">24682 13278 7908,'15'0'274,"-1"0"0,0 0-109,0 0 0,1 0 298,-1 0 1,0 2-128,0 2 1,-4 0-14,-1 5 1,-6 1-154,2 4 1,-3 5-4,-2 0 1,0 1-228,0-1 1,-7-1 84,-2 5 0,-4-5-113,-1 1 0,0 1 78,0-1-75,-1 0 1,6-5-16,-1 0 1,7-4-83,-2-1 100,4-5 56,7 8 1,2-9 25,6 7 0,1-7-7,-1 2 1,0 1 123,0-1 0,-1 6-70,-4-2 0,-2 4-15,-7 1 0,0 0-42,0 1 0,0-1-76,0 0 1,-2 0-93,-3 0 1,-3-4-288,-6-1 1,-5 1-459,0 4 0,-1-6 923,1-3 0,-10 3 0,-7 0 0</inkml:trace>
  <inkml:trace contextRef="#ctx0" brushRef="#br0">24270 14003 7908,'19'0'103,"0"0"1,8-1 313,1-4 0,4 2-41,11-7 0,-2 5-152,11-4 1,-2 0-30,2-6 0,-1 6-28,-4-1 0,-9 6-470,0-6 0,-8 7 209,-6-2 0,-4 4-350,-5 1 0,-3 6 87,-2 3 357,-4 4 0,-12 1 0,-2 1 0</inkml:trace>
  <inkml:trace contextRef="#ctx0" brushRef="#br0">24626 14088 8201,'-5'10'622,"0"-1"1,-6-1-445,2 2 1,-4 7-38,-1-3 0,-1 4 90,1-4 0,0 0-168,0 0 1,0 1 26,-1-1 0,6 0-88,-1 0 0,7 1 37,-1-1 0,4-2-151,4-2 0,4 1 25,6-6 1,7 4 104,3-4 1,4 0 0,5-5 0,4-2 28,5-3 1,1-3-173,0-6 1,-2-5-181,-3 0 1,-4 0-217,-5 5 0,-7 0-366,-3 0-129,-3-1 1016,-9 1 0,0 6 0,-7 2 0</inkml:trace>
  <inkml:trace contextRef="#ctx0" brushRef="#br0">24768 14160 7908,'0'-8'1426,"0"1"-1019,0 7 0,0 2-71,0 3 0,0 4 74,0 10 0,0 3-48,0 7 0,-5 1-102,0 3 1,-4 3-15,4 7 0,-1 1-15,1 3 0,3 7-701,-2 3 0,2 1-279,2-10 1,0-2 748,0-8 0,0 3 0,0-5 0</inkml:trace>
  <inkml:trace contextRef="#ctx0" brushRef="#br0">26218 13378 7991,'2'-10'164,"2"1"0,-1 6 330,7-2 1,-1 5-321,6 5-113,-1 9 1,0 8 74,0 6 0,-1 2-134,-4 3 0,-2-3-17,-7 4 1,0-4 88,0-2 1,-5-1-201,0-3 1,-6 1 106,2-6 0,1 0-23,-2-5-134,1 0 248,-5 0-27,-1-6 41,1-1-66,6-7 0,4 0 30,8 0 0,4 1-184,6 4 1,7-3 91,3 2 1,2-2-423,3-2 1,1 0 28,3 0 0,-3-8-149,3-6 1,-7 0 304,-3-5 0,-5-2 279,1 2 0,-5-5 0,-5 6 0,-2-3 0,-7 2 0,0 3 0,6-11 0,2 5 0</inkml:trace>
  <inkml:trace contextRef="#ctx0" brushRef="#br0">26559 13449 7991,'0'-14'0,"0"6"336,0-5 1,0 13-56,0 0 0,2 8 90,3 11 0,-4 3-201,4 6 1,-4 1-234,-1-1 1,5 1-98,0-1 0,0-1-399,-5-3 0,0 1 323,0-6 0,0 0-388,0-5 624,0 0 0,-7 0 0,-1 1 0</inkml:trace>
  <inkml:trace contextRef="#ctx0" brushRef="#br0">26033 14017 7991,'6'-9'631,"4"-1"1,9 7-158,5-1 1,9 0-85,5 0 0,14 0-276,5-5 1,9 4-288,0-4 1,-4-1-100,-5-4 1,-3 5 213,-12-1 0,1 7-578,-15-2 0,2 4 328,-11 1 0,-1 1-1059,-9 4 1367,-3 3 0,-6 12 0,0 3 0</inkml:trace>
  <inkml:trace contextRef="#ctx0" brushRef="#br0">26445 14017 7991,'0'-8'307,"-6"2"0,0 12-236,-4 4 1,-2 4 0,2 5 0,-2 2-84,-3 2 0,3 3 103,2-7 0,-2 1-113,2-1 0,4-3 101,1 3 0,3-8 5,2-2 0,7-1-124,2 2 1,5-2 86,5-4 1,5-2-76,9 3 1,-1-8-7,6-2 1,-2-6-95,2 1 0,-3-2-32,-7-3 0,-1 6-292,-3-1 1,-4 3-775,-5-3 1226,-1 4 0,-6-1 0,-2 0 0</inkml:trace>
  <inkml:trace contextRef="#ctx0" brushRef="#br0">26545 14060 7991,'2'-8'0,"2"3"0,-2 10 93,3 5 1,-4 9 214,-1 4 0,0 12-35,0 8 0,-6 6 243,-4 8 0,2 1-520,-1 4 1,4-2-960,-4 6 963,6-12 0,9 7 0,10-10 0</inkml:trace>
  <inkml:trace contextRef="#ctx0" brushRef="#br0">24739 15382 7903,'-6'-14'0,"3"0"201,-7 0 0,7-1 346,-2 1 0,-1 0-153,1 0 1,-4 4 19,4 1 0,-6 1-241,2-2-120,-4 4 0,-1 6 104,0 0 1,-2 2-110,-3 2 1,8 4-26,-3 6 1,4 1 147,1-1 1,2 5-305,7 0 0,2 4 60,3-4 0,2 5-34,8-5 0,0 5 53,4-5 1,-3 4 67,3-4 1,-3 0-47,-2-4 1,-4-1-110,-1 0 1,-6 0-14,2 0 0,-3 1 121,-2-1 0,-8-2-64,-6-2 1,-7 3 61,-7-4 1,-7-1-86,-3 1 0,2-5 92,-2 0 0,6-2 3,-1-2 1,9-6 31,5-4 0,5-3 114,5-1 1,2-6 88,7-4 0,13 2-61,6-2 0,12 5-104,7-4 0,3 5 50,2-1 1,4 3-245,1 2 1,-1 0-206,-4 0 0,-8 6-495,-7 3 0,-1 4 324,-8 1 0,-5 0-622,-4 0 1147,-7 6 0,-3 8 0,-8 8 0</inkml:trace>
  <inkml:trace contextRef="#ctx0" brushRef="#br0">24299 15851 7903,'0'8'1129,"6"-1"-1628,3-7 1,10 0 617,5 0 0,9 0 901,5 0 1,8 0-685,1 0 0,7-7-310,-2-2 0,2-9-145,-2-1 1,-3 0 98,-6 5 1,-7 0-261,-3 0 1,-4 6 55,-6 3-1213,-2 4 1437,-13 7 0,-2 2 0,-6 6 0</inkml:trace>
  <inkml:trace contextRef="#ctx0" brushRef="#br0">24654 15922 7903,'-14'0'1276,"6"0"-1153,-5 0 0,7 2-10,-4 3 0,-2 3-7,2 6 1,2 0 100,-1 0 1,-1 0-124,-4 1 0,0-1 43,0 0 0,1 5-124,4 0 1,2 0 73,7-5 0,0 0-160,0 1 0,8-3 46,7-2 0,0 2 81,9-2 1,4-4-90,6-1 1,5-3 110,-1-2 0,-2-7-385,2-2 0,-5-4-92,5-1 0,-6-2-267,1-3 1,-8 5 241,-1 0 436,-7-1 0,4 8 0,-7-8 0</inkml:trace>
  <inkml:trace contextRef="#ctx0" brushRef="#br0">24810 15937 8038,'0'20'1291,"0"4"-819,0 9 0,0-1 152,0 6 1,0 6-442,0 8 0,-1 5-340,-4 4 1,4-2 250,-4 2-435,-3-2 1,6-2 0,-4 0 0</inkml:trace>
  <inkml:trace contextRef="#ctx0" brushRef="#br0">26360 15325 7905,'-6'-22'0,"3"0"0,-7 3 0,7-3-239,-2-6 113,-3-1 0,7 2 600,-4 4 0,-1-3-167,1 7 0,0 0 78,5 5-161,-6 0-140,4 6 1,-10 8 17,2 10 1,-1 9-10,2 4 0,-4 4 56,4 1 0,-2 7 13,1 3 0,-1-3-54,6-2 0,1-4 7,4-6 1,0 2 10,0-6 1,0 0-6,0-4 0,4-6-167,1 1 0,4-6-55,-4 6-282,0-7 203,1 3-29,-4-6 0,-2 0-81,-10 0 0,-4 5 90,-5 0 0,2 1 68,-7-1 1,2-4 14,-2 4 0,4 1 255,6-1 253,-1 0 76,1-5 1,8-2-234,6-2 0,8-4-20,11-7 1,0 0-430,9-4 0,-1 1 140,11-5 0,1 1-144,9-2 1,-2-1 73,6 6 1,-11-5-704,1 5 1,-15 6 847,-3 9 0,0-4 0,-2 0 0</inkml:trace>
  <inkml:trace contextRef="#ctx0" brushRef="#br0">25948 15723 7955,'-14'8'455,"6"-1"121,1-7 0,9 0 102,3 0 0,9 0-215,10 0 1,4-7-264,5-2 1,5-4 21,10-1 0,4-5-152,9 0 0,-1 0-467,7 5 1,-7 0-128,1-1 0,-10 3 266,-8 2 1,-9 4-283,-10 6 1,-5 2-1410,-10 2 1949,-2 4 0,-7 6 0,0 1 0</inkml:trace>
  <inkml:trace contextRef="#ctx0" brushRef="#br0">26332 15794 7955,'0'-14'-248,"-2"5"248,-3-1 264,4 7 1,-12-3-61,4 6 0,-4 1 247,-1 4 1,0 5-135,-1 9 0,0 1-205,-4 4 1,3 3-58,-3-4 0,5 3 89,4-3 1,2 3-203,4-7 0,2-1 73,-3-3 0,10-1-90,4 0 0,10-6-46,5-3 1,3-4 72,1-1 1,7-1-53,3-4 0,5 0-203,4-9 1,-7 6-376,2-11 0,-9 7 53,1-7 625,-11 3 0,4 2 0,-5-1 0</inkml:trace>
  <inkml:trace contextRef="#ctx0" brushRef="#br0">26346 15624 7922,'-8'3'1018,"3"6"0,4 3-525,1 11 0,-7 9-193,-2 10 0,-4 7 5,-1 8 0,0 2-208,0 2 1,-1-2-109,1 2 1,-3-1 46,3 2-324,-4-4 0,10 12 1,-6-5-1</inkml:trace>
  <inkml:trace contextRef="#ctx0" brushRef="#br0">25720 668 8157,'7'-14'-56,"-6"0"87,4 0 453,-3 6 93,4 1 1,-5 15-316,4 6 0,-5 2-79,-5 8 1,2 6 138,-6 8-168,-1 3 0,-2 3 69,2 4 1,-1-9-25,6 4 1,2-9-140,8 4 1,4-11 151,10 2 1,4-10-252,5 0 0,2-4 137,3 0 0,-1-1-160,6 0 1,-7-1-266,2-4 1,-7 2-401,-3-6 0,-5 4-420,1-4-710,-3 6 1152,-2-9 1,-6 2 704,-4-8 0,-8-4 0,-4-6 0</inkml:trace>
  <inkml:trace contextRef="#ctx0" brushRef="#br0">25934 853 8088,'0'16'312,"0"3"0,4 3-62,1 6 0,0 5-45,-5 1 0,-2 5-85,-3-1 1,2-2-158,-6 2 1,4-6-126,-4 1 1,-1-3-467,-4-2 1,0 1-127,0-1 0,-1-6 754,1-3 0,-6 4 0,-3-1 0</inkml:trace>
  <inkml:trace contextRef="#ctx0" brushRef="#br0">25479 1223 8088,'-8'-27'0,"3"3"0,5 2 165,5 3 1,4 3-86,10-3 1,3-1 340,7 1 0,5 0-331,4 5 0,5-5-525,4 0 0,-7 0 147,3 4 0,-10 0 288,0-4 0,3-3 0,1-7 0</inkml:trace>
  <inkml:trace contextRef="#ctx0" brushRef="#br0">26062 626 8019,'9'0'0,"1"0"0,-1 0-164,5 0 1,0 0 318,1 0 0,-6 0 419,1 0 0,-6 4-337,6 1 0,-7 1-301,2-1-48,-4 3 1,-1 6 68,0 0 1,-6 1-87,-3-1 0,-4 0 135,-1 0 0,-1 2-100,1 3 0,2-3 100,2 3 0,4-3-15,6-2 1,0 0 6,0 0 0,6-1 11,4-4 0,7 4-52,2-4 0,6-1 53,-1 2 0,3-1-25,1 5 1,1 1 17,-1-1 0,-6-3 112,-3 3 1,-8-3-105,-1 8 1,-9-1 6,-1 1 1,-6-2-2,-8 7 1,-7-2 5,-3 1 0,-7 3 54,-2-7 1,0 0-51,4-5 1,7-2 200,3-2 1,3 1-109,2-6 0,1-2-53,4-8 1,3-3-37,6-6 0,6-6 29,3-4 0,10-5-200,5-4 1,8-2-315,1-2 1,9-3-1049,-4 7 1269,7-7 1,-9 4 0,7-7 0</inkml:trace>
  <inkml:trace contextRef="#ctx0" brushRef="#br0">26616 540 8068,'-8'0'413,"-3"7"-225,6 2 0,-6 5-76,2 5 1,1 8-47,-2 6 1,1 0 100,-5-4 0,1-2-184,4-4 1,-2 3 18,6-7 0,0 0 6,5-5 112,0-6-296,0-2 0,6-12 16,4-4 1,3-4-176,1-5 0,2 3 163,3-3 0,-4-1 85,4 1 0,2 5-321,-2 4 1,0 7 69,-5-2 1,-5 4 581,1 1 0,-7 3 28,2 6 0,1 2 166,-1 13 1,0 0-160,-5 4 0,-7 1 114,-2-1 0,-4 7-288,-1 3 0,-5 1 61,0-1 1,-6 3-201,1-3 1,-3-3 104,-1-2 0,1-5-522,3-4 1,-1-3-110,6-7-117,0-6 1,5-2 676,0-6 0,6-19 0,1-5 0</inkml:trace>
  <inkml:trace contextRef="#ctx0" brushRef="#br0">26460 981 8068,'19'5'-261,"0"-1"1,1 7 518,-1-1 1,-2 7 454,7 2 1,-2 2-304,2-2 1,1-3-178,-6 3 1,6-4-156,-1 0 0,0-3-163,4-2 1,-7 1-306,7-7 1,-7 3-262,2-3-525,-5-2 717,-4 4 1,-8-7 458,-6-4 0,-6-3 0,-2-6 0</inkml:trace>
  <inkml:trace contextRef="#ctx0" brushRef="#br0">26744 512 8068,'14'0'0,"-1"11"328,-4 3 1,2 10 24,-6-1 1,0 6-2,-5 4 0,0-1-394,0 6 0,-2 1 139,-2 8 1,2-5-101,-3 5 1,-1-11 81,1 7 0,0-8-832,5 3 1,0-12 176,0 3 576,0-10 0,-6 8 0,-2-5 0</inkml:trace>
  <inkml:trace contextRef="#ctx0" brushRef="#br0">26915 796 8068,'17'0'-200,"-3"0"1,-3 0 548,3 0-227,1 6 1,-3 2 44,-2 7 1,1-6-58,-6 1 1,-1-1-111,-4 5 0,0 0 0,0 1 0</inkml:trace>
  <inkml:trace contextRef="#ctx0" brushRef="#br0">27242 1166 7436,'-8'6'0,"1"2"0</inkml:trace>
  <inkml:trace contextRef="#ctx0" brushRef="#br0">27227 1279 8782,'8'0'-171,"5"-6"1,-5-2 0</inkml:trace>
  <inkml:trace contextRef="#ctx0" brushRef="#br0">18626 8956 8109,'-15'-8'0,"1"-4"-28,0 2 1,-2-1 24,-3 2 0,-3-2 212,-6 6 0,-1 2 38,1 8 1,-5 2-284,0 8 1,-1 5 67,6 4 0,-1 8 23,1 1 1,6 6 107,3-1 1,3 8-139,2 1 0,1 5 95,4-4 0,-2 6-18,6-2 1,0-2-14,5 2 0,2-4 30,3 4 0,2-5-136,8 5 0,1-6 68,2 2 1,0-11-193,6-3 0,6-11 55,7-4 0,11-9-145,4-6 0,-1-8 41,1-6 0,-7-13 135,3-6 1,-10-9 55,-5 0 0,-5-7-85,-4-3 1,-5-6 218,-9 2 1,1-3-268,-7-2 0,6-4 283,-5-1 0,-1 0-84,-4 5 0,-6 2-209,-4 3 1,-2 9 39,-2 10 1,-5 10-109,0 4 0,-7 9-781,3 5 991,2 4 0,-6 1 0,5 0 0</inkml:trace>
  <inkml:trace contextRef="#ctx0" brushRef="#br0">27668 498 8254,'0'-8'246,"0"1"-205,6 7 0,2 2 442,7 3 0,4 3 233,0 6-678,6 0 1,-5-5-113,4 1 1,1-2-67,-6 1 0,-1 4 121,-9-4 1,2-1-201,-6 2 1,0-5-124,-5 4 33,0 1 183,-7 4 1,-1-2-1,-6-2 0,6-2 107,4-4 39,2-2 1,2 6 2,0-3 1,0-2-44,0 6 0,2-4 351,2 5-196,4-1 0,5 5-42,-4 0 0,-2-4-70,-7-1 1,0 6-5,0 4 1,0 1-32,0-1 0,-5-3-133,0 3 0,-6 1-3,2-1 0,-4-4 81,-1-6 0,4-4-395,1 4 1,-1-6 29,-4 2 1,0-10 85,0-4 1,4-10 345,1-5 0,-1-9 0,-4-3 0</inkml:trace>
  <inkml:trace contextRef="#ctx0" brushRef="#br0">27711 739 8254,'0'-17'-1017,"0"3"762,0 9 1,1-1 497,4 6 0,-2 6 1,7 3 0,-7 10 238,2 5 0,1 9-81,-1 5 1,-1 8-149,-4 1 0,0 2-49,0-1 1,0-3-1,0 8 1,0-8 33,0 3 1,-1-4-133,-4-1 0,4-2-173,-4-3 1,-1 1-80,1-6 1,0-6-398,5-8 1,0-3-170,0-2 86,6-6 1,1-10 274,2-12 1,4-13-71,-4-11 0,-1-6 421,2-8 0,-1-6 0,5-13 0</inkml:trace>
  <inkml:trace contextRef="#ctx0" brushRef="#br0">27953 412 8247,'14'-14'99,"-6"6"1,-2 8 51,-6 10 1,0 4 31,0 5 0,-2 3-150,-2 6 0,-4-1-15,-6-3 0,1 6-116,3-6 1,-1 1 104,7-6 1,-3-8-355,3 3 295,2-9 0,-3 1-177,10-6 1,3-8 44,6-6 1,5-2 119,0-7 1,5 5 24,-5-1 0,6-1-5,-1 1 0,1 5 42,-1 4 1,1 7 317,-6-2-87,0 4 1,-11 2-42,-4 4 1,-2 8 70,-2 5 0,-13 8-60,-6-3 1,-1 4-98,-4 2 1,0-4-52,-4 3 1,1-7-143,3 7 1,2-2-245,3 2 1,5-6 132,0-3 0,0 0-402,4-5 1,2 2-89,-1-11 377,6 0 0,-4-13 315,7-6 0,0-2 0,0-8 0,2 5 0,3-5 0,3 7 0,6-2 0,0 2-151,0-2 0,5 3 151,0-3 0,6 8 369,-1 1 0,3 3-124,1-3 1,1-1 171,-1 6 1,-4-4-150,0 4 0,-7 0-88,2 5 1,-3 0-131,-2 0-312,-6 0 1,-2 7-308,-6 2 1,-6 4 84,-3 1 484,-4 0 0,-14 0 0,-3 1 0</inkml:trace>
  <inkml:trace contextRef="#ctx0" brushRef="#br0">27995 810 8247,'-8'8'-1436,"2"0"1849,6-3 0,2-4 13,2 4 0,4-3-405,6-2 0,5-5 98,0 0 0,2-1-70,-2 1 0,-3 4-39,3-4 0,-8 3-231,-2 2 207,-6 0-138,4 7 1,-15 5 78,-7 7 1,0 2-5,-9-2 1,5-2 37,-5 7 0,7-7 26,-2 2 1,5-3 60,4-2 0,-1-4-25,6-1 19,1-6-34,4 4 0,1-7-1,4 0 1,-2 0-21,7 0 1,-6-5 22,6 0 0,-5 0-80,4 5 68,-6 0 0,2 7-60,-10 2 1,2 4 56,-6 1 0,-1 5 3,-4 0 0,0 0 49,0-5 1,-1 5 133,1 0 0,5-2 35,-1-7 0,7 2 18,-2-2-149,4-4 0,7 1-28,3-7 0,10-2 37,5-3 0,5 1-61,4-11 1,3 4-155,7-8 0,-1 4 12,1 0 1,-7 1-245,-2 0 0,-6 0 66,-4-1 0,-5 6-608,-10-1 555,4 7 0,-13-3 340,0 6 0,-7 0 0,-7 0 0</inkml:trace>
  <inkml:trace contextRef="#ctx0" brushRef="#br0">28166 782 8239,'6'-8'-429,"0"3"-149,4 10 0,1 4 539,-6 10 1,-1 8 600,-4 6 0,0 7-237,0-2 0,-4 8-176,-1 1 0,-6 0 252,1-4 1,3 0-87,-3-1 0,2 1-153,-1 0 0,-2-7-110,6-3 1,0-3-141,5-1 1,0-7-116,0-3-590,0-3 399,0-9 0,5-2 176,0-10 0,6-4 218,-2-10 0,4-9 0,1-9 0</inkml:trace>
  <inkml:trace contextRef="#ctx0" brushRef="#br0">28521 554 8219,'7'-14'0,"0"0"-168,8 6 1,-7 8 107,-4 10 0,-2 9 201,-2 4 0,-2 4-182,-2 2 0,-6-1-70,-9 0 0,-1 6 98,-4-1 1,-3 5-2,3-5 0,4 0-28,1-5 9,3-5 0,2-3-3,6-12 0,3-3 21,10-10 0,3 2-2,6-7 1,5 1 24,0-5 0,0 1-25,-5 4 1,0 2-4,1 7 1,-6 0 29,1 0-1,-7 0 0,3 7 69,-6 2 0,0 4-78,0 1 1,-5 0 147,1 0 1,-6 0 2,5 1 177,-6-1-180,10 0-56,-12 0 1,11-4-43,-2-1-20,2-6-104,2 10 0,0-5 116,0 6 0,0 0-80,0 1 1,0-1 55,0 0 1,0 5 142,0 0 1,0 0-45,0-5 1,0 5 76,0 0-181,0 0 0,0-5 37,0 0-456,0-6 177,0-1-44,0-7 1,0-7 30,0-2 1,0-5-41,0-5 1,2-3-40,2-7 1,3-4 320,2 0 0,10-13 0,-3 2 0</inkml:trace>
  <inkml:trace contextRef="#ctx0" brushRef="#br0">28720 512 8219,'14'-13'0,"1"4"0,-6 2-147,1 7-84,-7 0 0,2 8 497,-10 6 1,-9 4-75,-10 10 0,2-2-273,-2 7 1,0-3 80,-4-2 0,1 1-58,3-1 0,4 0 22,6 1 0,-1-7-293,1-3 124,6-3-120,2-8 0,6-4 25,0-8 0,5-6 136,-1-9 1,12 2 68,-1-7 0,3 7 105,1-2 0,-3 3 8,3 2 0,2 1 7,-2 4 1,-5 2 219,-5 7 0,-1 2-22,2 3 0,-4 4 147,-6 10 0,-2 0 201,-2 10 0,-3 2-195,-2 12 1,-4-1 15,4 1 1,1 0-71,-2-1 1,3 3-24,-3 2 0,2-8-126,3 4 1,4-10-231,-4 0 0,4 1-59,1-6 1,1-3-773,4-10 308,3-1 0,6-6 245,0-4 0,-4-15 11,-1-8 1,1-3-148,4-6 1,-5-4 470,1-10 0,-1-7 0,5-2 0</inkml:trace>
  <inkml:trace contextRef="#ctx0" brushRef="#br0">28848 469 8219,'7'-14'92,"0"6"1,3 2 186,-1 6 0,-5 1-117,0 4 0,-2 3-114,-2 6 0,-6 5-337,-4 0 1,-3 5 221,-1-5 1,0 4-332,0-4 0,0 0 3,-1-4 31,1-1 314,6 0-30,2 0 0,12-6 93,4-3 0,2-4 166,3-1 0,4-1-67,0-4 1,6 2-63,-2-7 0,-2 6 4,-2-6 0,-3 5 131,-2-4 6,0 6-180,-6-10 1,-2 13-5,-6 0 0,-6 2 3,-3 7 0,-10 5 0,-5 5 1,-4 7-64,-6-3 0,4 4 76,-3 2 1,9-2 153,6-4 1,2 3-134,1-8 0,8 1 8,2-4 1,5-7-41,5-4 0,4-2 1,10-2 1,3-8 7,7-6 1,-1-2 2,0-8 1,1 5-208,-1-4 0,-4 4 48,0-5 0,-7 7-235,2-2 1,-8 3-267,-1 2 137,-7 6 327,3-5 1,-12 11 171,-4-2 0,2 2 0,-1 2 0,-1 0 0,-4 0 0,5 6 41,-1 4 0,6 3 8,-6 1 1,7 2 390,-2 3 1,4 3-191,1 6 0,-5 2 13,0 3 0,0-1-121,5 6 0,-4-2-34,-1 2 1,-5 2-61,6-7 0,-7 0-194,1-5 0,2-1-88,-1-3 0,-1 1 72,-4-6 0,1 0-58,4-5 1,-4-1 62,4-4 0,1-2-270,-2-7 351,7 0 0,-3-8 10,6-6 1,2-5 135,2-5 0,4-3-154,6 3 0,2-1 327,3 1 0,-1-1-98,5 6 1,-4 0 202,5 5 0,-7 5-57,2-1 1,-8 7-170,-1-2 0,-7 10-37,2 4 1,-5 4-16,-5 1 0,-3 7-6,-6 2 1,-2 0-191,-3 0 0,-3-1 63,-7 2 1,3 3 86,2-3 1,-3 1 162,3-1 1,4 2-88,1-2 0,8-2 444,1 2-413,7-7 0,5 2 29,12-9 0,6-4-45,9-6 1,7-8 19,7-6 1,1-8-407,8-11 1,-1 1 68,1-6 1,2 5 201,-7-5 0,2 6 0,-2-1 0,6 3 0,2 2 0</inkml:trace>
  <inkml:trace contextRef="#ctx0" brushRef="#br0">30170 554 8028,'15'0'0,"-1"7"416,0 2-136,0-2 0,1 0-143,-1-2 1,5-3-177,0 3 0,1 1 13,-1-1 1,-3-1-254,3-4 0,-8 0 156,-2 0 75,-5 0 341,2 0-223,-6 0 0,-6 8 120,-4 6 1,-4 7-112,-5 7 0,-9 9-202,-10 5 0,-5 3 150,-4 7 0,2-2-337,-2 2 1,3-4 142,1-10 1,4 1 17,5-6 1,1-4-273,10-6-399,2-5 80,0 2 740,7-12 0,6-14 0,2-10 0</inkml:trace>
  <inkml:trace contextRef="#ctx0" brushRef="#br0">30227 853 8028,'13'6'0,"-4"4"0,3 4 509,-8 5 1,6 3-164,-6 7 1,3 1-186,-2 3 0,-4 1-4,4 4 0,-4-3-181,-1-6 0,2-3-605,3-2 1,-2-3 154,6-7-723,-5-6 916,2-2 1,-6-12-405,0-4 685,0-2 0,-6-15 0,-2-3 0</inkml:trace>
  <inkml:trace contextRef="#ctx0" brushRef="#br0">30313 853 8028,'6'-8'0,"-3"2"-266,7 6 1,-6 6 354,6 4 1,-1 4 584,6 5 0,-6-2-511,0 7 1,-1-5-495,2 4 0,3-5-480,-4 1 1,-1-3 810,1-2 0,1 0 0,4 0 0</inkml:trace>
  <inkml:trace contextRef="#ctx0" brushRef="#br0">30753 554 8028,'29'-7'0,"-1"-6"10,1 3 0,-2 4 174,-4 1 1,3-1 301,-7 1-243,-1 1 1,-5 5-354,-3 4 1,-6 0-76,-8 9 1,-6-2-64,-9 12 0,-5 0 149,-9 4 0,-3 2-36,-7 3 0,1-1 78,-1 6 0,2-6-1,3 1 0,10-10 161,9-4 1,9-3-176,5-2 10,4-6 0,7-1 52,4-7 0,7-2-4,2-3 0,6-3 68,-1-6 0,1 2 93,-1 2 1,-4-1-78,-5 6 0,-1-4-73,0 4 27,-6 0 0,-2 12-12,-6 2 0,-1 5 7,-4 5 0,-3-1 28,-6 5 0,1-4-8,4 5 0,-2-7 18,6 2 1,-1-8 47,1-1-15,3-1-55,-4-1 1,12-1-22,4-7 1,1-2-24,-2-3 1,9 2-12,-4-6 0,3 5 13,-2 0 1,-1 2-12,0 2 1,0 0 93,0 0-43,1 0 1,-3 6 2,-2 4 0,1-2-23,-6 1 0,-1-4-26,-4 5 38,0-1 0,0 5-59,0 0 1,-6-4-37,-4-1 1,-2-1-144,-2 2 1,1-2 82,3-4 0,-2-2-125,2 3 1,4-10-539,1-4 793,4-4 0,1-14 0,0-3 0</inkml:trace>
  <inkml:trace contextRef="#ctx0" brushRef="#br0">31208 412 7932,'8'-8'-240,"-1"8"240,-7 10 0,0 9 196,0 5 1,-5 4 306,0 5 0,-4-1-238,4 6 0,-5 1-55,6 8 0,-3 6 47,3 8 0,0-1-333,-5 7 0,6-12-378,-2 2 1,-3-5 144,-1 0 0,2-5 309,3-9 0,-4 3 0,0-4 0</inkml:trace>
  <inkml:trace contextRef="#ctx0" brushRef="#br0">31578 626 7945,'0'9'-53,"0"0"0,0 1 0,0 4 0,0 2 121,0 3 0,-6 3 151,-4 6 1,-2 1-397,-3-1 0,1 1 65,0-1 0,-7 5 93,-2 1 1,-4-1 16,-2-5 1,-4 5-83,0 0 1,-2-6-56,2-8 0,8-4-426,-4-6 565,10-3 0,-7-12 0,4-2 0</inkml:trace>
  <inkml:trace contextRef="#ctx0" brushRef="#br0">31365 526 7945,'22'0'0,"0"0"172,-3 0 1,-3 6-42,3 4 1,-3 9 378,-2 4 1,2 4-79,2 2 1,0 4-90,6 0 1,-1 0-166,6-4 1,12-1-133,6 1 1,8-7 214,7-3-610,3-4 0,6 6 0,0 1 0</inkml:trace>
  <inkml:trace contextRef="#ctx0" brushRef="#br0">32104 412 8322,'0'-14'0,"0"0"-330,0 0 389,0-1 1,0 1 347,0 0 108,0 6 32,0 2-320,0 6 1,0 1-114,0 4 0,-1 9-89,-4 10 0,-3-2 74,-6 2 1,-5-1-126,0 6 1,1-2 38,9-4 1,-4-2-73,4-7 1,2 0-108,3 1 141,2-7 0,8-2-10,4-6 0,7-6-144,2-4 1,7-4-26,-3-5 1,4-3-155,2-7 1,-1 1-75,0-1 1,-1 3 70,-3 2 1,-4 3 72,-5 7-80,-1 6 336,-6 2 0,-2 8 63,-6 2 1,-8 9 312,-6 6 0,1 5-35,-1-5 0,-2 4-126,2-4 1,5 5-351,-6-5 1,4 5 93,-3-6 0,0 3-756,0-2 829,-7-3 0,-1 11 0,-6-5 0</inkml:trace>
  <inkml:trace contextRef="#ctx0" brushRef="#br0">31919 739 8322,'-14'8'678,"6"-2"1,8-6-437,10 0 1,10-7-90,9-8 1,1 0-146,8-9 1,-7 5-121,2-5 1,-3 2-364,-1-2 0,-2 4-203,-4 6 0,3-1 348,-7 1 0,-5 2-87,-5 2 0,-4 4-103,4 6 520,-5 0 0,0 1-17,-8 4 1,0 3 16,-5 6 0,-1-4 132,-4-1 0,5-1 202,-1 2 0,6 1 259,-6-7 0,7 3 168,-2-3-375,-3-2 0,5 9-84,-6-6 1,4 6-204,-5-2 0,6 4 16,-6 1 0,1 2-228,-5 3 0,-2-2 60,-3 7 1,-3 0-130,-7 4 0,6 4-42,-1-4 1,0 4 81,-4-9 0,6 3-3,3-3 1,8-2-64,1-7-631,7-6 470,-3-2 0,14-7-101,6-4 1,2-9 469,7-10 0,1-3 0,4-1 0,1-1-160,-1 1 0,1 0 160,-1-1 0,-1 5 59,-3 1 0,1 5-100,-6-1 0,5 4 625,-5 0 1,-1 7-170,-3 4 0,-1 2-26,0 2 0,-4 0-51,-1 0-460,1 0-1076,4 0 759,0 0 439,-6 0 0,-8 6 0,-8 2 0</inkml:trace>
  <inkml:trace contextRef="#ctx0" brushRef="#br0">32204 753 8289,'-8'0'1084,"-5"7"-878,12 1 1,-6 6-538,7 0 1,-1 2 134,-4 3 1,2-2-76,-7 7 0,2-7 209,-1 2 1,-4-1 20,4 1 1,-4-4-6,-1 4 1,6-8-169,3-1-390,4-7 390,1 3 0,1-6 156,4 0 1,4-6 294,10-3 0,-3-4 86,3-1 0,-3 1-100,-2 4 1,5-4-719,0 3 0,0 4 45,-5 1 294,-6 4 234,-2 1 1,-6 6 23,0 4 0,-6 7 122,-3 2 1,-4 0-115,-1-5 1,4 0 92,1 1 1,4-3 244,-4-2-151,6 2-517,-4-10 251,7 4 1,2-6-164,3 0 0,-2 0 74,6 0 0,-4 0-179,4 0 210,1 0 0,-1 2-23,1 3 0,-7-2 240,2 6 0,-5 1-116,-5 4 1,2 2 242,-7 3 1,1-4-70,-5 4 0,4-1-91,1 1 0,-2-3-76,-8 2 1,3-2-136,-3-2 1,8-1 156,1-3-291,1-4-286,1-6 1,2-8 196,6-6 1,8-7-875,6-7 1151,0-7 0,13-8 0,-5-7 0</inkml:trace>
  <inkml:trace contextRef="#ctx0" brushRef="#br0">32474 611 8245,'8'7'613,"-2"1"-464,-6 6 0,0-5-258,0 1 0,2-2-181,2 1-189,4 4 0,11-12-60,0 4 1,0-3 168,-5-2 0,1-5 352,-1 0 0,0-6 18,0 2 0,0-4 0,1-1 0,-1 0 0,0-1 0,-4 1 0,-1 0 26,-6 0 1,3 4-15,-6 1 511,0 6 0,-6-2-201,-3 10 1,-4 2 129,-1 8 1,-5 0-146,0 4 0,-6-1-138,1 5 0,-3-4 1,-1 5 1,4-6-265,0 0 0,7-2-76,-2-2 18,3 1-194,8-1 290,2-6 0,14 3 215,6-6 0,7-2-152,7-8 1,0 2 5,1-7 0,1 1-67,3-5 1,-3-2-162,3-3 1,-3 3 1,-1-3 1,-7 3-219,-3 2 1,-5 0 11,-5 0 0,-2 4 77,-7 1 1,0 4 341,0-4 0,-7 5 0,-2 0 0,-5 2 0,-5 2 0,1 0 0,-5 0 0,4-5 0,-5 1 0,5-7 0,-5 1 0,7-3 0,-2-1 0,5 5 328,4-1-24,4 1 3,6-5-182,0 6 0,5 9 108,0 13 1,4 2 15,-4 8 1,1 4-52,-1 6 0,-4 0-93,4-1 1,-3-1-16,-2 6 0,1-6-261,4 1 0,-3-3 89,2-2 1,3-6-74,-3-3 0,1-3 94,-5-2 1,0-4-657,0-1 266,0-6 451,0 4 0,-6-14 0,-2-1 0</inkml:trace>
  <inkml:trace contextRef="#ctx0" brushRef="#br0">32502 839 8245,'-14'14'93,"5"0"-47,-1 0 1,7 1-50,-2-1 1,4-5-1,1 1 0,0-5-260,0 4 0,6-6 137,3 2 1,4-4-186,1-1 0,2-6 187,3-3 1,-2-4 168,7-1 1,-7 0-87,2-1 1,2-2 115,-2 3 1,0-4-105,-5 9 1,-4 3 44,-1 1-119,-6 3 101,3 2 28,-12 7 1,-6 1-52,-7 6 1,-5 2 127,5 3 0,-2-4-33,2 4 0,2-3 54,-7-2 0,7 2-64,-2 3 0,3-3 24,2 3 0,1 1 141,4-1 0,1 2-89,3-2 1,4-3 67,-4 3 0,10-4-104,4 0 0,4 2-131,1-3 0,2 3-1,3-7 1,-3-4-107,2-1 1,3-3 149,-2-2 1,0 0-39,-5 0 1,0-7 5,1-2 0,-1-4-38,0-1 0,-1 0-379,-4 0 1,2-1 141,-6 1 0,1 0-33,-1 0 0,-3-1 143,2 1 1,-2 0 134,-2 0 113,0 6-201,0 2 460,-6 6 0,-2 6-149,-7 3 0,0 6 111,-4 4 1,1-2-53,-5 7 1,1-7 60,-2 2 0,-3 1-193,3-1 0,-3-1-4,-1-9 1,6 2-16,3-6 1,3 0 20,2-5-195,6 0 0,2-6 113,6-4 0,8-7-247,6-2 0,6-7 89,9 3 1,4-4-138,0-2 1,0 1 13,-4 0 0,-1-2 20,1-4 0,-3 4 18,-2-3 1,1 3 222,-6 2 0,0-1 0,-4 1 0,-3 4 0,-2 1 0,1 5 0,-7-1 0,3 2 0,-2-2-153,-4 3 410,5-4 267,-6 5 121,0 7-178,-6 2 1,0 12-282,-4 4 0,2 3 17,4 1 1,2 0-255,-3 0 0,-1 0 1,1 1 0,-1 4-58,1 0 1,-1 4 53,-4-4 1,-1 2 18,7-2 0,-3-8-30,3 3 64,2-3 1,-3-3-138,10-3 0,-2-5 86,7-5 0,4-3-208,5-6 1,1-5-6,-1 0 0,-1 0 117,5 5 0,-5-1 83,1 1 0,1 2-13,-1 2 1,0 4 297,-5 6 1,-1 1-113,-3 4 1,-4 5 251,-6 9 0,0-2-132,0 7 1,-8 6 106,-6 8 0,-5-2-140,-5 2 0,-1-7-60,6 3 0,-5 0-90,5-1 1,-5 1-256,6-6 1,-6-6-367,5-3 0,0-3 270,5-2 1,-1-1-322,1-4 1,0-2 626,0-7 0,0-7 0,-1-1 0</inkml:trace>
  <inkml:trace contextRef="#ctx0" brushRef="#br0">32715 1052 8217,'19'0'604,"0"0"0,0 6-161,-4 4 1,4 4-8,-1 5 1,12 3-176,-1 7 1,4-3-160,0-2 1,4 1-471,5-6 1,-1 5 367,-3-5 0,3 0 0,-4-5 0</inkml:trace>
  <inkml:trace contextRef="#ctx0" brushRef="#br0">15626 6383 8144,'-10'3'-258,"1"7"0,4 1 153,-4 13 0,-1 1 517,-4 8 1,-2 3-98,-3 7 0,3 0-245,-3-1 0,4-4 32,0 0 1,7-2 74,4 2 0,8-4-64,6-11 1,9 1 3,5-10 1,4 2-53,5-11 0,4-2-76,5-8 0,-4-3-415,0-6 0,-2-7 213,2-2 0,2-4-454,-7-2 0,0 3 31,-4 2 636,-7-3 0,-2 5 0,-6-7 0</inkml:trace>
  <inkml:trace contextRef="#ctx0" brushRef="#br0">15739 6582 8150,'0'14'0,"7"2"160,2 3 0,-1 3 346,2 7 1,-1 7-399,5 7 0,-4 1 67,-1 8 1,-6-6-542,2 1 0,-2-4 238,2-5 1,-3-8-107,2-6 0,3-12-32,-3 2 1,8-9-124,-3 0 0,-1-16 389,1-8 0,1-13 0,4-4 0</inkml:trace>
  <inkml:trace contextRef="#ctx0" brushRef="#br0">16194 6213 8359,'16'0'140,"3"0"0,3 0-140,7 0 0,-1 4 346,1 1 0,4 1-96,0-1 1,5-3-569,-5 2 0,5-2 118,-5-2 1,-6 5-483,-8-1 0,-3 1 21,-2-5 661,-6 0 0,5-6 0,-6-2 0</inkml:trace>
  <inkml:trace contextRef="#ctx0" brushRef="#br0">16450 5957 8866,'5'14'538,"0"0"1,0 7-277,-5 2 1,0 6-228,0 4 0,-7 2-143,-2 3 1,-2 3-284,1-3 0,-2 1 187,2-1 0,4-3-99,1-7 0,3-6-20,2-3 1,0-3 322,0-2 0,7-6 0,1-2 0</inkml:trace>
  <inkml:trace contextRef="#ctx0" brushRef="#br0">16863 5544 8295,'0'15'0,"0"-1"0,-2 2-351,-3 3 0,4 3 761,-4 6 1,-1 1-47,1-1 0,0 5-358,5 0 0,7-6 103,2-8 0,4-5-179,1-4 1,6-4 90,4-6 1,5-6 45,4-4 1,1-7-83,4-2 1,3-6-146,-3 1 1,3-3-93,2-1 1,-8 6-887,-7 3 1138,1-3 0,-13-1 0,4-5 0</inkml:trace>
  <inkml:trace contextRef="#ctx0" brushRef="#br0">17076 5530 8295,'8'7'-213,"-2"5"1126,-6 7 1,2 11-259,2-1 1,-2 10-238,3 4 0,1 1-383,-1 8 0,1 5-66,-1 5 0,4 7 31,10 2 0,-8-30 0,0 2 0,4 3 0,-1 1 0</inkml:trace>
  <inkml:trace contextRef="#ctx0" brushRef="#br0">28436 6440 8102,'16'0'-359,"3"0"1,-4 2 436,4 2 1,2 3-50,-2 2 1,1 4 229,-1-4 1,-4 4-109,-1 1-103,-6 7 0,-8 1-39,0 6 1,-7 1 140,-2-1 1,-4 1 51,-1-1 1,0 0-19,0 1 0,-1-6 145,1 1 1,6-6-187,4 1 0,2-4 6,2 0 0,6-6-78,4 0 1,4-5-191,5 0 0,11-10-79,13-8 0,6-7-462,7-7 0,0-1 660,-4 1 0,-3-7 0,-6-1 0</inkml:trace>
  <inkml:trace contextRef="#ctx0" brushRef="#br0">29033 6141 8215,'6'12'0,"4"2"0,3-2-108,1 12 0,5-2 69,0 2 0,6 1 16,-1-6 1,2 0-159,3-5 0,6-1-223,3-4 0,-4 2 404,0-6 0,-4 0 0,-2-5 0</inkml:trace>
  <inkml:trace contextRef="#ctx0" brushRef="#br0">29275 6070 8215,'0'15'0,"0"-1"0,0 8-75,0 6 1,-7 9-177,-2 10 0,-8-1 309,-2 6 0,-2-1 306,2 1 1,3 1-555,-3-5 0,4-7 14,0-8 0,3-5-355,2-4 185,4-3 346,0-13 0,4-15 0,-4-9 0</inkml:trace>
  <inkml:trace contextRef="#ctx0" brushRef="#br0">29431 5871 8215,'57'-22'-258,"-2"3"-64,-3 10 0,-7 3 515,-7 6 1,-5 1 495,5 4 1,-7 7-231,2 7 0,-4 7-148,-5-3 1,1 4-6,-6 2 1,-7 5-44,-7 4 1,-5 7-218,-5 7 1,-9 1 128,-9 14 1,0-12-324,0 2 1,1-16 161,-2-3 1,3-13 342,7-6-43,6-3-172,2-8 1,19-8-131,6-10 0,12-4-112,7-5 0,14-1-467,5-4 1,9-3-1348,1 3 1914,2-2 0,-4-3 0,-3 1 0,-4-1 0</inkml:trace>
  <inkml:trace contextRef="#ctx0" brushRef="#br0">8787 16434 7982,'-21'-14'61,"6"6"138,-4 3 0,-2 2 195,2-2-408,0 4 239,-1-5-64,4 6 0,-9 0 70,6 0 0,-5 0 53,5 0 0,0 0-14,5 0 1,0 0 222,-1 0-56,1 6-269,0 2 1,-5 12 0,0 4-112,0 3 64,5 1 1,-5 7-65,0 3 0,2 8 101,7 1 1,4 5-104,6-4 0,0 5 49,0-1 0,3-3-141,6-1 1,1-10-106,9-5 113,3-3-6,-6-14 1,15 1-564,-2-12 296,2 0 48,4-12 1,2-7-171,5-10 1,6-4-99,-1-5 1,0 1-446,-4-6 1,-7 7 966,-2-3 0,-4 4 0,-2 2 0</inkml:trace>
  <inkml:trace contextRef="#ctx0" brushRef="#br0">8375 16392 7982,'-7'-8'329,"6"1"-93,7 26 0,4-6 250,9 15 1,-4-2-334,0 2 1,-1-1-281,0-3 0,2-4-49,3-6 1,-3 1-371,3-1 1,-8 0 246,-2 0 1,-6-4 298,2-1 0,-3 7 0,-2 6 0</inkml:trace>
  <inkml:trace contextRef="#ctx0" brushRef="#br0">8304 16733 7982,'6'-8'609,"2"2"-496,12 12 0,-2 2 178,5 6 0,4 6-456,2 4 1,9 5-1007,-5 4 1171,6-3 0,4 5 0,0-7 0</inkml:trace>
  <inkml:trace contextRef="#ctx0" brushRef="#br0">9697 16050 7982,'-6'-8'0,"4"2"0,-4 12 922,6 4-535,0 3 0,0 6-135,0-1 0,0 6-284,0-5 1,0 0-729,0-5 407,0 1 121,0-1 0,1-6-134,4-4 1,3-2 169,6-2 1,0-2-12,1-2 0,5-4-25,4-6 0,-2-1-92,2 1 1,-2 0 436,1 0-267,-2-1 154,-7 1 0,-4 5 223,-1-1-167,-6 7 135,4-3 0,-14 6 114,-2 0 0,-5 1-106,-5 4 0,1 3 5,-5 6 0,-1 5 28,-5 0 0,3 6 57,2-1 0,-1-2-172,6 2 15,0-7 10,5 10 0,1-16-133,3 3-71,4-9 104,6 1 0,6-6-56,4 0 0,4-6-13,5-3 1,5-9-147,9-1 1,-1-4 66,5 4 1,-5 1-65,1 9 0,-4-2-82,-6 6-113,-2 0 442,-13 5-120,-8 7 0,-11 1-61,-13 6 184,0 0-131,-17 6 76,11 3 0,-9 10 114,6 0 0,-1 0-59,6-4 1,1-1 134,3 0 0,4-5 9,6-5 1,4-3 523,1-6-400,6-3-241,3-6 11,14 0 1,8-6-151,6-3 160,1-10-180,5-10 1,9-2-230,9-7 0,2 6-97,-2-1 0,-5 5-300,-9 4 0,-4 3-206,-11 7 884,-2 0 0,-7 0 0,0 0 0</inkml:trace>
  <inkml:trace contextRef="#ctx0" brushRef="#br0">9711 16050 7982,'14'0'7,"1"0"0,-3 2 236,-2 3 0,2 4 27,-2 10 1,-2 3-51,1 7 1,-6 4-1,2 0 0,-10 13 6,-4 1-1,-4 7-139,-1 3 1,-5-5-92,0 0 0,-5-5 174,5 6 1,-6-8-6,1 3 0,2-10-59,-1-5 0,5-5-20,-1-4 1,4-5-164,0-10 37,7-2 41,2-20 0,6-9 0,0-14 0</inkml:trace>
  <inkml:trace contextRef="#ctx0" brushRef="#br0">9654 16591 7982,'24'-21'-36,"0"-3"0,-2 4 28,1 1 1,3 3 255,-7 2 0,4 6 21,-4 3 1,0 4 209,-4 1-255,-1 0-27,-6 6 0,3 2-545,-7 6 205,-5 7-51,-7 1 0,-8 6-219,-3 1 1,2-1 237,-7 0 1,2-4-17,-2 0 0,-1-2 84,6 2 0,2-9-148,7-5 353,-2-7 104,10 3-249,-4-6 0,7-8 269,4-6-199,3 0-79,12-13 1,3 5 12,5-6 0,2 1 32,3 3 0,-3-1-17,3 6 1,-4 6 20,-5 8 1,1 4-12,-6 1 1,-7 6 117,-7 4 25,-3 9-65,-2 3 0,-7 11 16,-2 0 1,-8 5-55,-2-5 0,-7 0 15,3-4 0,2-2-17,2-4 0,3 1 0,2-10 0,0 2-97,0-11 0,-1 0-201,1-5 1,5-7-258,-1-2 275,7-10 0,-3 3 195,6-5-68,0 7 296,0 6 86,0 2 0,0 8-81,0 2 1,0 6 120,0 9 1,0 3 114,0 6 1,1 1 254,4-1 1,-2 1 146,7-1-392,-7-6-104,10-1 0,-6-12-388,8 1 57,-1-7-42,6-3 1,-2-14 23,6-10 1,-1-9-251,6-5 1,-1-5-486,1-4 1,-3 1 651,-2-6 1,-3 6 0,-7-3 0</inkml:trace>
  <inkml:trace contextRef="#ctx0" brushRef="#br0">10237 16221 7982,'10'-6'0,"-1"-4"0,1 2 306,4-1 14,0-1-342,0-4 1,1 1-263,-1 4 169,0-4-41,0 12 82,-6-6 0,-8 15-139,-9 7 0,-4 5 137,-1 8 0,-5 3-6,0 2 0,-5 3 321,5 7-145,0-1-63,5 1 1,1-7 343,4-3-186,-4-9 296,12-3-51,-6-7 1,14-6-286,2-3 1,5-12-58,5-7 1,-1-8-118,5-11 1,1-4-370,5-5 0,-6 1-917,1 3 668,-7 3 643,4 13 0,-7-11 0,0 3 0</inkml:trace>
  <inkml:trace contextRef="#ctx0" brushRef="#br0">10337 16235 7982,'0'10'0,"0"-1"0,0 2-229,0 8 249,0-3 269,0 11 1,4-5 419,1 6 1,6 5-338,-1 1 0,-4 5-143,-1-1 0,1 3-91,-1 2 0,1-1-175,-1 1 0,-3 0-119,2-1 203,4-5-258,-6-3 1,4-5-721,-6-1 293,0-6 131,0-1 1,-5-19 89,1-7 1,-7-13-121,1-5 0,2-6 537,-1-4 0,-7 3 0,-6-5 0</inkml:trace>
  <inkml:trace contextRef="#ctx0" brushRef="#br0">10294 16619 8215,'0'21'390,"-5"-1"-168,1 4 1,-1 3-280,5-4 78,-6 4 43,4-5 0,-6 4-191,3-7 69,4-1-520,-6-3 12,7-1 0,-1-6 566,-4-3 0,4-17 0,-6-3 0</inkml:trace>
  <inkml:trace contextRef="#ctx0" brushRef="#br0">10308 16534 7982,'15'-8'90,"-1"3"0,6 3 135,4 2 1,-2 12-22,2 2 0,-2 5 268,2 0 0,-2-4-652,-3 4 28,-4-3 94,6-2 0,-7-4-776,0-1 383,1-5 266,-7 2 0,3-8 185,-7-2 0,7-4 0,-3-7 0</inkml:trace>
  <inkml:trace contextRef="#ctx0" brushRef="#br0">10550 16121 7982,'9'-7'386,"1"2"-310,-1 3 0,4 9 181,-3 2 1,-4 5 47,-6 5 1,0 3 341,0 7 1,-2-1-383,-2 1-256,-4-1 35,-7 0 0,1-4-191,0 0 150,0-7-134,6-3-146,-5-1 0,12-13 100,-4 0 1,3-8-128,2-11 0,0-3-531,0-6 380,7-1 239,7 1 0,2 4-316,3 0 275,3 7 229,-6-3 1,6 5 93,-3 1 1,-4 6 45,4 3 0,-3 4 319,-2 1 0,-4 1-129,-1 4 0,-4 3 80,5 6 0,-7 2 65,1 3 0,-2 3 181,-2 7 1,-2-1 40,-2 0-255,-4 7-246,-6 2 1,-1 5-158,1 1 106,0-1-68,-7 1 0,1 0 61,-4-1 1,-3 6-100,4-1 1,2-1-198,2-8 1,5-5-1566,4-9 913,-2-4 112,10-5 726,-4-8 0,0-7 0,-2-7 0</inkml:trace>
  <inkml:trace contextRef="#ctx0" brushRef="#br0">10763 16662 7982,'14'6'2541,"5"-3"-2297,0 7 0,5-1-195,-5 5 0,5 1 300,-5-1 0,6 5 517,-1 0 1,-2 1-2769,1-1 787,-5-3 1115,9 4 0,-11 1 0,4 1 0</inkml:trace>
  <inkml:trace contextRef="#ctx0" brushRef="#br0">11844 14970 7955,'-7'-21'-100,"0"6"-202,-8-4 437,1 9 0,-2 2 248,-3 3 0,-1 4-201,-4-4 0,-3 5-53,4 5 1,-4-2 255,-2 7-61,1-1-201,6 5 1,-3 5-16,6 0 1,-5 6 3,5-1 0,0 8-100,5 1 1,4 2 12,1-2 1,6-2-241,-2 7 0,5-6 36,5 1 1,3-4-78,6-6 0,5 2 135,0-6 1,1 5 76,-1-5 0,-1 0 7,5-5 1,-5 5 59,1 0 0,-5 2 143,-5-2 0,2 1-84,-6 4 0,0 4-22,-5 1 0,-11 1-45,-4 8 1,-2-2-18,3 2 0,-2 6-270,-3-6 132,10 6 61,-10-14 1,11 0-83,-6-6 145,6-7 10,1 4 0,3-7 9,-1 0 0,0-4-22,5-1 1,0-4 98,0 5 0,6-1-37,4 5 1,-2 0 22,1 1 0,-4 0-24,5 4-33,-1-3 7,-1 11 1,0-6-6,-3 2 6,-4 10 25,5-9 0,-1 17 4,0-3 0,0 3 9,-5 2 0,1 1 99,4 3 0,-3-1-29,2 6 1,-1 2 141,2 8 1,-2 4-1407,7 10 1440,-7-3-221,0-32 1,0 1-1,2 32 185,-3-33 0,1-1-110,-1 0 1,1 1-66,0 1 0,0 1 0,-2 0 1,-1-1-77,3 1 0,-1-1 0,0 34-16,-2 0 1,5-14-237,-1-1 1,3-10-33,-3-13 0,-1-5-321,7-9 0,-1-5-400,6-10 443,-1-3 548,0-6 0,0-12 0,1-4 0</inkml:trace>
  <inkml:trace contextRef="#ctx0" brushRef="#br0">11986 14814 7845,'0'14'-169,"0"6"-34,0 4 0,2 9 783,2 5-200,-2-3-105,11 18 0,-12-7 49,4 16-1532,3 3 1292,-7-13 1,7 8-81,-3-13 1,-3-1 171,2-8 1,3-8-358,-3-6 0,1-12-561,-5 2 429,0-9 33,0 2-689,0-20 1544,0 3-575,0-16 0,-13-9 0,-2-9 0</inkml:trace>
  <inkml:trace contextRef="#ctx0" brushRef="#br0">11915 14856 7845,'16'-14'0,"3"0"0,-4 0-131,4-1 1,2 3-161,-2 2 0,1-1 320,-1 6 0,-3 1 325,3 4 1,-8 0 100,-1 0-337,-1 6-30,-1 2 0,-2 8 38,-6 3-40,0 3 1,-1 6-172,-4 1 38,3-1 1,-10 0 52,2 1 0,2-2-204,-1-4 0,4-2-35,-4-7 0,6 0-203,-2 1 1,3-6 109,2 1 326,0-7 0,7 3 0,1-6 0</inkml:trace>
  <inkml:trace contextRef="#ctx0" brushRef="#br0">12469 14913 7920,'0'-14'-397,"0"0"1,-1 4 395,-4 1 1,-4 5 182,-10 0 1,1 2-72,-5 2 1,4 0 107,-5 0 0,2 6-72,-2 4 0,4 3 16,5 1 1,1 5 204,0 0-71,6 6-218,2-3 0,6 2 46,0-1 0,0-10-80,0 1 1,6-4-170,3-1 1,9-2 51,1-7 1,1-7-155,-1-2 0,-1-5-161,5-5 177,-5-3 66,2-1 0,-5-2-360,-1 6 190,0-6 187,-6 9 1,3-4 55,-6 5 1,-1 6 85,-4-1 209,0 7 1,0-1-91,0 8 0,0 9 62,0 6 0,2 6 136,3-1-123,-4-4-46,12 1 0,-5-5-783,6 3 292,0-10 186,0 4 142,1-13 0,5 0 0,2 0 0</inkml:trace>
  <inkml:trace contextRef="#ctx0" brushRef="#br0">12768 14913 7662,'0'-14'-647,"-2"0"651,-2-1 0,2 1 224,-3 0 0,4 4-73,1 1-86,-7 0 25,6 1 1,-7 1 120,3 7 0,4 2-61,-4 3 1,-3 9 9,-1 10 0,2-2-19,2 1 0,2-1-4,-1 2 1,2 1-229,-3-6-57,4 0 242,1-4 1,1-8-390,4-2 152,-3-3-9,10-2 0,-9-8-9,7-6 1,-2-7 71,1-7 1,2-1-95,-6 1 1,4-2 29,-4-3 1,5 3 13,-6-4 0,6 0-16,-5 1 76,6-7 34,-10 10 1,6-11-2,-7 3 1,4 5 32,1 4 1,0 3 118,-5 7 0,0 0 24,0 4 177,-6 1 37,-2 6 0,-2 4-139,1 8 0,4 6-25,-5 9-108,7 3-73,-9 13 1,5 3-171,-2 9 0,1 2 108,3 3 0,4-8-121,-4-6 1,5-2 39,5 2 140,3-3 0,6-13 0,0-1 0</inkml:trace>
  <inkml:trace contextRef="#ctx0" brushRef="#br0">13024 14771 7937,'0'-14'365,"0"-1"-90,0 8-72,0-6 0,-6 11 17,-2-4 29,-7 6-180,1 0 1,0 11 57,0 3 1,1 8-149,4-3 1,-2 7 65,6-3 0,0 3-126,5-3 1,0 3-208,0-7 224,0-1 2,6-10 0,-2-1-133,5-7 237,1 0-83,4 0 1,-2-8-53,-2-6 103,3-7-40,-6-7 1,8-1-5,-1 1 1,-5-2-71,1-3 1,-5 1-122,4-6 1,-4 2 4,4-2 4,-6-3 167,4 11 0,-7-10-108,0 7 92,0 0 29,0 4 0,4 6 159,1-1-191,0 7 174,-5-4 305,0 7-176,0 6-47,0 2 1,0 17 266,0 3-202,0 16-82,0 0 1,-5 14-19,0 4-5,-6 2-182,10 1 1,-5 2-142,6-5 0,0-7-51,0-8 1,1-5-320,4-4 1,-2-5-196,6-9-45,1-4 785,4-6 0,0-6 0,1-2 0</inkml:trace>
  <inkml:trace contextRef="#ctx0" brushRef="#br0">13223 14316 7937,'8'2'558,"-3"2"0,-4 4-376,-1 6 1,0 2 27,0 3 0,-5 2-72,1 2 0,-9 6-125,-1-1 0,0 1-63,-5 4 78,3-3 31,-5 5 1,10-10-750,-3 3 349,9-9-155,-7-5 21,10-1 1,-3-11 231,10 2 0,3-8 111,6-6 1,0-2 51,1-3 1,0 6-4,4-1 1,-3 2 234,3-1-54,-3-4-47,-2 12 1,0-6 510,1 7-238,-1 0-55,-6 7 1,3 1 203,-6 6 0,-1 2-146,-4 3 0,0-2 50,0 7 1,0-1-230,0 6 1,-1-5-57,-4-1 0,2-5-525,-7 1 193,7 3 124,-10-7-802,12 6 621,-12-7 0,12-4-812,-4-1 731,3-6 1,1 2-10,-4-10 1,3-9 386,-2-10 0,8-2 0,4-3 0</inkml:trace>
  <inkml:trace contextRef="#ctx0" brushRef="#br0">13351 14529 7937,'8'0'-355,"4"0"0,-5 2 611,2 3 1,-2 7 529,-7 7 1,0 6-119,0-1-291,0 3-212,0 1 0,0-1-61,0-3-110,-7 3 51,6-11 0,-7 6-213,3-3 1,3-8 197,-2 3-117,2-9-240,2 1-57,0-25 0,0 2-438,0-17 452,6 4 156,-4 2 0,11-2-248,-4-3 111,4 9 294,1-9 1,0 12 124,0-2 1,1 4-100,-1 9 156,0 4 1,0 8 111,1 2 0,-8 10 344,-2 10 0,-3 3 458,-2 1-538,0 1-191,0-1 0,0 1-239,0-1-9,0-6-98,0 5 0,0-11-144,0 3 1,1-5-106,4-4 0,-2 1-508,7-7 1,-1 0 792,5-9 0,1-9 0,-1-8 0</inkml:trace>
  <inkml:trace contextRef="#ctx0" brushRef="#br0">13806 14529 7937,'0'-22'107,"0"3"1,0 3 178,0 2 0,0 0 41,0 0-107,0-1-55,-6 1 1,1 5-170,-9-1 112,3 7-96,-10-3 0,7 6-7,0 0 1,-1 0 131,1 0-302,6 6 0,2 2 52,6 6-145,0 7 1,1-5-19,4 3 53,3-4 187,6 0 0,1-3 6,-1-2 6,6-4-24,-4 0 1,5-4 10,-7 3 1,0-4-153,0-1 89,1 7 1,-1-4 103,0 6 1,-1 1-2,-4 4 1,2 6 401,-6 4-197,0 3-102,-5 8 1,0 1 85,0 7 1,0 4-36,0 0 1,0 7-34,0-2 0,-5-1-37,0 1 1,0-2-133,5 3 0,-1-11 131,-4-9 1,3-4-20,-2-5 1,-3-4 118,3-6-119,-7-6-39,3-1 0,-2-7 93,1 0 0,-1-7-116,-4-2 0,1-10 2,4-5 1,-4-4 34,4-6 0,3 3-140,1-7 1,3 0 143,2-5 0,11 2-32,3 3 0,10-1 170,0 6-183,3-7 9,1 4 1,7-7-441,3 1-842,3 5 882,8-4 1,-3 6 389,6-2 0,5-3 0,4 7 0,-1 1 0,-1 2 0,-2 2 0</inkml:trace>
  <inkml:trace contextRef="#ctx0" brushRef="#br0">12142 16221 8008,'-4'-14'-357,"-1"0"1,-1-1 350,1 1 0,-1 0 823,-4 0-300,-3-1-212,6 1 1,-8 6-151,1 4 0,1 4-101,4 4 1,-8 6 22,2 9-87,-2-3 71,3 10 1,-5 1-98,0 6 0,5 1 97,4-6 0,7-1-161,-2-3 1,4 1 98,1-6 1,8-2-167,6-7 0,2 2 158,7-2 0,-4-4-87,5-1 0,-2 1-95,2-1 168,3 6-13,-12-9 0,11 10-119,-7-2 100,0 2 50,-11 2 0,3 5-16,-7 0 1,1 0 21,-5-4 1,0-1 10,0 0 1,-6-1-115,-4-4 0,-2 2-121,-3-6 0,-4 0-235,0-5 238,1 0 1,3-7 219,1-1 0,0-12 0,0-2 0</inkml:trace>
  <inkml:trace contextRef="#ctx0" brushRef="#br0">12100 16392 8008,'28'-7'0,"1"1"-34,-1-4 0,8-4-30,7 0 0,-2 0 58,2-5 0,-1 3-245,-4 2 0,-5 0-407,-4-1 299,-1 1 359,-12 0 0,5 0 0,-7 0 0</inkml:trace>
  <inkml:trace contextRef="#ctx0" brushRef="#br0">12256 16150 8008,'0'-8'-977,"5"3"1025,0 10 0,4-2 442,-4 7 0,0 5-196,-5 9 0,4 5-36,1 4 1,0 8 34,-5 6 0,0 1 96,0-6 1,0-1-304,0-3 1,6-3-105,4-7 1,2-7-291,2-7 0,2-6 76,3-8 0,-1-3-212,5-7 1,-4-5 161,5-14 1,-7-6-55,2-3 1,-5-3-113,-4-1 0,1-1-269,-6 0 717,-1 1 0,-4 5 0,0 3 0</inkml:trace>
  <inkml:trace contextRef="#ctx0" brushRef="#br0">12540 16164 8008,'0'-14'-801,"0"6"1,0 3 1605,0 10 0,0 4-336,0 10 1,0 5-66,0 9 1,0 4-115,0 5 1,0-2-29,0 2 1,0-7-83,0 8 47,0-10-116,7-5 0,-4-2-98,6-7 239,-5 0-201,8-12 0,-5-2-102,2-10 1,-1-9-149,-3-9 0,-4-4-96,4-2 0,1-4-194,-1 0 0,0-5-505,-5 5 511,0-7 114,0 10 1,0 0-119,0 7 0,0 4 174,0-5 1,0 5 312,0-5 0,0 7 0,6-10 0,2 5 0</inkml:trace>
  <inkml:trace contextRef="#ctx0" brushRef="#br0">12697 15937 8008,'8'-8'0,"4"1"-436,-2 7 219,-4 0 395,7 0 0,-12 7 595,4 2 1,1 4-393,-1 1 1,0 2-158,-5 3 0,-5-2-109,0 7-142,-6-7 190,4 4 1,-6-2-441,3 0 203,-2-7-188,10 1-16,-4-11-139,6 4-24,0-6 1,6-2 212,4-2 1,-2 2-24,1-3 0,1 4 254,4 1 53,-6 0-150,4 0 0,-9 6 515,7 3-233,-7 4-42,3 1 0,-6 2 129,0 3 0,0 2-46,0 2 1,-1 9 55,-4-4 0,4 4-196,-4-4 0,-2-4-234,3 0 0,-1-7-82,5 2 1,0-8-434,0-1 0,6-7 660,4 1 0,2-8 0,3-4 0</inkml:trace>
  <inkml:trace contextRef="#ctx0" brushRef="#br0">13081 16221 8008,'8'-14'0,"-2"0"65,-6-1 0,-5 6 230,0-1-167,-12 7 1,8-3 15,-10 6 0,1 5 228,-1-1-234,4 14-35,-6-9 0,8 18 185,4-3-111,-4 3-116,12 7 0,-6-4 34,7 4 1,0-6-53,0-4 1,7-1-227,2-8 0,4 0 134,1-10 0,2 0-107,3-5 0,-3-11-32,3-3 0,1-16 44,-1-4 1,5 0-28,-5-4 1,0 1-101,-5-1 1,0-3 114,0 3 0,-4-3 85,-1-1 0,1 2 122,4-2 0,-5 2-148,1-7 0,-5 4-41,4 5 0,-6-1 914,2 6-345,-3-1-285,4 12 0,-5 2 666,4 5-422,-3 8 7,-2 0-97,0 7 1,-2 8-135,-3 6 1,2 10-224,-6 14 0,-1 1 85,-4 14 0,0-3-184,0 2 1,1 4 80,4-4 1,-2-2-82,6 2 0,0-11-375,5 2 261,0-10 17,0 2 0,6-13-87,4-3 1,3-5 199,1-4 0,2-4 41,2-6 1,-2 0 23,3 0 0,-3-5 130,-2 1 1,0-7 61,1 1-202,5-3 33,-4-1 0,5 0 234,-7 0-56,-6 0 10,4-7 0,-4 4 60,6-7 0,-4 0-126,-1-4 1,-1-1-30,2 1 0,1-5-16,-6 0 1,4-5 7,-4 5 0,0-1 204,-5 6-188,0 6-17,-7-5 0,4 16 646,-6-3-311,-1 9-115,-4-1 0,0 14 162,-1 6 0,-4 6-79,1 9 1,-1 4 129,4 0 1,1 5-165,0-5 1,6 7-33,3-2 1,4-2 105,1 2-147,0-7-58,0 4 1,6-6-116,3-1 0,4-1-170,1-3 0,7-5-320,3-10 1,9 2-177,5-6 0,3-7-768,1-7 0,6-5 1379,-1-5 0,1-4 0,-6-5 0</inkml:trace>
  <inkml:trace contextRef="#ctx0" brushRef="#br0">14446 15965 7863,'-8'0'-528,"1"0"716,7 0 1,2 0-26,3 0 1,3 0-25,6 0 0,5-5-56,0 1 1,1-7-107,-1 1 0,-3-1-284,3 1 0,2-2 25,-2 2 1,-1 4-534,-3 1 815,-7-3 0,4 7 0,-4-5 0</inkml:trace>
  <inkml:trace contextRef="#ctx0" brushRef="#br0">14517 15794 7863,'0'-9'0,"0"-1"4,6 7 0,-3 0 88,7 13 1,-6 2 191,6 17-71,-7-4-178,3 10 0,-6-2-171,0 0 0,0 2 106,0-2 1,5-8-247,0 4 276,6-10 0,-3 1 0,6-6 0</inkml:trace>
  <inkml:trace contextRef="#ctx0" brushRef="#br0">15256 15553 7863,'-6'-8'140,"4"2"0,-4 7 28,6 4 1,0 4-136,0 10 1,1 8 10,4 6 0,-3 7 73,2-2 1,0 8 53,0 1-28,-2 0-63,4 2 0,-1-4 30,0 2 0,6-3-79,-2-1 0,-1-7-157,2-3 0,-2-9-12,1-5 0,2-8-260,-6-2 0,0-7-159,-5-2 0,0-13 83,0-10 474,0-10 0,-7-4 0,-1-5 0</inkml:trace>
  <inkml:trace contextRef="#ctx0" brushRef="#br0">15199 15510 7863,'0'-14'0,"5"4"0,0 1 0,6 6 349,-2-2 0,10 3-197,-3 2 0,11 0 27,-3 0 0,2 0-54,3 0 1,-1 0-118,1 0 0,-1 0 54,1 0 1,-7 0-101,-3 0 0,-5 2 67,-5 3-32,4 3 26,-11 6 1,2 6-189,-8 4 65,-11 9 120,-7-3 0,-6 11-84,-1-3 1,-4 3 48,0 2 1,5-7-98,4-2 0,6-11-256,0-4-541,2-3 596,8-8 0,2-10-20,6-12 1,7-6 332,8-9 0,5-6 0,9-1 0</inkml:trace>
  <inkml:trace contextRef="#ctx0" brushRef="#br0">15569 15567 7863,'5'9'-150,"-1"1"254,1 6 157,-5 0 1,0 6 275,0-3 0,0 3-222,0 6 1,0-1-82,0-3 1,0 1-84,0-6 1,5-5 0,0-4 0,6-7-292,-2 2 86,-3-4-55,7-1 0,-7-6-17,4-4 1,2-9-37,-2-4 0,-2-4-443,1-2 403,-5 7 5,2-5 1,-6 12-79,0-4 0,0 8 37,0 1 138,-6 7 0,-4-3 2,-9 6-28,3 0-43,-4 0 189,6 6-128,-1 2-152,7 0-9,2 4 0,8-10 120,2 3 1,4-4-312,7-1 460,-1 0 0,6-6 0,2-2 0</inkml:trace>
  <inkml:trace contextRef="#ctx0" brushRef="#br0">15867 15467 7965,'-7'0'524,"-1"2"-479,3 3-62,3 3 162,-4 6 1,6 0 41,0 0 0,-5 5-13,1 0 0,-1 2-3,5-2 1,0-2-52,0 7 1,5-5-18,-1 4 1,7-5-203,-1 1 79,2-3 28,3-2 1,-6-6-140,1-4 0,-1-2 12,5-2 0,-4-2 46,-1-2 0,-6-6-24,2-9 1,-2 2-146,2-7 0,-3 0-6,2-4 0,-2 0-129,-2-1 0,-5 6-53,0-1 109,-6 6 203,4-2 0,-3 10-121,1 1 96,5 6-38,-8-4-27,10 7 208,-4 0 0,6 0 0,6 0 0,2-6 0,6-2 0</inkml:trace>
  <inkml:trace contextRef="#ctx0" brushRef="#br0">16152 14941 7557,'-8'7'169,"2"7"0,1 5 924,0 9-614,0-2-222,-1 15 1,4 0-42,-2 6 0,2 7-113,2-2 0,0 3-141,0 2 0,2-2-147,2-2 1,4-6 150,7-9 1,-1-5-655,0-9 0,-5-10 230,1-9 1,-1-4 45,6-1 1,-3-8 67,-2-6 1,1-2 101,-6-7 1,-1-1 241,-4-4 0,0-6 0,0 1 0,0 0 0,0-8 0,0-3 0</inkml:trace>
  <inkml:trace contextRef="#ctx0" brushRef="#br0">16251 15112 7888,'5'-22'-16,"0"3"1,1 8 146,-1 1 1,-2 7 121,6-1 1,-4 8 94,5 6 0,-7 4-220,2 5 87,-4-3-40,-1 11 0,0-5-237,0 6 50,0 7-39,-6-5 1,3 5-1,-7-7 0,2-6 60,-1-3 0,-2 2-143,6-2 0,-4-5 48,4-5-264,0-6 38,5 4 143,0-7-49,0 0-32,6 0 161,2-7 100,7 6 1,-1-10-34,0 6 47,0 0 0,0 5 155,1 0 1,-3 2 78,-2 3-27,2-4-207,-10 12 1,9-4 192,-6 10 0,-1-3 48,-4 3 0,0-2-148,0 2 1,0-3-111,0 3 0,-4-3-315,-1-2 157,-6 7 1,8-5-238,-7 2 0,7-6 111,-2-3 0,2-6-50,-1 2 0,2-5-615,-3-5 389,4-3 552,1-6 0,0-6 0,0-9 0,0-7 0</inkml:trace>
  <inkml:trace contextRef="#ctx0" brushRef="#br0">16450 15126 7888,'10'-8'113,"-1"4"0,-1 4 251,2 4 1,-2 6-99,-4 9 0,-2 3 162,3 6 1,-4 6-207,-1-1 0,5 1-14,0 0 0,-1-4-177,-4 3 1,0-3 128,0-2 1,0-4-590,0 0 234,0-13-49,0 8-21,0-18 1,0 4 19,0-10 0,2-7-154,3-7 1,-4-11 101,4 1 0,-2-9 8,2 0 1,-3-3-173,2-1 256,4 5 86,0 3 0,2 5 350,-1 1-147,-6 6 369,10 1-41,-5 7 0,6 6-206,0 3 1,-4 15 137,-1 4 1,-1 10-43,2-1 1,-3 6 117,-2 4 0,-3-3-460,2 3 0,-2-1 81,-2 1 1,0-3-1066,0 3 510,0-3 55,6-2 0,-4-5-1158,3-4 1010,3-4 607,0 0 0,6-8 0,0 0 0</inkml:trace>
  <inkml:trace contextRef="#ctx0" brushRef="#br0">16920 15126 7907,'0'-28'-288,"0"6"-36,0 3 0,0 3 335,0 2 0,-2 1 328,-3 4 0,-3 2 212,-6 7-402,0 0-2,0 7 0,-1 2 20,1 10 1,0 3 29,0 7 0,1-1 115,4 0 0,2-4-210,7 0 1,0-2 0,0 2 0,2-4-47,3-6 0,3-6-270,6-3 1,0-3-194,0-2 1,0-8 140,1-6 1,-1-2-43,0-8 0,0 0 29,1-4 0,-1 6-146,0 3 1,0 0 218,0 5 0,-4-2 278,-1 11-61,-5 0 1,7 13 218,-7 7 0,1 7 757,-5 11-517,0 9-277,0 3 1,5 10 371,0-3-1351,6 3 951,-3 9 0,1-6-12,0 4 1,-4 2-221,5 3 1,-7-1-10,2-4 1,-4-4 97,-1-15 1,0-1-119,0-13 1,0 1 3,0-11 1,-1 3 78,-4-8 1,-3 2 464,-6-11 1,-5-1-515,0-4 1,-6-1 67,1-4 1,-3-4-97,-1-10 1,-2 1-77,-4-5 0,6-6-104,-1-4 0,3-6-718,7 1 988,0-3 0,5-2 0,-1 0 0</inkml:trace>
  <inkml:trace contextRef="#ctx0" brushRef="#br0">17488 14828 7077,'5'-10'-236,"0"1"1,6 4 313,-2-4 0,4 4 162,1-5 0,0 1-151,1-5-130,-1-1 1,-2 6 111,-2-1-17,3 7-19,-6-3 0,1 12 3,-3 4 1,-3 4-61,-2 5 58,-7 3-14,-1 7 0,-7-1-122,-4 0 119,3 7 23,-5-5 0,2 3 3,0-9 0,2 1 22,8-6 1,1-5 259,3-4-299,3-7 1,2 3 18,10-6 1,4-6-50,5-3 1,-2-4-111,7-1 0,-2-5-466,2 0 259,3-6 72,-5 9 0,-2-5 247,-5 7 0,-1-7 0,-6-1 0</inkml:trace>
  <inkml:trace contextRef="#ctx0" brushRef="#br0">17446 14870 7862,'-8'15'60,"3"-1"1,3 2 186,2 3 0,0 4-34,0 10 0,-1 5 0,-4 10 0,2 2-53,-7 7-1257,7 0 1204,-9 0 1,4 0-151,-6 0-2,-1-1 100,1-5 0,5 0-7,-1-4 1,7-3-359,-2 4 1,-1-11-277,1-3 0,0-4-233,5-2 819,-6-6 0,5-3 0,-4-9 0,3-4 0</inkml:trace>
  <inkml:trace contextRef="#ctx0" brushRef="#br0">17403 15340 7862,'14'-7'0,"0"4"-143,1-6 1,0 4-294,4-5 0,-1 1 542,5-5 1,0-1 618,0 1 1,4 0-527,-3 0-141,-4-7 34,7 12-257,-11-10-36,5 11 248,-14 0-207,6 2-12,-11 12 139,-2 2 0,-10 6-96,-9 0 0,2 7 51,-7 3 1,2 2 31,-2 3 0,-3-5 231,4-1 24,2-5-266,1 8 372,5-10-147,8 5 60,0-13-178,7 4 1,7-10-26,2 3 1,4-5-12,1-5 0,6-3-8,4-6 1,-2 0-102,2-1 0,-2 3-110,2 2 223,3-2-19,-12 10 0,1-6-31,-6 3 72,-7 4 0,3-4 97,-6 10 0,-8 3-131,-6 6 1,-2 6 9,-7 4 1,0 5 22,0 4 1,-3-3 38,8 3 1,-6 2 41,5-2 1,1 5 42,9-5 0,-2-6 9,6-8 0,0-3 398,5-2-617,7-6 1,2-4-324,10-8 1,-1-9 817,5-6 0,1-6-466,4 1 1,1-3-406,-1-1 0,1 1-646,-1 3 495,-6 4 300,5 6 1,-16-1-162,3 1 0,-4 5-192,-1-1 627,-2 7 0,-7-10 0,0 5 0</inkml:trace>
  <inkml:trace contextRef="#ctx0" brushRef="#br0">17801 15439 7862,'8'0'49,"5"0"1,-10 0 593,6 0 1,-4 6-161,4 4 0,-4 2-20,5 3 0,-2 0 140,1 4-391,4-3-26,-5 5 1,1-2-630,1 0 275,-1 0-343,5-5 1,0-5 510,1 1 0,-1-7 0,0 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24256 13506 7944,'0'-8'-407,"-2"-3"630,-2 6-149,2 0 846,-4 5-358,6 0 237,0 0-636,6 0 57,-4 0 0,4 2-218,-6 2-370,0-2 403,0 4-35,0-6 0,6 7 0,2 1 0</inkml:trace>
  <inkml:trace contextRef="#ctx0" brushRef="#br0">24455 13378 7830,'-13'-2'-53,"4"-3"1,1 4-622,3-4 132,4 3 566,-6 2-212,7 0 211,0 0-6,7 0 270,-6 0-123,12 0 268,-12 7 134,6 1 1,-7 1-261,0 1 0,-2-7 95,-3 2 1,4-2 396,-4 1-1633,4-2 835,-6 4 0,6-6 0,-6 0 0</inkml:trace>
  <inkml:trace contextRef="#ctx0" brushRef="#br0">16891 5260 7894,'0'-8'267,"-6"2"374,4 0-158,-4 4-149,6-4 1,-5 7-97,0 4 0,1-2-50,4 7 1,0-1 35,0 5 1,4 1-1,1-1 1,0 6-92,-5 4 1,5 3 95,-1 1 1,1 7-119,-5 3 1,0 14 37,0 5 0,0 9-182,0 1 0,0-4 218,0-2 0,-5 7-141,1-1 1,-1 4-48,5-10 0,0 1 142,0-5 1,0-2-217,0-3 0,0-3 114,0-6 0,0-8-121,0-7 0,1-1 76,4-8 1,-3 0-357,3-5 1,-2-5-60,1 1-49,-2-7 0,4 2-148,-6-10 1,5-3-256,0-6 1,1-7 874,-1-2 0,-4-10 0,6-4 0</inkml:trace>
  <inkml:trace contextRef="#ctx0" brushRef="#br0">17104 5132 7993,'0'-8'-1,"2"2"12,3 6 0,-2 0 667,6 0 0,2 0-199,8 0 0,3 5-229,7-1 0,6 1-25,3-5 1,3 5-61,1 0 0,1-1-9,0-4 0,-1-1-182,1-4 1,4 2-1,1-7 1,1 6 144,-2-6 1,-1 7-107,6-2 1,-11 4 54,2 1 0,-10 0 31,0 0 0,-4 0-26,-6 0 0,2 0-120,-6 0 0,0 6 42,-4 3 0,-6-1-79,1 2 1,-6-5-7,6 4 1,-7-4 112,2 4 1,1-4-138,-1 5 123,-1-1 0,-4 5-89,0 0 0,5 1 75,0-1 0,0 0-129,-5 0 1,0 2 75,0 3 1,0 3-9,0 7 0,0-1 87,0 0 1,-5 9-62,0 5 0,0 4 127,5 11 0,-4-2-112,-1 12 1,0-1-101,5 5 1,-1-4 116,-4-1 1,3-1 111,-2 1 0,2 0-138,2-9 1,0-2 0,0-7 1,0-9-304,0 4 0,2-10 108,2 0 0,-2-3-147,3-1 1,-4-6-141,-1 1 515,0-6 0,0 8 0,0-4 0</inkml:trace>
  <inkml:trace contextRef="#ctx0" brushRef="#br0">16948 6611 8540,'14'0'1236,"0"0"1,7 1-873,3 4 0,10-3-126,9 2 0,12-2-47,12-2 0,-3-2-145,3-2 1,-2-4 190,1-7 1,-3 0-14,-6-4 0,0 3-1256,0-3 0,-7 8 274,-2 1 758,-10 7 0,-4-9 0,-5 4 0</inkml:trace>
  <inkml:trace contextRef="#ctx0" brushRef="#br0">17218 4834 7936,'-9'0'144,"-1"0"240,7 0-191,-3 6 0,1 7-77,0 5 1,0 3 61,5-2 0,2-2-312,3 7 0,-4-7 131,4 2 1,1 2-373,-1-2 0,1-5 122,-1-4 1,-3-6-416,3 6 668,-4-7 0,-1 3 0,0-6 0</inkml:trace>
  <inkml:trace contextRef="#ctx0" brushRef="#br0">17417 4848 7955,'24'-7'0,"0"-2"0,-1 1-24,6-1 1,5-1 132,4-4 0,5 1 18,4 4 1,4-2 31,6 6 1,0 0-272,0 5 0,-2 0-14,-3 0 1,-5 0 2,-9 0 0,2 0 26,-7 0 0,0 0 100,-4 0 1,-1 5 129,0 0 0,1 0-137,-1-5 0,-1 1 128,-3 4 1,1-4 16,-6 4 1,0-2 87,-5 2 0,-1-2-117,-4 7 0,2-6-29,-6 6 0,0-1-97,-5 6 1,0-6 107,0 1 0,5-1-194,-1 5 109,1 0 1,-3-1-53,2-3 0,0 1 69,5-7-279,-6 7 181,10-3 1,-7 7 50,4-1 1,-4 2 89,-6 2 1,0 5-81,0 5 1,0 0 56,0 1 1,0 4-44,0 0 1,-2 7 125,-2-2 0,1 4-31,-7 6 0,7-2-14,-2 6 0,4-3-54,1 7 0,0-2 8,0 8 0,0-10-103,0-5 1,0-2 61,0-3 1,0-4-167,0 0 1,0-11 48,0 1 0,0-4-619,0 0 1,0 1 738,0-6 0,0 0 0,0-5 0</inkml:trace>
  <inkml:trace contextRef="#ctx0" brushRef="#br0">18142 6227 9034,'14'0'987,"1"-5"-551,-1 0 1,5 1-239,0 4 0,8-5 45,1 0 1,2-4-211,8 4 1,-5-5 121,5 6 1,-11-3-1800,1 3 1644,-9 2 0,8-17 0,-5 3 0</inkml:trace>
  <inkml:trace contextRef="#ctx0" brushRef="#br0">17616 4407 8041,'-8'-8'208,"-4"-4"97,10 10 0,-4-3-34,6 10 0,0 3 0,0 6 0,0 5-78,0 0 0,0 6 52,0-1 0,1 8-276,4 1 1,-3 0 87,2-5 1,-2 6-286,-2-1 1,0-5 81,0-4 0,0-5-335,0 4-38,0-5 1,-5 2-101,1-5 75,-1-8 1,3 0-23,-3-7 566,4-13 0,-5 4 0,6-12 0</inkml:trace>
  <inkml:trace contextRef="#ctx0" brushRef="#br0">17702 4407 8041,'15'-9'0,"4"-1"0,3 1 3,7-6 0,1 6 231,3-1 1,3 3 21,7-3 0,0-1-195,-1 6 1,-4-1 76,0 1 1,-2 4-199,2-4 0,3-1 137,-3 1 1,3 0-152,2 5 1,5 0 61,-1 0 0,0-1-4,-4-4 1,-2 3-32,-3-2 1,-3 2 44,-7 2 0,-1 0 122,-3 0 1,-4 2-91,-6 2 0,1-1 95,-1 7 0,-5-2-69,1 1 0,-7 4 116,2-4 1,1 4-97,-1 1 1,1-1 28,-1-4 1,-4 4-68,4-4 1,1 4-17,-1 1 1,0 1-5,-5-1 1,5 0 47,-1 0 1,3 0-76,-3 1 1,-2-1 64,3 0 0,-4 5 33,-1 0 1,5 6-47,0-1 0,0 8 15,-5 1 1,0 6-61,0-1 0,-5 3-7,0 2 1,0-1 12,5 1 0,0 6 30,0 3 1,0-1-148,0 1 0,0-2 83,0 3 0,5-4-127,0-7 1,0-1 86,-5-3 1,0 3-210,0-3 1,0-2-43,0 2 0,-2-4-74,-3 3 0,2-7-91,-6-1 1,4-2-440,-5-8 925,7 0 0,-9-5 0,4 0 0</inkml:trace>
  <inkml:trace contextRef="#ctx0" brushRef="#br0">18697 5701 7947,'0'14'0,"1"-5"528,4 1 0,-2-7-106,7 2 0,-1-4-56,5-1 0,2 0-336,3 0 1,-3-4 30,3-1 1,-2-6-360,2 1 0,-8 3 298,4-3 0,-4 1 0,3-6 0</inkml:trace>
  <inkml:trace contextRef="#ctx0" brushRef="#br0">16962 5431 8050,'0'-8'-103,"0"1"305,0 7 1,0 7-165,0 2 0,0 9 100,0 1 1,5 6-153,0-1 1,4 4 53,-4 5 0,1-3-37,-1 3 0,-2-4-258,7-6 1,-7 3-34,1-7-228,-2 0 136,-2-5 214,0-6 0,-5-3 51,1-10 0,-3-3-127,3-6 1,0-7 105,-5-3 0,6-4 136,-2-5 0,3-2 0,2-3 0,0-1 0,0 5 0,7 1 0,2 5 0,5 4 0,5 1 0,2 10 166,3-1 0,2 9-119,-2 0 1,-2 4 167,2 1 1,-7 6-49,2 3 0,-8 4-42,-1 1 1,-7 0 68,2 1 0,-5 4-43,-5 0 0,2 0-146,-7-5 0,-4-5 99,-5 1 1,-1-1-192,1 5 0,3-4 100,-3-1 1,3-4 193,2 5-23,0-7 1,4 8-126,1-6 1,6 1 48,-2-1 1,11 1-39,8 3 0,2-1-288,8-3 1,1-3 111,8 2 0,2-8-950,3-6 1056,3-3 0,-5-7 0,7-2 0</inkml:trace>
  <inkml:trace contextRef="#ctx0" brushRef="#br0">17531 4848 7976,'-14'-8'0,"4"-3"-10,1 6 0,4 0 197,-4 5 0,4 0-162,-5 0 1,1 0 122,-5 0 1,-1 0-160,1 0 1,0 7 40,0 2 1,4 4 136,1 1 1,-1 7-20,-4 2 0,1 4 75,4 2 0,3-1-150,6 0 0,0-1-149,0-3 0,1-4-49,4-5 1,3-7 84,6-4 0,0-2-220,1-2 1,3-8 86,1-6 0,5-2-65,-5-8 0,-5 5 4,-4-4 1,-2 5-271,1-1 1,-3 4 169,-6 0 0,0 6 334,0-1-81,0 7 81,0-3 0,-4 7 338,-1 4-162,-6-3 138,9 4 114,-4-6-162,6 0 1,2-6 11,2-4-174,4 4 1,6-5-115,1 6 0,-6 0 124,1 5-122,-7 0 1,8 7 57,-6 2 0,-1 4-158,-4 1 1,0 7 128,0 2 0,0 3-139,0-3 0,0-1-229,0-3-382,0-3 729,0 5 0,0-7 0,0 0 0</inkml:trace>
  <inkml:trace contextRef="#ctx0" brushRef="#br0">17815 4322 8026,'-6'-8'-1186,"3"0"1259,-7 3 499,7 4-430,-3-6 1,6 14 34,0 2 0,1 10-5,4 5 1,-2 9 12,7 5 0,-5 3-43,4 2 1,-4-5-144,4-1 0,-4-5 132,4 1 1,-4-9-273,5-5 1,-7-8-61,2-2 0,-2-5-57,1 0 1,-2-4 129,3-4 1,-4-4-99,-1-7 0,-1-4-191,-4 1 1,-1-8 55,-4 3 0,-2 0 355,2 0 1,-3-1-64,-1-4 0,5 4 217,-1 0 0,7 7-123,-2-2 372,4 3 1,2 3-95,4 4 1,3 3 19,6 6 1,0 0-16,1 0 1,4 1-73,0 4 0,1-2-265,-1 7 0,-3-7 130,3 2 0,-3 2-157,-2 3 0,-6-2 82,-3 1 0,1-4-24,-1 4 0,-2-1 18,-8 2 1,2 2-17,-7-2 0,1 3-73,-5 1 0,-1 0 107,1 0 1,0 0-88,0 1 0,1-1 80,4 0 0,2-4-144,7-1 1,2-6 68,3 2 0,3-3-73,6-2 0,5-2-20,0-3 1,4 4-79,-4-4 1,5 3 272,-5 2 0,0 0-122,-5 0 441,0 0 0,-1 7-181,-3 2 0,-6 4 272,-8 1 1,-4 5-163,-7 0 0,-4 6-150,0-1 0,-6-2-280,2 2 0,-3-2 124,3 1 0,-4-2 0,5-7 0</inkml:trace>
  <inkml:trace contextRef="#ctx0" brushRef="#br0">17048 6810 8098,'-8'8'-1124,"-5"4"1348,3-2 0,-1 7-90,2 2 1,-4 11-81,4-2 0,-5 4 72,-5-4 0,3 6 8,-3-1 0,3 2 20,2-2 0,1-3 101,4 3 1,-2 2-4,6-2 1,-4 2-109,4-2 1,0-8-80,5 3 0,2-4 80,2 0 1,0-5-80,5-10 0,0-2 77,6-7 1,-1 0-203,0 0 1,0-11-54,1-4 0,-6-8-36,1-1 0,-7-3-44,1-1 1,-2 1 119,-2 3 1,-2-1-26,-2 6 1,-6 0 69,-9 5 0,2 6-246,-7 3 1,7 4 137,-2 1 0,3 0-524,2 0 240,0 6 0,7 0-254,7 4 673,7 2 0,13-10 0,2 4 0</inkml:trace>
  <inkml:trace contextRef="#ctx0" brushRef="#br0">17090 7037 8098,'5'14'812,"0"1"0,6 0-469,-2 4 1,5-3-185,5 3 0,-1-3-154,5-2 1,1 0-116,5 1 1,-3-3 155,-2-2 0,3 1-834,-3-7 0,-4 1 788,-1-5 0,-3 6 0,-2 2 0</inkml:trace>
  <inkml:trace contextRef="#ctx0" brushRef="#br0">17289 6994 8224,'-6'8'425,"4"5"-75,-2-4 1,-4 6-111,-2 4 1,1-2-156,-5 7 1,2-2 90,-7 2 0,-1 4-217,1 0 0,-2 1-82,2 4 1,4-3-105,-4-2 0,5-1-442,4-3 1,2 1 47,3-6 621,4 0 0,1-11 0,8-2 0</inkml:trace>
  <inkml:trace contextRef="#ctx0" brushRef="#br0">17616 6824 8098,'0'14'741,"0"0"-486,0 1 0,-6 5-36,-4 4 1,-4 9-152,-5 5 0,2 3 112,-7 2 1,0-1 176,-4 1 0,6 1-121,3 3 0,5-2-215,4 2 0,4-9 173,6-5 0,0-4-524,0-6 0,6-8 84,4-11 1,4-4 27,5-4 0,-3-6 126,3-9 1,-4-3 48,0-6 0,-6 4-132,1 0 1,-7 2 45,2-2 0,-4 4-226,-1 6 1,-8 1 91,-6 3 1,0 4-256,-5 6 0,-2 0 518,2 0 0,-6 0 0,3 0 0</inkml:trace>
  <inkml:trace contextRef="#ctx0" brushRef="#br0">17844 6966 7935,'-8'0'349,"1"6"-292,7 4 1,4 2 560,5 3 0,1-1-172,9 0 0,3 2-300,1 3 1,-1-5-191,2 0 0,-2 1-387,2-6 1,1 2-488,-6-1 0,5 1 494,-5-7 1,-5 3 423,-4-3 0,-1-2 0,5 4 0</inkml:trace>
  <inkml:trace contextRef="#ctx0" brushRef="#br0">18085 6923 7935,'0'-8'-443,"0"4"550,0 8 0,-4 0 512,-1 5 1,-6 1-406,1 4 1,-2 5 16,-2 0 1,-1 6-289,1-1 1,0 1 71,0-1 0,-2 3-71,-3-4 0,3-1 72,-3 2 0,8-7 113,2 2 1,4-3-453,-5-2 323,7-6 0,-3-1 0,6-7 0</inkml:trace>
  <inkml:trace contextRef="#ctx0" brushRef="#br0">18185 6739 7935,'14'0'0,"0"0"452,1 0 1,-1 6-60,0 3 0,-5 6 40,1 4 1,-7-4-81,2 4 1,-4 3-284,-1 2 1,-1-2 12,-4 2 1,-3-7-149,-6 2 1,5-1-193,-1 1 1,2-8 277,-1 3-376,-4-3 221,11-3 1,-2 3-164,8-6 1,4-1 33,7-4 0,0 0 328,4 0 0,-1 5 23,5 0 0,1 0 156,5-5 0,-3 1 121,-2 4 1,1-2-121,-6 7 1,0-6 49,-4 6 1,-8-1-7,-2 5 0,-6 1 161,-9-1 0,-3 2-69,-15 3 0,-2 3-520,-8 6 1,-3 1-205,3-1 0,3-1-471,2-3 0,9 1-2007,6-6 2821,2 0 0,-5-11 0,-1-2 0</inkml:trace>
  <inkml:trace contextRef="#ctx0" brushRef="#br0">18171 7563 8019,'-7'-8'264,"6"-4"1,-6 12 0,7 0 1,0 6-270,0 8 1,0 5 73,0 0 1,0 6-303,0-1 0,0-3-71,0-2 1,0 1-237,0-1 1,0 0 538,0-5 0,-6 0 0,-2 1 0</inkml:trace>
  <inkml:trace contextRef="#ctx0" brushRef="#br0">18043 7762 8019,'0'21'530,"0"-6"-302,0 4 1,1 2-51,4-2 1,-2 1 49,7-1 1,-6-3-243,6 3 130,-1-9 0,6-4-18,-1-6 0,5-8-3,0-6 1,0-2-183,-5-8 0,2 1-777,3-6 0,-4 6 864,4-1 0,-3 6 0,-2-2 0</inkml:trace>
  <inkml:trace contextRef="#ctx0" brushRef="#br0">17630 8302 7855,'-6'-14'-566,"0"5"396,-4-1 0,-2 7-92,2-2 1,-2 4 0,-3 2 722,1 4 1,0 3-133,0 6 1,-5 5-65,0 0 1,0 6 34,5-1 0,-1 3-114,1 1 0,5 2 27,-1 4 0,7-4-81,-2 3 1,5-3-93,5-2 0,3-6 140,6-3 1,2-5-340,3-4 1,-2-4-83,7-6 1,-5-11-91,5-3 1,-7-10-330,2 1 0,2-4 297,-3-2 1,0 6-283,-9-1 645,4 7 0,-11-10 0,4 5 0</inkml:trace>
  <inkml:trace contextRef="#ctx0" brushRef="#br0">17645 8146 8081,'6'-22'0,"-4"-3"0,2 6-9,4 0 1,-5 6 224,7 4 212,-7 2-267,10 7 1,-12 11 63,4 4 1,1 10-49,-1 3 0,0 2 30,-5 8 0,0 0-136,0 5 0,-2-5-19,-3 0 0,2-2-147,-6 2 1,4 1 87,-4-6 0,5 1-145,0-6 1,-3-6-174,3-3 245,-1-9-483,5-4 336,0-19 1,1-2-215,4-14 0,-2 1 118,7-1 0,-1 2-21,6 4 0,-1 1 426,0 3 1,0 4-86,0 1 1,1 2 97,-1 7 0,-5 0-71,1 5 1,-2 6 376,1 4 0,-1 4-172,-3 5 1,-4-2 68,4 7 1,-2-5-20,2 5 0,-3-7-482,2 2 0,4-3-505,2-2 0,-2-1 171,1-4 537,1-2 0,10-14 0,2-1 0</inkml:trace>
  <inkml:trace contextRef="#ctx0" brushRef="#br0">18071 8288 8077,'0'-14'-161,"-6"0"0,-2 6 84,-6 3 1,4 5 563,1 5 0,-1 3-94,-4 6 0,5 6-195,-1 4 0,1-2 43,-6 2 1,8 0-16,2 4 0,3-6-232,2-3 1,0-3 140,0-2 0,2-6-449,3-3 1,2-4 195,8-1 0,-6-1-235,1-4 1,-1-3 71,5-6 0,1-5-89,-1 0 0,-5 0 94,1 5 1,-6 1 90,6 4 1,-7 1 263,2 3-178,-4 4 0,-1 2 439,0 13 0,0 1-174,0 4 0,0 1 60,0-1 0,2 5 43,3-5-348,-4 0 7,12-5 1,-5-6-338,6-4 1,-4-8-601,-1-6 1009,-6-2 0,10-9 0,-5-1 0</inkml:trace>
  <inkml:trace contextRef="#ctx0" brushRef="#br0">18199 8260 7715,'0'14'-103,"0"0"657,0 0 1,0 2-241,0 3 0,0-1-173,0 5 1,0-4-28,0 5 1,0-7-143,0 2 0,0-3-132,0-2 141,0 0-691,0-6 521,0-1 0,0-9-66,0-3 1,0-7-11,0-7 1,0-2-24,0 2 0,2-1 146,2-4 0,0-1 28,5 6 1,-4-5 181,4 5 1,1-5-120,4 5 1,-5 5 496,1 5 1,-5 6 46,4-2-140,-6 3 0,5 10-5,-3 6 0,-3 2 134,2 8 0,-2-2-249,-2 2 0,0 6-70,0-7 1,-5 6-458,0-10 1,1 1 216,4-1 0,0-8-1263,0 4 666,0-4 174,0-3 0,0-4-123,0-8 623,0-4 0,0-13 0,0-1 0</inkml:trace>
  <inkml:trace contextRef="#ctx0" brushRef="#br0">18412 8246 8075,'8'0'-588,"-1"6"-74,-7 3 0,0 4 735,0 1 0,0 2-68,0 3 0,0-3 75,0 3 1,0-4-65,0 0 1,-5-1 67,0 0 0,0-4-126,5-1-188,0-6-181,0 4 346,0-7 0,0-2 65,0-3 0,0-3 0,0-6 0,0 0 0,0 0 0,0-1 0,7 1 0,2 0 38,4 0 0,1 6-12,0 3 0,-4 4 324,-1 1 0,-4 1-95,4 4 1,-5 8-34,0 6 1,-2 4-101,-2-4 1,0 5-144,0-5 1,0 0 124,0-5 1,0 0-1107,0 0 685,6-6 0,-3-1 79,7-7 1,-7-2 237,2-3 0,3-3 0,-5-6 0,6 0 0,-4 1 0,5 4 0,-7-4 0,9 5 0,-4-6 0,6 1 53,1 4 0,-1-4 174,0 4 0,-4-4-67,-1-1 1,1 0-90,4 0 1,-5-5-69,1 0 1,-2-2 83,1 2 0,-3 3-221,-6-3 0,0 8-9,0 2 34,0 6 1,-1-4 53,-4 7 0,-3 0 23,-6 0 1,5 8 170,-1 7 0,1 0-101,-6 9 1,6-2 283,-1 2 1,6 1-66,-6-6 1,7 5 18,-2-5 1,4 1 124,1-1-299,0-3 0,6 3-60,3-10 0,4 3-186,1-8 0,1 1 86,-1-5 1,0-6-122,0-4 1,4-2-409,-4-3 1,6-4 252,-10 0 0,6-4 74,-7 4 0,-1-5 260,1 5 0,-5-6 0,8 3 0,-4-7 0</inkml:trace>
  <inkml:trace contextRef="#ctx0" brushRef="#br0">18825 7890 8038,'0'-14'-288,"0"0"0,4 4-360,1 1 0,0 4 612,-5-4 1,0 4 8,0-5 880,0 7-228,0-3-104,0 6-369,0 0 0,0 11-121,0 3 1,0 5 102,0 0 1,-5 5 25,0 9 1,1 8-15,4 6 0,0 7-1,0-2 1,0 3-79,0 2 1,0-1 42,0-4 1,0 0-439,0-10 1,4-2 185,1-12 0,6-1 142,-1-3 0,9-3 0,3-7 0</inkml:trace>
  <inkml:trace contextRef="#ctx0" brushRef="#br0">19692 3199 8362,'-6'-8'276,"4"1"-13,-11 7 0,6 2-7,-8 3 1,-5 9 39,-4 10 0,2 6-186,-2 8 1,1 0-67,-6 9 0,1-1-196,-1 1 0,6-3 109,-1 4 1,7-6-196,-2-4 1,3 0-1288,2-9 1525,-1 2 0,7-15 0,2 5 0</inkml:trace>
  <inkml:trace contextRef="#ctx0" brushRef="#br0">19294 3469 8285,'-8'0'-295,"0"6"246,3 4 0,4 4 886,-4 5 0,3 3-249,2 6 0,-1-1-259,-4-3 1,2 7-56,-6-2 1,4 4-5,-5 0 1,2 2-100,-1 3 0,-2 1 84,6-5 0,-4-3-247,4-7 1,2-4 77,7-5 1,6-9-463,9-6 0,9-14 41,10-15 0,5-7-106,4-11 1,10-9 137,-25 25 1,3 1 0,5-2 0,2 2 0,1 2 0,1-1 0</inkml:trace>
  <inkml:trace contextRef="#ctx0" brushRef="#br0">21156 5374 7958,'0'-8'-925,"0"-5"1830,0 12-155,0-6-605,0 7 0,0 2 26,0 3 1,5 3 167,0 6 0,0 6-107,-5 4 0,4 4 95,1 6 1,0 2-74,-5 7 0,0 7-21,0 7 1,0 0-82,0 5 1,1-4 98,4-1 1,-3-5-300,3 0 1,-4 0-44,-1 5 1,5-6-55,0-4 0,-1-4 97,-4-5 1,0-5-95,0-10 0,5-2-95,0-7 0,0-4-628,-5-1-360,0-6 806,0-9 0,0-4-196,0-8 0,0 0 191,0-1 1,0 2 423,0-7 0,6-6 0,2-6 0</inkml:trace>
  <inkml:trace contextRef="#ctx0" brushRef="#br0">21384 5246 8073,'0'-14'-76,"0"6"0,2-3 677,2 6 0,6-5-155,9 6 1,-2-1-172,7 5 1,1-2-99,8-2 1,-1 2-119,6-3 0,3 2-9,1-2 1,3 4-70,-12-4 1,6 4-162,-1 1 1,-1 0 155,1 0 0,-5 0-97,5 0 1,-8 0 4,-2 0 1,-1 4 54,-8 1 1,5 6 85,-5-1 1,-2 2 128,-8 2 0,2 5 85,-6 0 1,5 2-127,-6-2 1,6-2 19,-5 7 0,4-5-40,-4 5 0,4-5 54,-4 4 1,5 1-36,-6 4 1,3 5-62,-3 1 0,-2 11-47,3 3 0,-4 6-134,-1 2 0,0-3-147,0-1 1,0 0 111,0 5 0,0-7-175,0-2 1,0-6 109,0-4 0,0 2-126,0-7 0,0-5 69,0-4 0,-6-7-297,-4 2 1,-2-3-75,-2-2 658,-7-6 0,-7 5 0,-9-5 0</inkml:trace>
  <inkml:trace contextRef="#ctx0" brushRef="#br0">21483 6397 7942,'-14'-8'1100,"6"2"0,4 6-595,8 0 0,11 0-149,8 0 1,4-1-123,2-4 1,5 3 39,4-2 0,3-4-148,2-2 1,-5-2-128,0-3 0,-2 1-961,2 0 0,3 0 591,-3-1 1,-2 1 370,2 0 0,-6-7 0,3-1 0</inkml:trace>
  <inkml:trace contextRef="#ctx0" brushRef="#br0">21526 4890 7904,'-6'-7'0,"3"-1"-77,-7 3 0,5 3-272,-4-2 626,6 2 540,-10 2-336,12 0-133,-6 0-328,7 0 120,7 6 0,-4 9-97,6 8 0,-1 4 107,2 2 1,1 4-321,-7 0 0,6 2 66,-5-2 1,4-8-367,-4 4 0,4-11 225,-4 1 1,1-4-761,-1-6 639,-3 4 0,4-13 366,-6 0 0,0-13 0,6-9 0,2-6 0</inkml:trace>
  <inkml:trace contextRef="#ctx0" brushRef="#br0">21654 4890 7924,'14'0'-301,"0"0"-39,1 0 1,5-4 617,4-1 1,-2-5-15,2 6 1,1-9-324,8-1 0,-1 0 98,6-5 1,0 1 54,4-1 1,1 8 35,0-3 0,-5 5-2,-1-1 1,-10 4-23,2 6 0,-9 0 109,4 0-114,-7 0 0,2 6-27,-9 4 0,1-2-33,-6 1 0,6-1 75,-2 1 0,-1 2-128,1-6 0,-4 5 35,5-6 1,-6 7-42,6-1 1,-5 3 114,4 1 1,-6 0 4,2 0 0,1 7-46,-1 2 0,0 7 15,-5 8 1,0-4-55,0 8 0,0 2 52,0 4 0,0-1-112,0-4 1,0 3 62,0-4 0,0 9-139,0-8 1,5 2-121,-1-2 1,3-2-224,-3-3 1,-2 3-234,3-3 0,-4-3 241,-1-2 0,0-3 454,0-2 0,0 1 0,0-1 0</inkml:trace>
  <inkml:trace contextRef="#ctx0" brushRef="#br0">22251 5900 7922,'14'0'115,"1"0"4,-1 0 1,0 0 211,0 0 1,2-2-37,3-3 0,-2-1-833,7-3 0,-6-4 84,0 4 454,-2-4 0,-2-1 0,1 0 0</inkml:trace>
  <inkml:trace contextRef="#ctx0" brushRef="#br0">21796 4407 7959,'0'-8'-213,"0"15"0,0 8 672,0 14 0,0-1-319,0 1 1,0 4-218,0 0 1,0 0 103,0-4 1,0-6-136,0 1 1,0-7-356,0 2 155,0-3-475,0-2 539,0 1 1,0-6-119,0 0 362,0-5 0,0 2 0,0-6 0</inkml:trace>
  <inkml:trace contextRef="#ctx0" brushRef="#br0">21910 4549 7959,'22'-14'0,"5"0"-148,-3 0 1,3 1 219,1 3 1,7-2 203,3 2 1,-2-2-169,2-2 1,-5-1-195,5 1 0,-6 5 70,1-1 1,-3 1 149,-2-6 1,-4 6-119,0-1 0,-7 7 215,2-1-238,-3 2 84,-2 2-42,0 0 0,-4 5 32,-1-1 0,-6 8-1,2-3 0,-2-1 38,2 1 0,-4 1-35,4 4 1,2 0 14,-3 1 1,7 0-14,-1 4 1,-2-3 8,1 3 0,-4 3-31,4 2 0,-4 3 1,5 1 0,-7 2 5,2 3 0,-4-1-13,-1 6 1,0 0 16,0 4 1,0 7-3,0 3 1,0 4-210,0 1 0,0-5 62,0 0 1,0-6-471,0 1 0,0-4 62,0-5 0,0-5-156,0-10 0,0 3 323,0-7 0,-6 0 331,-4-5 0,-2 6 0,-3 3 0</inkml:trace>
  <inkml:trace contextRef="#ctx0" brushRef="#br0">22379 5544 8076,'0'8'1341,"6"-1"-853,4-7 1,3 0-69,1 0 1,2-2-198,3-3 1,3 2-119,6-6 0,1-1-192,-1-4 0,2 6 87,3 3 0,-9 4 0,3 1 0</inkml:trace>
  <inkml:trace contextRef="#ctx0" brushRef="#br0">22493 6710 7436,'-5'-9'-514,"0"-1"449,1 7 833,-3-3-476,-1 6 0,-4 6-192,2 4 0,-2 2 167,2 2 1,2 5-94,-1 0 0,6 8 19,-2 2 0,2 1-66,-2 7 1,3-3-23,-2 4 1,2-2 52,2 2 0,2 1-176,2-6 1,0 4-105,5-9 1,1-2-239,4-12 1,0-2 22,0-2 1,2-5-202,3-10 1,-3-5-45,3-9 0,1 2 301,-1-7 1,0-4 280,-5-5 0,1 0 0,-1 4 0</inkml:trace>
  <inkml:trace contextRef="#ctx0" brushRef="#br0">22578 6611 7978,'7'-8'-777,"-6"-5"966,12 12 0,-12-4 415,4 10 1,-3 7-335,-2 7 0,4 11-54,1-1 0,0 8-140,-5 1 1,0-1 135,0 1 0,0-5-266,0 5 1,-2-5-28,-2 5 1,2-7-67,-3 3 1,-1-9 76,1-1 1,-4-7-337,4 2 64,0-10 200,-1 4 1,4-13-178,-2 0 1,2-8 63,2-11 0,6 2-23,4-7 1,2 0 24,3-4 0,-1-4 81,0 4 0,5-2 139,0 11 1,-2 0 166,-7 5 0,2 6 78,-2 3 1,-2 5-111,1 5 1,-5 4 381,0 10 1,-2 5-192,-2 9 1,0-3 134,0 3 0,0-3-217,0-1 0,0-6-413,0 1 0,1-6 110,4 0 1,3-8-193,6-5 0,0-4 284,1-1 0,-1-12 0,0-4 0</inkml:trace>
  <inkml:trace contextRef="#ctx0" brushRef="#br0">22891 6838 7338,'-8'0'1003,"2"0"-877,6 0 25,0 6 0,1-4 44,4 3-29,-3-4 30,4-1 53,-6 0-74,0 0-70,0-6 143,0-2 15,0 0-307,0 2 130,-6 6 0,3 0-270,-7 0 193,7 6 37,-3 2 1,6 2-202,0-1-388,-7-6 383,6 4 66,-6-7 323,7 0-174,-6 0 119,4 6 1,-9 2-89,7 6 1,-1 2 128,5 3 1,-5-3-61,0 2 0,1 3-50,4-2 0,0 0-41,0-5 1,4 0-94,1 1 0,6-8-259,-1-2 1,2-3 147,3-2 0,-1-3-199,0-7 0,0-1 133,0-13 0,1 1-104,-1-6 1,-5 6 16,1-1 0,-7 0 79,2-4 1,1 1 243,-1 3 1,0 4-127,-5 5 420,0 1 1,-2 2-177,-3 2 1,4 5 291,-4 10 0,-1 9-175,1 10 0,-1 3 60,1 1 0,3 1-106,-3-1 0,4 1-61,1-1 0,1-4-216,4-1 0,-2-7-884,7-2 96,-1 1 1,6-14 398,-1 4 0,-5-3-249,1-2 1,-6-7 695,6-2 0,-7-10 0,3-3 0</inkml:trace>
  <inkml:trace contextRef="#ctx0" brushRef="#br0">23047 6753 8054,'0'14'457,"5"0"-172,0 0 1,0 2-54,-5 3 1,0 3-156,0 7 1,0-1 108,0 1 0,0-6-135,0 1 1,0-5 96,0 5 1,0-7-434,0 2 1,0-8-324,0-1 67,0-7 0,0 1 283,0-8 0,0-4-52,0-6 0,4-7 3,1-3 0,1-7 8,-1-2 1,-2-5 298,7 4 0,-5-3 0,4 3 0,-4 1 18,4 5 0,-4 6 327,4 3 490,-5 3-456,8 8 1,-5 3 159,2 10 1,-1 9-148,-3 10 1,-4 3 13,4 1 1,-3 2-325,-2 3 1,0-3 93,0 4 1,0-9-604,0-1 0,0-7-60,0 2 0,0-3-1100,0-2 1125,0-6 462,0-2 0,0-6 0</inkml:trace>
  <inkml:trace contextRef="#ctx0" brushRef="#br0">23246 6696 7925,'10'-10'417,"-1"1"-198,-5 6 1,2-2 175,-6 10 1,0-2-189,0 6 1,0 7-50,0 8 0,0 4-17,0 6 0,-5-3 105,0 7 1,1-6-270,4 1 0,0-3 123,0-2 0,0-6-438,0-3 1,0-8 162,0-1 1,1-7-170,4 2 0,-3-10 84,2-4 0,3-6-48,-3-4 0,6-4 100,-5-10 1,6 1-106,-2-6 0,-1 0 146,1-5 0,-4 7-1,5 3 0,-2 8 659,1 1-308,4 7 285,-5 2 1,0 11-94,-4 8 1,3 11 111,-3 8 0,1 6-177,-5 4 0,-5 2-84,1 3 0,-1 1-747,5-6 1,0 0 325,0-4 1,0-7 194,0-3 0,0-3 0,0-2 0</inkml:trace>
  <inkml:trace contextRef="#ctx0" brushRef="#br0">23488 6909 7906,'14'0'568,"1"-6"1,-1 0-388,0-4 1,0-3-13,0 4 0,-4-4-139,-1-1 1,-1-5-271,2 0 0,-4 0 191,-6 5 1,0 0-308,0 0 0,0-1 155,0 1 0,-1 5-20,-4-1 0,2 7-128,-7-2 141,1 4 413,-6 1 0,1 6-73,0 4 1,6 4 296,3 5 0,-1 1-159,1 4 0,-1 3 204,1-4 1,4 4-129,-4 2 0,3-2-79,2-4 0,2-2-142,3-7 1,3-1-252,6-4 1,0-3-505,0-6 1,0 0 365,1 0 0,-1-6-679,0-3 0,-4-9 3,-1-1 940,-6-6 0,10 3 0,-5-6 0</inkml:trace>
  <inkml:trace contextRef="#ctx0" brushRef="#br0">23701 6454 7904,'0'-8'1064,"0"15"0,-4 8-606,-1 14 0,-1-1-185,1 1 0,3 6 16,-2 2 0,0 5-45,0 0 0,2 7-208,-3 3 0,4-3-128,1-1 0,0-6-236,0-4 1,6-9-229,4-10 1,2-5-720,2-5 0,-4-2 1275,-1-7 0,7-7 0,6-1 0</inkml:trace>
  <inkml:trace contextRef="#ctx0" brushRef="#br0">23815 6710 7904,'14'0'1166,"1"0"0,-1 0-927,0 0 1,7 0-23,2 0 0,-1 0-713,2 0 0,-7-5-13,2 1 1,-3-1-309,-2 5 1,1 0 402,-1 0 414,-6 0 0,-2-6 0,-6-2 0</inkml:trace>
  <inkml:trace contextRef="#ctx0" brushRef="#br0">23915 6795 7904,'-22'15'-81,"3"-1"0,4 0 383,6 0 0,3-4 456,6-1 0,0-4-326,0 4 0,1-5-149,4 0 0,9-2-322,10-2 1,3-6 94,1-4 0,1-2-602,-1-3 1,0 1 348,1 0 1,-7 4-1513,-3 1 1709,3-1 0,-6-4 0,4 0 0</inkml:trace>
  <inkml:trace contextRef="#ctx0" brushRef="#br0">24199 6511 7887,'2'-8'496,"2"3"0,4 4-200,6 1 0,1 0 747,-1 0 1,2 0-504,3 0 1,1 0-336,4 0 0,1 1-95,-6 4 0,0-2-177,-5 7 0,-4-5 169,-1 4 0,-6 1-38,2 4 1,-10 0-34,-4 0 0,-5 5-84,-5 0 1,1 5-57,-5-5 1,7 4 194,2-4 0,-1 0 17,6-4 0,3-6 37,1 1-59,3-1 0,4 4-42,3-4 0,3-3-114,6-6 0,0 0 63,0 0 1,2 5 55,3 0 0,-2 0 112,7-5 1,-2 0-38,2 0 0,-4 4 132,-5 1 1,-3 1-15,-2-1 1,1 3 132,-6 6 1,-9 2 231,-10 3 0,-8-2-156,-11 7 1,1 0-515,-6 4 0,0 5 82,-4 1 1,-7 5-2036,-3-1 0,1-2 2021,-1 2 0,0-1 0,-8 4 0,-7 1 0,31-19 0,0 0 0</inkml:trace>
  <inkml:trace contextRef="#ctx0" brushRef="#br1">20915 6753 8008,'-14'8'0,"-1"-4"658,7-2-378,2-2 0,19 2 31,6 2 0,6 4-164,3 6 1,1-4-121,-1-1 1,-1-1-150,-3 2 1,-2 1 121,-3-6 1,-8 6-146,3-2 0,-9-1 82,0 1-105,-4 1 0,-1 4 46,0 0 0,-6-4-3,-4-1 1,-2 1 63,-2 4 0,-2-4 8,-3-1 1,3 0 189,-3 6 1,5-6-101,4 1 0,-1-6 216,7 6 0,-1-5-68,5 4 1,1-4-16,4 4 1,3-1-82,6 2 1,-4 2-51,-1-2 0,1-2 27,4 1 1,-5-1-150,1 2 0,-7 2 16,2-2 0,-4 2 49,-1 3 1,-1-1-115,-4 0 0,-4 0 73,-10 0 1,1 1-67,-5-1 1,4 0 51,-5 0 1,5-4-308,-5-1 1,7-6-67,-2 2 1,5-10-672,4-4 1117,-2-10 0,4-3 0,-7-7 0</inkml:trace>
  <inkml:trace contextRef="#ctx0" brushRef="#br1">21128 6980 8008,'14'0'651,"0"0"-424,1 0 1,-1 3-11,0 7 1,0-1 24,1 10 0,-1-3-188,0-2 0,0 1 130,0-1 0,5 0-540,0 0 1,0-4-31,-5-1 1,5-6-251,0 2 0,0-3-608,-4-2 1244,-1 0 0,0-13 0,0-3 0</inkml:trace>
  <inkml:trace contextRef="#ctx0" brushRef="#br1">21341 6852 8008,'0'-8'0,"2"2"-227,3 6 387,-4 0 1,5 6 348,-6 4 0,0 3-323,0 1 1,-1 5-249,-4 0 0,2 4 23,-6-4 0,4 5 100,-5-5 1,1 6-210,-5-1 1,4-4 79,1-1 0,1 2-275,-2-2 1,-1 0-61,6-5-563,1-6 966,-3-2 0,6-12 0,-5-2 0</inkml:trace>
  <inkml:trace contextRef="#ctx0" brushRef="#br1">21483 6739 8008,'29'0'0,"-1"0"158,1 0 1,-7 4 336,-3 1 0,-3 11-22,-2-2 1,-5 8-186,1-3 0,-7 5-162,2-5 1,-4 6 114,-1-1 1,-1-4-186,-4-1 0,-1-1 129,-4 1 0,-2-8-451,2 3 68,4-3 0,-2-3-309,3-3 371,4-4 1,1-1 20,9 0 1,5 0 136,5 0 1,-1 0-71,5 0 0,-5 0 217,1 0 1,1 0-19,-1 0 1,0 0 95,-5 0 1,0 5-107,1 0 1,-3 1 398,-2-1-160,2-4 1,-8 10-88,5-6 1,-6 1 64,2-1 1,-5 3-36,-5 6 1,-3 0-245,-6 1 1,-6 5-47,-4 4 0,-9 4-336,-5 5 1,-8 4 10,-1 5 1,-1-5-1127,6-4 1418,5-3 0,-2-2 0,6 1 0,1-1 0,2 1 0</inkml:trace>
  <inkml:trace contextRef="#ctx0" brushRef="#br1">21171 5388 8155,'-8'-2'-1121,"3"-2"1175,-3 2 0,7-6 985,-4 3-730,3 4 0,4-7-46,3 3 0,2 4-106,8-4 1,-1-1-75,0 1 0,7-1-497,2 1 305,4 3 0,8-9 109,3 6 0,3-6 0,2 4 0</inkml:trace>
  <inkml:trace contextRef="#ctx0" brushRef="#br2">21327 5530 7858,'-8'0'1481,"2"0"-1110,6 0-385,0 0 236,0-6-281,0 4 138,0-4 1,-2 6-178,-2 0 0,0 0 6,-5 0 114,6 0-50,-10 0 1,5 0 86,-6 0 127,6 0-114,-5 0-55,6-6 1,-8 4 64,1-3-82,0-3 1,0 7-5,-1-4 1,0-1-13,-4 1 0,1 0-31,-5 5 0,4-1 57,-5-4 1,5 3 152,-5-2 1,2 2-152,-2 2 1,-2 0 123,2 0 0,2 0-92,-2 0 1,7 0-8,-2 0 1,-2-5-29,2 1 1,0-1-7,5 5 1,-5-5-42,0 0 0,0-1 70,5 1 0,0 4 71,0-4 1,-1-1-89,1 1 1,0 0 145,0 5 1,0 0-119,-1 0 1,-4-4 27,0-1 0,0 0-31,5 5 1,0-2-1,0-2 1,3 2-74,-4-3 1,9 2 81,-8-2 1,3 4-92,-3-4 0,-1 4 65,1 1 1,-2-5-47,-3 0 0,4 0 11,-4 5 1,-2 0-3,2 0 1,-4 0 6,4 0 0,-2 0 0,2 0 0,3 0 27,-3 0 1,4-1-20,0-4 1,1 3 50,0-2 0,4 2-44,1 2 1,-1-5-5,-4 1 1,0-1-42,0 5 1,0 0-9,-1 0 0,0 0 31,-4 0 0,3-2-10,-3-2 1,-2 2 73,2-3 0,-4 4-58,4 1 1,-5 0 23,5 0 1,-1 0-20,1 0 1,1-2-116,-6-3 1,6 4 121,-6-4 0,0 4-157,-4 1 1,-1 0 97,1 0 1,-1 0-30,1 0 1,0 0 355,-1 0 1,1 0-112,-1 0 1,1 0-89,-1 0 0,1 1-50,-1 4 1,1-4-113,0 4 1,-2 1 53,-4-1 1,4 0-143,-3-5 0,-2 0 255,2 0 1,0 0-25,5 0 1,-1 0 144,1 0 0,1 0-77,3 0 1,-1-5-14,6 0 0,-2 1-44,3 4 1,2 0-56,-3 0 0,-2 0 99,2 0 0,-4 0-194,4 0 1,-2 0 45,2 0 1,-1 4-61,-4 1 0,-3 2 64,3-3 0,2-2 13,-1 3 0,4-2 143,-5 1 0,2-2-71,-2 3 1,2-4 184,3-1 1,3 0-22,-3 0 1,3 0-141,2 0 0,5 0-114,-1 0 0,1 0 124,-5 0 0,4 0-124,1 0 0,-1 0 66,-4 0 0,0 0-165,-1 0 0,-3 0 80,-1 0 0,-2 5 229,2 0 1,-1 0-28,-4-5 1,-3 0 115,3 0 0,-1 0-320,1 0 0,-3 4 134,4 1 1,-4 1-137,-2-1 0,1-3 104,0 2 0,1 0-145,3 0 0,-1-2 60,6 3 0,0-4 159,5-1 1,-5 5-65,0 0 1,0-1 14,5-4 0,-1 7-32,1 2 1,0-1 6,0 2 0,-5-2-28,0 1 1,0 4 110,5-4-478,-1 4 101,1 1-767,6-6-14,2-2 339,6-6 0,2 0-756,2 0 483,-2-6-384,10-2 453,-10-6 899,4 0 0,-12-1 0,-2 1 0</inkml:trace>
  <inkml:trace contextRef="#ctx0" brushRef="#br2">17389 5402 8120,'8'-14'446,"-2"0"0,-1 4 34,-1 1 1,3 6 172,-3-2-249,-2 3-202,4 2 0,-6 7 5,0 2 0,0 4 29,0 1 1,-1 2-108,-4 3 0,2-3 123,-7 3 1,1 1-166,-5-1 1,0 0 90,-1-5 0,6 0-134,-1 1 0,2-1 35,-1 0 0,1-1 164,3-4-201,4 4 1,-6-10 40,7 6 0,7-5-126,2 0 0,10-2 91,5-2 1,3 0-192,1 0 0,1 0 59,-1 0 0,5-2-592,0-2 1,7 0 73,-2-5 0,3 6 602,2-2 0,6-3 0,1 0 0</inkml:trace>
  <inkml:trace contextRef="#ctx0" brushRef="#br3">21754 5061 7938,'0'-14'-864,"0"0"1470,6-1-214,-5 1-27,6 6-71,-7 2 75,0 6-48,0 0 59,-7 0-207,6 0 1,-10-2 438,6-2-378,0 2 1,5-6 224,0 3-273,-6 4 0,4-7 203,-2 3-343,-4 4 0,5-6 83,-7 7 1,5 0-195,-4 0 0,4 0 46,-4 0-68,-1 0 1,-2-1-117,2-4 172,-2 3 0,5-5 93,-2 2 1,1 3-36,3-3 14,-3-2 1,-6 3-14,0-5 1,4 6-62,1-2 0,-2-1 20,-8 1 1,3-1-112,-3 1 1,-2 3 115,3-2 1,-8 0-13,3 0 0,0 2-8,0-3 0,4 2 1,-5-2 0,2 4 94,-2-4 0,-1 2-83,6-2 0,-6 4 147,1-4 0,-3 3-122,-1 2 0,-2-4 13,-3-1 1,-4 0-37,-5 5 1,-1 0-5,0 0 0,4 0-47,-4 0 0,8 0 70,-7 0 0,9 0-68,-1 0 1,3-1 47,-2-4 1,3 3 90,-4-2 1,6 0-95,4 0 0,-3 0 137,4-5 0,1 4-71,-2-4 0,2 4 94,-2-4 1,2 4-180,3-5 0,2 6 80,-7-6 1,7 7-154,-2-2 0,-2 2 87,2-2 1,-5 4-97,6-4 1,-3 3 84,2 2 1,3 0-15,-3 0 1,3 0 22,2 0 1,0 0 13,0 0 0,0-4 79,-1-1 1,1 0-84,0 5 0,0 0 108,-1 0 0,0 0-90,-4 0 0,1 0 36,-5 0 0,1 0-23,-2 0 1,-3 0-30,3 0 1,-3 0-28,-1 0 0,4 5-14,1 0 1,-1-1 93,-5-4 0,3 0-48,2 0 1,-3 0 174,3 0 1,2 0-103,-1 0 1,4 0-42,-5 0 0,0-4 17,-4-1 1,-1 0-98,1 5 1,-5 0 51,0 0 0,-5 0-26,4 0 0,-3 0 178,3 0 0,-4 0-136,5 0 0,-1 0 5,0 0 0,4 0 5,-3 0 0,3 5-21,2 0 0,1-1-12,3-4 0,-3 5-13,4 0 1,-4 1-11,-2-1 1,1-3 39,-1 2 1,1 3 195,0-3 0,1 6-127,3-5 1,-1 6 14,6-2 0,-5-1-41,5 1 0,-5-4-20,6 5 0,-1-2 9,4 1 1,-4 2-240,0-6 155,0 6 0,5-8 72,0 7 1,1-6 99,4 6 0,-4-6-123,4 6 1,1-5 5,-2 4 1,6-4 1,-6 4 0,5-4-62,-4 5 0,4-6 0,-4 6 1,4-5-149,-4 4 1,4-1-190,-5 1 286,7 4 0,-5-11-669,4 2 162,2 4 137,-4-6 0,6 3-323,0-10-908,0-3 1113,0-6 1,0 0 199,0-1 1,0 6 389,0-1 0,0 6 0,0-6 0,0 7 0,-5-5 0,0 3 0,-1 2 0,1-6 0,2 6 0,-7-2 0,6-2 405,-6 3-190,7-1 1,-5 5 1297,3 0-938,4 0 1,-10 2-45,6 2 1,-1 4-191,1 6 1,-1 5-86,-4 0 1,-1 2-92,6-2 0,-1-2 63,1 7 0,4-7-84,-4 2 1,3-8 45,2-1 0,7-5 15,2 4 1,5-6-30,5 2 0,-1-4 17,5-1 1,1 0-141,5 0 1,-6-4 110,1-1 0,0-1-686,4 1 1,2 2 315,3-7 1,4 2 205,5-1 0,1-10 0,0 3 0</inkml:trace>
  <inkml:trace contextRef="#ctx0" brushRef="#br1">22024 4649 7901,'-8'0'-185,"2"0"225,-1 0 58,6 0 1,-6-2 133,7-3 96,0 4-175,0-12 0,-1 10 164,-4-6-168,3 5 1,-6-7-22,4 7 0,1-3-118,-7 3 1,5 2 125,-4-3 1,4-1-134,-4 1 0,4-1 66,-5 1 1,3 2-20,-3-6 1,-3 4 4,4-5 0,-4 6 6,-1-6 0,0 2 38,0-1 1,-1 1-31,1 3 1,-2 2 14,-3-7 0,2 6 2,-7-6 1,1 5-116,-6-4 0,1 4 73,-1-4 0,-4 6-53,0-2 0,-2-1 110,2 1 1,3-5 102,-3 6 1,3-6-45,1 5 1,-4-4-84,0 4 0,3-1-111,2 1 0,2 2 77,-7-7 0,-3 7-107,-2-1 0,-3-3 93,-2 3 0,1-3-166,-1 2 0,2-1 43,3-3 0,-2-4 114,7 4 1,0-4 177,5-1 1,-1 4-72,1 1 0,4-1-2,0-4 1,5 1-59,-4 4 0,-1-2-53,-4 6 0,-1-4-13,1 4 0,-1-1-192,1 1 0,-5 3 120,0-2 1,-5 2-75,4 2 1,-3 0 252,3 0 0,1 0-145,5 0 0,-1 0 147,1 0 1,1 0-71,3 0 1,-3 0 26,4 0 1,1 0-5,-2 0 0,2 2 38,-2 2 0,-3-2-93,4 3 0,-4-2-18,-2 2 1,-1-4 33,-3 4 1,3 1 1,-3-1 1,3 1 69,1-1 1,-2-3-61,2 2 0,-2 3 70,7-3 1,2 1-41,-2-5-11,7 0-44,-4 0 51,1 6-19,4-4 18,-4 4-22,-1-6 1,4 5 20,-7 0 0,0 1-15,-4-1 0,-1-2-70,1 6 61,-7-5 13,5 8-5,-5-10-87,7 10 1,0-10 122,-1 3-79,7 3 31,-5-7 0,10 6 45,-7-7 1,7 1-4,-2 4 0,3-4 44,2 4 1,0-2-79,-1 2 0,1-2 19,0 7 0,0-6-2,-1 6 0,1-2-75,0 1 0,0 2 134,0-6-380,-1 6-47,1-3-330,6 0 40,-4 5 169,10-12-700,-4 6 379,6-7-552,0 0 0,0-7 697,0-2 0,0 1-232,0-2 840,0 1 0,0-5 0,0 4 0,0 1 0,0 6 0,0-4 0,-2 9-263,-3 3 573,4-4 0,-12 10 305,4-6 1,1 4 58,-2-4 0,1 6-250,-5-1 1,-1 4 49,1 5 1,0-2-91,0 7 1,0 0 35,-1 4 1,1 0-137,0 1 0,4-2-245,1-4 1,6-2 126,-2-7-217,3 0 0,9-1 140,2-3 1,10-10-74,5-10 1,9-4-533,5-5 1,9-3 255,5-7 0,4-4-2457,1 0 2717,0 0 0,-5 4 0,0 4 0,1 6 0,3 7 0</inkml:trace>
  <inkml:trace contextRef="#ctx0" brushRef="#br0">25038 5303 7887,'-10'-8'151,"1"3"-215,6 4 0,-2 7 585,10 3 0,4 2-204,10-1 0,10 1-354,9-6 0,4 4-62,6-4 1,5 0-108,4-5 1,3-7 75,-8-2 1,-1-2-96,1 1 1,-6-2-223,1 2 0,-9 2 26,-5-1 421,-9 6 0,-3-10 0,-7 5 0</inkml:trace>
  <inkml:trace contextRef="#ctx0" brushRef="#br0">25678 5189 7895,'20'-5'131,"4"1"1,3-6-132,1 5 0,1 1 309,-1 4 0,-4 0-6,-1 0 1,0 1-25,0 4 1,3-2 78,-7 7 1,-1-7-41,-3 1 0,-6 3-66,1-3 1,-7 8-46,2-3 0,-5 0-157,-5 6 1,-9-4-230,-10 8 1,-5 3-382,-4 2 1,-3 2 119,-7 3 0,2-1-441,3 1 0,11-6 881,13 1 0,0-7 0,6 4 0</inkml:trace>
  <inkml:trace contextRef="#ctx0" brushRef="#br0">27370 4592 7948,'7'-14'-572,"6"6"671,-11 1 0,4 15 250,-6 7 0,0 2-90,0 11-165,0-2 1,0 8 154,0-5 0,0 4-104,0 0 1,0 5 192,0-5 0,0 7-106,0-2 1,0 7 136,0 3 1,5 1-68,0-2 1,1 4 41,-1 6 1,-4-5-136,4 0 1,-4 5-227,-1 4 0,0 7 149,0-1 1,0-4-169,0-2 0,0-2-91,0-2 0,0 0 102,0-1 1,0-5 158,0-4 0,0 2-68,0-1 1,0 4 120,0-5 0,0 5-95,0-4 1,0-1-110,0-4 1,0-1 79,0 1 0,0-7-129,0-2 0,0-4-894,0-2 470,0-6-904,7-1 877,-6-13 0,7-10-298,-3-12 0,-3-2 222,2-8 0,-2-6 593,-2-8 0,0-3 0,0-1 0</inkml:trace>
  <inkml:trace contextRef="#ctx0" brushRef="#br0">27583 4478 7908,'1'-8'0,"4"4"0,-2 2-105,7 2 121,-1 0 1,12 0 204,3 0 1,4 0-82,5 0 1,-1 0-121,6 0 0,0 0 53,4 0 0,2 0 135,4 0 0,4 0-79,10 0 1,2 0-197,7 0 0,2 0 314,3 0 0,-7-2 12,7-2 0,-35 2 0,0 0-283,6-2 0,1-1 1,1 1-1,0 0 42,1 0 0,0-1 0,-6-1 0,-1 1-47,-3 2 0,0 1 0,0-3 1,1 0-7,-1 3 0,0 0 0,1-3 0,0 0-116,0 3 0,-1-1 0,37-3-73,-6 1 0,-12 4 215,-7-4 0,-6 3 73,-3 2 0,-7 0 262,-3 0 1,-3 2-213,-2 3 0,6-2 10,-1 6 1,5-5 369,-5 0 0,6-2-374,-1-2 0,-3 5-26,-2-1 1,-3 1-136,-1-5 1,-2 0-141,-4 0 0,-2 0 44,-7 0 0,-5 2 71,1 2 1,-7 0 119,2 5 0,-4-4-89,-1 4 1,0 1 300,0 4 0,0-5-83,0 1 1,0-1 1,0 6 0,0-1-156,0 0 1,5 2-23,0 3 1,4-3 6,-4 3 1,1-2-198,-1 2 0,-3-2 74,3 7 1,1-2 57,-1 2 1,-1 3 49,-4-4 1,0 6 13,0 4 1,0-3 102,0 3 1,0 3-63,0 2 1,0 3 151,0 2 1,2 3-155,3-3 0,-4 7 15,4-7 1,1 4-38,-1 0 0,0-1 38,-5 6 1,0-4-83,0 4 0,0 5 78,0 4 1,0-4-7,0-5 0,0 1-101,0 3 1,-5 1 124,0 0 1,1-5-17,4 0 1,0 5 11,0 5 1,0-1-134,0-4 1,4-1 116,1-4 0,4 1-278,-4-5 0,5 1-201,-6-2 0,1-3-243,-5 4 0,0 1 61,0-2 0,0 1-397,0-6 0,-11-4 443,-3 0 0,-5-6 553,0 1 0,2-3 0,-10-2 0,-8 1 0,-8-1 0</inkml:trace>
  <inkml:trace contextRef="#ctx0" brushRef="#br0">27384 7080 7930,'-8'0'112,"2"0"0,7 1-91,4 4 1,0-3-3,9 2 1,-1-2 73,10-2 1,2 0 12,9 0 1,2 0 151,7 0 1,-4 0-118,4 0 1,-4 0 24,9 0 0,-4 0-12,-1 0 1,1 0-10,3 0 0,5 0-49,10 0 1,3 0-311,6 0 1,5-5 298,-1 1 0,1-6-16,-5 5 0,5-4-19,0 4 1,-33 0 0,1 1-8,-1 1 1,-1 1 0,2-3 0,-1 0 7,-2 3 0,-1 0 0,35-8 34,-8 5 1,2-4-1,-2 4 0,2-4-38,2 4 1,-1-4-194,-4 4 1,-3-6 204,-6 1 1,-11 2-1,-3-1 1,-5 1 68,0-2 1,-4-1-64,-5 7 1,-7-6-103,-3 5 1,-3 1 173,-2 4-1210,-6 0 786,-2 0 1,-6 1-1424,0 4 1710,0-3 0,-6 4 0,-2-6 0</inkml:trace>
  <inkml:trace contextRef="#ctx0" brushRef="#br0">27924 4521 8014,'6'-8'-119,"-4"2"276,4 6 0,-6 1 25,0 4 1,0-2-115,0 7 1,0-1 7,0 5 58,0 7 0,0-5 6,0 3 1,0-2-149,0 2 1,0-2-16,0 7 1,5 0 79,0 4 0,1-4-132,-1-1 1,-4 1 83,4 5 1,1-1-389,-1 0 0,0-4 75,-5 0 0,0-2-47,0 2 1,-2 1 350,-2-6 0,-4 0 0,-6-5 0</inkml:trace>
  <inkml:trace contextRef="#ctx0" brushRef="#br0">27469 5089 8014,'-14'0'-408,"0"0"0,4-1 360,1-4 460,6 4 0,-2-10-238,10 6 1,4 0-63,10 5 0,5 0 52,9 0 0,-2 2-11,7 2 1,0 0-305,5 5 1,-5-6 106,0 2 1,-7 1-235,3-1 0,-11 0 278,-4-5 0,3-7 0,0-1 0</inkml:trace>
  <inkml:trace contextRef="#ctx0" brushRef="#br0">27341 4578 7096,'0'14'-138,"0"0"1,0 7 229,0 2 1,0 4 128,0 2 0,5-1-108,0 0 0,4 3-38,-4 2 1,1-3-84,-1 3 1,-4-5 87,4-4 1,-2 1-295,2-6 0,-3 0-299,2-5-41,-2-6 554,-2-1 0,0-7 0</inkml:trace>
  <inkml:trace contextRef="#ctx0" brushRef="#br0">27512 4578 8036,'14'-7'0,"0"-2"0,2 1-449,3-1 1,3-1 168,7-4 0,-1 0 412,0-1 1,6 3-4,-1 2 0,0-1-111,-5 6 1,-4 1 43,0 4 1,-7 0 122,2 0 0,-5 11-11,-4 3 1,1 10-137,-6-1 1,-1 6 139,-4 4 0,0-1-40,0 6 0,0-5-254,0 5 1,0-7-100,0 2 1,-4-3-127,-1-1 0,0-1 109,5 1 0,-1-1-220,-4 1 452,3-7 0,-17 4 0,3-3 0</inkml:trace>
  <inkml:trace contextRef="#ctx0" brushRef="#br0">27810 5118 8036,'-12'9'71,"2"1"139,4-7 1,7 8 54,4-6 1,5 0-207,9-5 1,3 0-60,6 0 0,1-7 0,-1-1 0</inkml:trace>
  <inkml:trace contextRef="#ctx0" brushRef="#br1">17460 5260 6160,'0'-8'-119,"0"2"22,0 6 125,0 0 13,0-6-204,0 4 181,0-4-60,0 6 57,0-7-54,0 6 27,0-6-3,6 1-11,-4 5 49,4-6-24,-6 7 470,0 0-25,0 7-182,0-6-183,0 5 62,0 1-408,0-6-13,0 12 280,0-5 0,0 6 0,0 0 0</inkml:trace>
  <inkml:trace contextRef="#ctx0" brushRef="#br1">17502 5331 7601,'-4'10'-85,"-1"-1"0,0-4 153,5 4 1,-1-1-280,-4 2 0,3 2-16,-2-2 75,2 2 1,2 3 11,0-1 1,0-5 139,0 1 0,0-1 0,0 6 0</inkml:trace>
  <inkml:trace contextRef="#ctx0" brushRef="#br1">17488 5502 8006,'-1'9'0,"-4"1"-491,3-1 1,-9 5 287,7 1 0,-1-1 209,5 0 76,-6 0 0,4 0-68,-3 1 0,4-6 118,1 1-160,0-7-33,0 9-283,6-10-124,-4 11 280,4-5 125,-6 6 1,0 0 62,0 0 0,0 0 0,0 1 0,-2-1 0,-2 0 0,2-4 0,-3-1 169,4 1 0,-4-1-31,0 0 271,0-5-177,5 8-185,0-10 109,0 4-146,0 0 1,5-2 10,0 5 0,0-4-128,-5 4 1,1-4-392,4 5 498,-3-7 0,4 9 0,-6-4 0</inkml:trace>
  <inkml:trace contextRef="#ctx0" brushRef="#br1">17033 5999 8006,'-8'0'-419,"-4"0"363,10 0-202,-4 0 219,6 0-89,6 0 1,2 0 62,6 0 0,2 0-89,3 0 0,-3 0 154,3 0 0,-3 0 0,-2 0 0</inkml:trace>
  <inkml:trace contextRef="#ctx0" brushRef="#br1">17247 5985 8006,'14'0'-949,"0"0"711,0 0 1,0 0 443,1 0 0,-1 0-71,0 0 0,0 0-121,1 0 1,-1-1 42,0-4 1,0 3 9,0-3 1,-4-1-115,-1 1 171,1 1-467,-2-3-134,-2 6-78,-6-6 555,0 7 0,0 7 0,0 1 0</inkml:trace>
  <inkml:trace contextRef="#ctx0" brushRef="#br1">17702 4763 8120,'-2'7'-1572,"-3"-2"1890,4 3-209,-12-6 1,11 6 18,-2-4-170,2-2 161,2 4-509,0-6 160,0 0 0,0 0 0</inkml:trace>
  <inkml:trace contextRef="#ctx0" brushRef="#br1">17659 4848 8120,'0'9'-197,"0"1"0,0-6 124,0 6 1,0-1 101,0 6 1,0 0-18,0 4 0,0-1-72,0 5 1,0 1 91,0 5 1,0-7-121,0-3 1,0-4 111,0 0-408,0-1 238,0-6 0,1-8-356,4-10 502,-3-2 0,10-15 0,-4-3 0</inkml:trace>
  <inkml:trace contextRef="#ctx0" brushRef="#br1">18057 4464 8086,'0'-14'0,"0"4"-723,0 1 0,5 4 417,-1-4 1,1 4 313,-5-5 214,0 7 302,0-3 95,0 6-303,0 0-128,0 6 0,0 2-59,0 6 0,0-4-80,0-1 1,0-4-136,0 4-184,0 1 0,2-1 270,3 1 0,-4-1 0,5 6 0</inkml:trace>
  <inkml:trace contextRef="#ctx0" brushRef="#br1">18085 4620 8086,'-6'15'-595,"5"-6"416,-4 1 0,3-6 492,2 6 1,0-1-53,0 5 1,0 2-262,0 3 0,-6-3 0,-2 5 0</inkml:trace>
  <inkml:trace contextRef="#ctx0" brushRef="#br2">16337 5431 8152,'0'-10'0,"0"1"-98,-7 6 67,6-4 698,-6 7-451,7 0 1,2 5-2,3 0 1,3 4-48,6-4 0,5 0-231,0-5 1,11 0-39,-2 0 0,10-2-211,0-3 0,2-3-35,-3-6 0,-3 5-783,-11-1 1130,-2 7 0,-7-10 0,0 6 0</inkml:trace>
  <inkml:trace contextRef="#ctx0" brushRef="#br2">16422 5274 8152,'0'-8'-184,"0"2"1,-2 6 264,-2 0 0,-3 2 323,-2 2 0,-5 6-281,-1 9 0,1-3-178,-5 3 0,-1-2-43,1 2 0,-2-3 101,2 3 1,8-8 198,-3-2 0,9-4-76,0 4-173,4-5 1,12 7 11,3-7 0,10 3-151,0-3 1,7-2-84,2 3 1,7 1-27,-2-1 295,3 6 0,8-10 0,1 6 0</inkml:trace>
  <inkml:trace contextRef="#ctx0" brushRef="#br2">14986 5345 8066,'-6'-8'-877,"2"2"691,-5 6 459,6 0 0,-3 6-145,6 4 1,0 4-8,0 5 1,1 3 14,4 7 0,-4 1 19,4 3 0,1-2-160,-1 7 92,0-6 1,-5 7-27,0-5 0,0-1-160,0-5 1,0-4 16,0 0 0,0-12 83,0 2-92,0-9 96,-6 2 1,-1-9-113,-2-3 0,-4-3-41,4-6 1,2-6-91,3-4 0,-3-5-78,3-4 1,-1-3 102,5-7 1,1 5 117,4 0 1,3 5-46,6-5 0,5 8 155,0 2 0,5 6-123,-5 8 0,5 1 368,-5 3 1,4 4-39,-4 6 1,0 0 102,-5 0 0,1 6-35,-1 4 0,-5 7-113,1 2 0,-7 0-129,2-5 1,-4 1 79,-1-1 1,-1 5-105,-4 0 0,-3 1 67,-6-1 1,0-1-195,-1 5 0,1-5 8,0 1 1,0-5 60,-1-5 1,-2 4-2,3-4 23,-4-2 170,11 5-152,-1-4 1,9 7 146,13-1 1,2-2-72,8-2 0,-2 1-83,2-6 1,3 4-70,-4-4 0,4 0-187,2-5 1,-6 0-37,1 0 1,-7 0-12,2 0 1,-3 0-3,-2 0 1,-6-2 305,-3-3 0,-3-3 0,-2-6 0</inkml:trace>
  <inkml:trace contextRef="#ctx0" brushRef="#br2">15327 5246 8066,'0'-8'164,"6"2"1,-2 7 68,5 4 1,-6 3-192,2 6 1,-3 2 36,-2 3-79,0 3 0,-7 13 0,-1 1 0</inkml:trace>
  <inkml:trace contextRef="#ctx0" brushRef="#br3">17190 4890 8259,'-8'-1'775,"3"-4"-621,-3 4-46,7-12 0,-10 10 158,6-7-317,-6 1 0,3-5 143,-6-1 1,-1 3-135,1 2 0,-5-1 146,0 6 0,-4-4-169,4 4 0,-5 1 162,5 4-36,-6 0 1,4 0-44,-3 0 0,-1 0 72,6 0 0,0 0-435,5 0 0,5 0-6,-1 0-1038,7 0 1389,-3-7 0,6-1 0,0-6 0</inkml:trace>
  <inkml:trace contextRef="#ctx0" brushRef="#br3">16848 4578 7608,'-7'6'320,"-6"-3"-279,3 7 0,-2-6 291,-2 6 1,-2-1 163,-3 6-339,3-1 0,-11 0 46,3 0 1,-2 0-45,-3 1 0,7-1-26,3 0 0,3 0-13,2 0 1,6 1-43,3-1 1,5-1-134,5-4 1,5 4 39,9-4 1,4-1-121,11 2 0,0-7-96,4 1 1,3 0-332,-3 0 1,-3-2 561,-2 3 0,-3 3 0,-1-1 0</inkml:trace>
  <inkml:trace contextRef="#ctx0" brushRef="#br3">15157 4393 7690,'0'-14'-453,"0"-1"0,0 1 1082,0 0-470,0 6 1,0-5 271,0 4-215,0 3-13,0-7-136,-7 11 0,4-4-4,-6 6 1,4 0 7,-5 0 0,6 0-18,-6 0 1,5 2 3,-4 2 15,6 4 0,-8 7 29,6-1 1,-6 5-27,1 0 1,-1 8 151,2 1 0,-2 2-90,6 8 0,-4-2-28,4 2 1,0 2 43,5-7 1,2 0-333,2-5 0,4-1-18,7-3 1,-1-5-14,0-10 0,-4 2-287,-1-6 0,0 0-96,6-5-526,-7 0 727,-2 0 0,-6-2 392,0-2 0,-6 2 0,-2-4 0</inkml:trace>
  <inkml:trace contextRef="#ctx0" brushRef="#br3">14986 4777 8372,'16'-7'251,"3"-2"1,-4 1-236,4-1 1,-3-1-72,-2-4 0,2 0-135,3-1 0,-5 6 75,1-1 0,-1 3 158,-5-3 0,-1 4-191,2 6 84,-7 0 0,3 6 148,-6 4 0,5 2-20,0 2 1,-1 5 22,-4 0 0,0 7-9,0-3 0,0-1-24,0 2 0,0-7-418,0 2 1,2-3 1,3-2-730,-4-6 1092,6-1 0,-1-14 0,2-1 0</inkml:trace>
  <inkml:trace contextRef="#ctx0" brushRef="#br3">15242 4180 8059,'8'0'13,"-2"0"1,-6 1 408,0 4 1,0 4 169,0 10-497,6-3 1,-4 11-242,3-3 1,-4 3-417,-1 1 0,0 2 562,0 3 0,-12 4 0,-4 5 0</inkml:trace>
  <inkml:trace contextRef="#ctx0" brushRef="#br1">17645 4407 6902,'8'0'602,"-2"0"-171,-6 0 702,0 0-1030,-6 0 1,2 0 0,-5 0 28,6-6 1,-10 3 19,4-7 0,-4 5-6,-1-4 0,0-1-99,-1-4 0,-5 5-184,-4-1 0,-3 1 114,-1-5 0,-1 1 57,1 3 0,0-2 106,-1 2-92,7 4 1,-3-5-58,6 6 1,5-1 71,4 1 1,5 4-1385,-4-4 750,6 3 571,-4 2 0,14-6 0,1-2 0</inkml:trace>
  <inkml:trace contextRef="#ctx0" brushRef="#br1">17332 4023 8039,'-14'0'-72,"-1"0"-24,1 0 1,0 7 238,0 2 1,-2 4-74,-3 1 0,2 0-67,-7 0 0,7 1 65,-2-1 1,3-5 212,2 1 1,4-2-128,1 1 0,5 4-14,0-4 1,2 4-83,2 1 1,0 0 2,0 0 0,6 2-183,4 3 1,4-3 69,5 3 0,3-3-469,7-2 0,1 0 521,3 0 0,3 1 0,7-1 0</inkml:trace>
  <inkml:trace contextRef="#ctx0" brushRef="#br1">15697 3654 8253,'0'-15'-469,"-6"8"366,4-6 295,-4 11 1,6 2 16,0 10 1,0 4-23,0 5 0,0 3 2,0 6 1,0 1-47,0-1 0,4 1-23,1-1 1,0 1-326,-5-1 151,0 1 1,0-7 53,0-3 0,0-4-268,0 0-316,0-1 99,0-6 107,0-2 0,-2-8 57,-2-2 0,2-4-299,-3-6 620,4-7 0,1-1 0,0-6 0</inkml:trace>
  <inkml:trace contextRef="#ctx0" brushRef="#br1">15683 3668 8234,'1'-14'0,"4"-1"0,-2 6-270,7-1 1,-6 3 235,6-3 1,-1 4 389,5 6 1,1 0-197,-1 0 0,0 0-14,0 0 1,1 4-84,-1 1 1,-6 6 92,-4-1 1,-2 2-171,-2 3 1,0-1 99,0 0 0,-2 0-119,-2 0 0,-4 1 20,-6-1 0,-1 0-172,1 0 131,0 1 116,0-1-149,6-6 0,1 0 59,7-4 1,2-2-17,3 3 1,3-4 36,6-1 1,0 7 96,0 2 0,5-1-70,0 1 0,5 1 8,-5 4 0,0 0 140,-5 1 1,0-1-138,1 0 1,-8-5 145,-2 1 0,-3-1-68,-2 6 0,-2-1-77,-3 0 1,-7 0 50,-7 0 1,-6 1-242,1-1 1,-1 0 7,1 0 0,3-6-22,7-3 1,0-3-334,0-2 0,1-7 177,4-2 1,2-10-814,7-5 1141,0-9 0,0-10 0,0-7 0</inkml:trace>
  <inkml:trace contextRef="#ctx0" brushRef="#br1">16066 3511 8234,'15'0'-261,"-6"2"261,1 3 0,-7 3 662,2 6 0,-4 6-175,-1 4 1,-3 3-159,-6 1 0,-3 7 46,-11 3-375,5 3 0,-8-5 0,3-1 0</inkml:trace>
  <inkml:trace contextRef="#ctx0" brushRef="#br2">8858 4777 6306,'0'9'838,"0"1"0,0-1-754,0 5 226,0 1-133,0-1 0,5 0-3,0 0 1,1 2 141,-1 3 0,-2-2-139,6 7 0,-6 6 69,2 8 1,-3 5 219,-2 4-336,0-3 0,0 12 89,0-4 0,1 3-16,4 2 0,-3 4-342,2 1 1,-2 6 332,-2-2 0,5-3-221,-1-1 1,1-5 110,-5-5 0,5 2-130,0-7 1,4 1 19,-4-6 0,0 6 30,-5-1 0,0 2-25,0-2 0,0-7-5,0 2 1,0-4-60,0 0 1,0-8 122,0-6-787,0-7 753,-7 4-557,6-13 0,-6-3 104,7-10 1,0-5-76,0-9 1,0-3-66,0-6 589,0-7 0,7-8 0,1-7 0</inkml:trace>
  <inkml:trace contextRef="#ctx0" brushRef="#br2">9270 4691 8319,'10'-7'-96,"-1"2"0,1 3-112,4 2 1,0 0 626,0 0 1,7 2 5,3 3 1,3-4-455,1 4 0,2-4 60,3-1 0,0 0-3,10 0 1,-8-4 53,7-1 0,4-6-16,6 1 1,8 3 119,2-3 0,6 5-13,-2-4 1,-7 6 221,-2-2-286,-4 3 1,-7 4-24,-3 3 1,-5 3-130,0 6 1,1 0 127,-6 0 0,0 0-176,-4 1 1,-1-1-243,1 0 194,-7 0 0,-2-1 180,-5-4 0,-3-1-77,-2-3 383,2-3-300,-4 4 1,0-4 329,-3 2-162,-3-2 43,-2 10 1,0-4-98,0 7 1,0-6-14,0 1 1,0-1-92,0 5 0,0 2-183,0 3 0,0-2 0,0 7 0,0 1 45,0 8 0,0 4 77,0 5 0,0 1-21,0 0 0,4 1 45,1 3 1,0 2-2,-5 3 1,0 4 9,0-4 1,4 10 26,1 4 1,2 3-265,-3 2 1,-2-3 281,3-6 0,-4 0-35,-1-10 0,5-2-257,0 2 0,4-4 167,-4 4 1,4-6-607,-4 1 0,5-7 193,-6-3 1,1-5 21,-5 1 1,0-3-60,0-1 1,0-2-181,0-4 681,0 4 0,-13-5 0,-2 7 0</inkml:trace>
  <inkml:trace contextRef="#ctx0" brushRef="#br2">9043 6611 8238,'-14'-7'-26,"-1"6"547,8-12-299,0 12 0,9-6 7,3 7 1,9 0 137,10 0 1,9 0 282,5 0-347,15 0 1,6 0 91,12 0 0,0 0-461,0 0 0,0 0 89,0 0 1,-1-1 136,6-4 0,1 2-143,-30-2 1,1 0-10,-7 1 0,0-1 1,3-2-1,-1 1 25,28-3 1,2-2-118,-12 6 1,-1 0-980,-8 5 579,-3 6 301,-6 2 0,-7 7-759,-3-1 657,-9 0 0,-5 0-1626,-9 0 1911,-4-6 0,-6 5 0,0-5 0</inkml:trace>
  <inkml:trace contextRef="#ctx0" brushRef="#br2">9086 4123 8359,'0'-8'0,"-2"-5"-125,-3 4 0,4 1-63,-4-2 1,3 6 266,2-6 164,-6 7 72,4-3-144,-4 6 0,11 6-9,0 3 0,4 6-2,-4 4 1,4 3-154,-4 6-27,0-6 1,0 10 49,-1-4 0,3 4-122,-3-4 1,-2-4-145,3 0 1,-4-7-39,-1 2 76,0-3-47,-6-2 127,-2-6 1,-5-8-9,4-9 0,-2-10-109,6-5 0,0-5-83,5-4 0,0-3 132,0-7 0,5 2 87,0 3 1,11-1 98,-2 6 0,10-1 0,-1 6 0,-1 6 0,2 3 0,0 9 162,4 6 0,1 4 49,-1 4 0,-6 4 264,-3 7 0,-8 0 21,-1 4 1,-7-3-102,2 3 0,-4-3-241,-1-2 1,-1 0 41,-4 1 1,-5-6-140,-9 1 0,-1-3 98,-4 3 1,-1-2-338,6-3 1,0-4-159,5 4-26,0-4 229,-1-1 0,9 2 80,6 3 1,8-2-67,11 6 1,3-4 88,6 5 1,7-6-942,3 6 975,3-7 0,2 10 0,-1-6 0</inkml:trace>
  <inkml:trace contextRef="#ctx0" brushRef="#br2">8943 4791 7826,'7'-14'-1154,"-6"4"1238,4 1 104,-3 6-106,-2-4 1,-2 9 11,-3 3 1,4-2 11,-4 6 0,3-4 113,2 4-148,0 1 0,0 6 54,0 3 1,0-2-21,0 7 0,0 1 124,0 8 1,5 5-114,0 9 1,1 2 86,-1 4 1,-3 2-73,2-3 1,-2-3-18,-2-2 0,5-9 6,-1-5 1,1 1-17,-5-6 1,0 2-101,0-11 0,0 0 241,0-5-414,0 0 0,0-4-10,0-1-939,0-5 665,0-11 0,0-2 453,0-10 0,0-10 0,0-1 0</inkml:trace>
  <inkml:trace contextRef="#ctx0" brushRef="#br2">9057 4777 8221,'0'-10'-165,"0"1"0,0 4-207,0-4 1,0 4 843,0-5-216,0 1 0,6-1 26,4 1 0,3 4-131,1-4 0,5 6 20,0-2 1,6 3-6,-1 2 0,-1 2-30,6 3 1,-4-4-22,8 4 0,-3 1 25,-1-1 0,4 0-86,0-5 1,0 0 0,-4 0 1,4 0 76,0 0 0,-5 0-22,-4 0 0,-2-5-33,2 0 1,1 0 38,-6 5 1,2 0-62,-2 0 0,-4 0 1,4 0 0,-3 0-88,-2 0 1,1 2 64,-1 3 0,-5-4-218,1 4-30,-1-3 242,6 4 1,-3-3-30,-2 7 0,-2-7 2,-4 1 1,-2 0 146,3 0-133,-4-2 260,-1 11-217,0-5 0,0 1 11,0 0 1,0-4-74,0 5 0,0-6 51,0 6 0,0-5-8,0 4 1,-5-4 7,1 4 1,-1 1-92,5 4 1,-5 2 40,1 3 1,-1-2-6,5 7 1,-2 4-64,-3 5 0,4 5 80,-4-4 0,4 5-79,1-1 1,0-2 65,0 2 0,0-5-157,0 5 0,0-6 76,0 1 1,0-3-146,0-2 1,0-4 11,0 0 0,4-2-125,1 2 0,0 1-32,-5-6 0,0 5-260,0-5 0,0 4 636,0-4 0,0 0 0,0-5 0</inkml:trace>
  <inkml:trace contextRef="#ctx0" brushRef="#br2">8943 5658 8003,'-14'0'-143,"6"0"143,2 0 0,6 0 0,6 0 417,4 0 0,4 5-95,5 0 0,1 6-131,4-2 1,8-1-44,-4 2 0,12-3 144,2 3 1,9 1-147,11-6 0,-4 1-186,4-1 0,-6-4 98,-3 4 1,-4-5-149,-7-5 1,-5 2-606,-4-6 1,-10 4 127,-4-5 567,-3 7 0,-2-9 0,1 4 0</inkml:trace>
  <inkml:trace contextRef="#ctx0" brushRef="#br2">9057 5047 8316,'-8'0'572,"0"0"100,4 0-285,2 0-203,-4 0 1,12 1-133,4 4 0,4-3 72,5 2 70,3-2 0,13-2-37,2 0 0,12 0-139,8 0 1,-5-2-226,5-2 1,-5 1 112,1-7 1,-6 5-327,-9-4 1,-5 6 204,-9-2 0,-4 3-431,-5 2 271,-1 7 0,-6 1-188,-4 6 0,-4 2 563,-4 3 0,-4 3 0,-6 6 0</inkml:trace>
  <inkml:trace contextRef="#ctx0" brushRef="#br2">9071 5289 8244,'-12'9'626,"2"0"48,-2-5-423,10 2 0,-3-1-128,10-1 1,3 1 86,6-5 0,7 5 11,2 0 1,12-1-42,8-4 1,6-4-110,8-1 0,-1-6-295,1 1 1,-5-2 190,1-2 0,-14 4-274,-1 1 1,-8 5 124,-6 0 0,-4 2-1511,-5 2 904,-1 0 789,-6 0 0,-2 0 0,-6 0 0</inkml:trace>
  <inkml:trace contextRef="#ctx0" brushRef="#br2">9242 4862 8216,'0'-14'-278,"0"4"-416,0 1 316,0 6 987,0-4-425,0 7 0,0 2-154,0 3 1,0 4 50,0 10 1,5 3-7,-1 7 1,6 1 45,-5 3 1,-1 3-46,-4 7 0,2-1-145,3 1 1,-4-2 68,4-3 0,-3 2-162,-2-7 1,0-2-48,0-7 0,0 1 68,0-6 1,0 0-30,0-5 1,0 1-76,0-1-351,0-6 596,0-2 0,-7-6 0,-1 0 0</inkml:trace>
  <inkml:trace contextRef="#ctx0" brushRef="#br2">9469 4791 8216,'0'-8'19,"0"2"1,-4 12 106,-1 4 1,-5 4-131,6 5 1,-1 4 110,5 11 1,0 3 163,0 11 1,0 4-82,0 10 0,5 1-86,-1 3 0,6 4-15,-5-4 1,6-8-6,-2-1-1,-1-5 82,2 1 1,-6-11 107,6-9-601,-7-3 0,5-8-1786,-3-3 2114,-4-9 0,6-4 0,-7-6 0</inkml:trace>
  <inkml:trace contextRef="#ctx0" brushRef="#br2">9114 4905 8343,'-9'-7'-197,"-1"-2"0,5 1-592,-4-2 860,6 7 0,-10-8 397,4 7 0,-4-6-190,-1 5 1,-5-1-27,0 1 0,-6 4-69,1-4 1,-3 3-16,-1 2 1,-2 0-4,-4 0 0,0 0-3,-4 0 1,-2 0-169,7 0 147,0 0 0,4 5-191,1 0 0,6 0 35,3-5 1,3 4-929,2 1 449,6 0-1199,2-5 754,6 0 939,0 0 0,6 0 0,2 0 0</inkml:trace>
  <inkml:trace contextRef="#ctx0" brushRef="#br2">8531 4677 8331,'-14'-8'-804,"0"2"845,-1 6 0,1 0 724,0 0 0,5 6-781,-1 4 1,-1 7 15,-8 2 1,3 6 9,-3-1 1,3 3 76,2 1 1,2 1 28,2-1 0,-1-6 10,6-3 0,1 2-37,4-2 0,6 0 2,3-5 0,6 0-38,4 0 0,3-6-633,6-3 0,5-3 305,0-2 1,12 0 274,-3 0 0,4-7 0,-3-1 0</inkml:trace>
  <inkml:trace contextRef="#ctx0" brushRef="#br2">7294 4905 8258,'-14'-15'-1258,"0"8"1728,6 0 1,1 15 300,7 6-628,0 7 1,7 14 39,2 3 0,4 7 203,1 3-220,0 5 1,2-7-79,3 6-47,-3-6 0,9 2-4,-6-11 1,0-2-238,-5-6 0,-4-7 123,-1-3 0,-6-3-242,2-2 100,-3-6 57,-2-2 128,-7-6 0,0-8-538,-8-6 319,1-7 1,5-9-61,-1-3 1,2-10 206,-1-9 0,1-5-175,3-4 0,4 1-66,-4-6 1,3 7 333,2 2 0,7 8 15,2 11 0,8 5 294,2 9 1,7 6-140,-3 8 0,4 5 98,2 10 0,-1 5 206,0 8 0,-5 5-179,-4 5 1,-5 2-75,-5 3 0,-2 4 102,-7 5 0,-2-4-292,-3 0 1,-3-6 104,-6 1 1,-2-5-278,-3-4 0,2-4-4,-7-5 0,2-7 33,-1-4 1,-3-2-132,7-2 221,7 0 82,5 0 1,10-5-72,7 0 1,6 1-1,12 4 1,2 0 8,3 0 1,2 0-212,3 0 0,-2 0 6,-2 0 0,-9 0-50,3 0 1,-9 4-544,0 1 813,-3 0 0,-2-11 0,0-2 0</inkml:trace>
  <inkml:trace contextRef="#ctx0" brushRef="#br2">7706 4521 8258,'8'-6'126,"5"4"1,-5-3 315,6 10 1,-6 4 296,-3 10-401,-4 3 0,-1 20-1412,0 5 1074,0 7 0,-6 3 0,-2-1 0</inkml:trace>
  <inkml:trace contextRef="#ctx0" brushRef="#br1">27753 4748 7972,'-7'8'-324,"-6"-1"1,11-6 246,-2 4-55,-4-4 32,6 6 225,-4-7-18,6 0-14,0 0 21,0-7 1,0 4 277,0-6-220,0 6-80,0-10 0,0 10-294,0-7 185,6 1 0,0-5-38,4-1 0,1 0 29,-6-4 0,4 1-134,-4-5 1,1 0 11,-1 0 1,-3-4 32,2 3 1,-2 4-230,-2 1 278,0-3 0,0 6-160,0-3-16,0 9 242,-6 4 0,-2 6 0,-7 0 0</inkml:trace>
  <inkml:trace contextRef="#ctx0" brushRef="#br1">27768 4407 7952,'-10'0'180,"1"0"0,-1 6-214,-4 4 1,-2 3-172,-3 1 0,2 5 142,-7 0 0,1 4 1,-6-4 1,1 5 3,-1-5 0,2 0-102,4-5 0,7-1-68,6-4-264,7-2 492,-3-7 0,12-7 0,2-1 0</inkml:trace>
  <inkml:trace contextRef="#ctx0" brushRef="#br1">27739 4379 7977,'22'-8'-82,"-3"3"0,-3 5-92,-2 5 1,2 3 344,3 6 0,-3 5-71,3 0 1,-3 4-101,-2-4 0,6 7 0,3-4 0</inkml:trace>
  <inkml:trace contextRef="#ctx0" brushRef="#br2">22024 6085 7578,'8'12'898,"6"-2"1,6 1-729,9-6 0,1 4-170,3-4 1,3 1 116,7-1 0,-5-4-106,0 4 0,-7-3-117,3-2 0,-4 1-358,-2 4 1,-6-3 60,-3 2 1,-3-2 402,-2-2 0,0-6 0,1-2 0</inkml:trace>
  <inkml:trace contextRef="#ctx0" brushRef="#br2">22464 6113 8011,'15'-8'38,"-6"0"22,1 4 8,-1 2 1,1-4 437,-1 6-164,1 0 17,4-7-163,0 6-65,0-6 0,-6 9-197,-3 3 0,-5 1-356,-5 4 314,-3 8 70,-12-8 1,2 12-263,-5-3 151,5 3-108,-2 0 1,5 0-263,1-3 1,6-8 518,4 4 0,-4-4 0,0 3 0</inkml:trace>
  <inkml:trace contextRef="#ctx0" brushRef="#br2">22735 5800 7960,'0'-14'-537,"0"6"893,0 2 157,0 6 0,0 6-282,0 4 1,0 9-40,0 4 0,0 6 6,0 4 1,-5-1 0,0 5 1,0 1 21,5 5-38,0 0-46,0-1 0,0-1-369,0-3 145,0 3-133,0-11 0,0 0-621,0-6 142,0-7-284,0 4 631,0-13 0,0-3-188,0-10 540,0-9 0,0-15 0,0-7 0</inkml:trace>
  <inkml:trace contextRef="#ctx0" brushRef="#br2">22934 5928 7960,'8'0'0,"-2"2"244,-6 3 153,0-4-174,0 12-21,0-5 1,-6 6 27,-4 0 1,-4 0-114,-5 1 1,2-1-131,-7 0 1,5 0 108,-5 0 0,5 1-104,-4-1 0,5-2-126,-1-2 71,10 3-15,2-12 0,7 7-113,0-3 120,0-4 0,2 7 203,3-3-112,9-3 0,6 6 7,4-4 0,3-2 13,-3 3 1,3 1-138,1-1 0,-1 1-211,-3-1 0,1-4-1006,-6 4 1314,0-3 0,-5 4 0,0 2 0</inkml:trace>
  <inkml:trace contextRef="#ctx0" brushRef="#br2">23047 6085 7767,'-7'1'-265,"2"4"0,3-2 561,2 7 0,-5 1-32,1 8 1,-1-2 203,5 7 1,0-1-87,0 6 1,0-1-180,0 1 1,2-2-120,2-4 1,-2 2-42,3-6 1,-4 5-249,-1-5 0,2 0-123,3-5-450,-4 0-68,5 1 448,-6-7 167,0-2 1,0-8-472,0-2 365,0-4 195,0-7 0,-1-3 7,-4-1 1,4-5 112,-4 5 0,3-6 22,2 1 0,0-1 41,0 1 0,2 2 51,3 3 0,-2 3 582,6-3-369,-6 3-150,10 8 0,-5-3 529,6 7-358,-6-1-103,5 5 0,-6 0 411,8 0-410,-7 6 0,3 2-64,-7 6 1,1 1-31,-5-1 0,0 0-230,0 0-154,-6 0 192,-2 1 36,-6-1 1,-1 0-92,1 0-67,6-6 160,-4-1 0,9-3 3,-7 1 0,7 1 118,-2-1-23,4-3 1,2 4-14,4-6 1,0 0 16,9 0 0,-1 2-357,10 2 142,-5-2 79,8 4 1,-3-6-559,5 0 616,0 0 0,1 6 0,-1 2 0</inkml:trace>
  <inkml:trace contextRef="#ctx0" brushRef="#br2">22251 5203 8038,'-14'0'-154,"6"7"245,-5-6 254,12 12-144,-5-12 0,12 7 14,3-3 0,10-3-24,5 2 1,3-2-23,1-2 1,7 0-161,3 0 0,5 0 129,4 0 0,4 0-409,5 0-820,1-6 973,0 4 0,-5-4-123,0 6 1,-7 0-190,-3 0 430,-12 0 0,-3-7 0,-5-1 0</inkml:trace>
  <inkml:trace contextRef="#ctx0" brushRef="#br2">22848 5104 8038,'15'4'-8,"-1"1"1,0 5 172,0-6 1,0 3-50,1-3 114,-1 4-65,0 0 1,2 0-44,3-3 0,-3-4 93,3 4 0,-8 2 24,-2-3 1,-1 3-56,2-3 0,-4-1-87,-6 7 1,0-1-372,0 6 1,-8 5 148,-6 4 0,-7 3 185,-7 1 0,-2 1-60,-3-1 0,-4 7 0,-5 1 0</inkml:trace>
  <inkml:trace contextRef="#ctx0" brushRef="#br2">23204 4862 7964,'-8'0'342,"2"2"-16,6 2-212,0-2 1,0 12 40,0 0 0,0 2 2,0 8 0,0 4-9,0 5 0,0 12-5,0-3 1,0 4-13,0-3 0,0-5-314,0 0 108,0 0 54,0-2 0,1-1-617,4-7 315,-4 0 45,6-5 1,-7-3-222,0-6 0,0-4-231,0-1 324,0-6 1,0 2 405,0-10 0,0-9 0,6-8 0,2-6 0</inkml:trace>
  <inkml:trace contextRef="#ctx0" brushRef="#br2">23445 4919 8019,'8'1'-568,"-3"4"0,-3-2 584,-2 7 0,0-1 404,0 6 0,-7 3-291,-2 1 0,-2 5-184,1-5 1,-2 5 136,2-5 0,-2 0-6,-3-5 0,-4 0-118,0 0 1,-4 1 79,4-1 1,-2 0-116,2 0 140,4-6-115,-6 5 0,12-12 23,-1 4 1,5 1 110,-4-1 1,6 1 10,-2-1 0,5-3-10,5 2 0,4 3 117,10-2 0,3 4-312,7-4 174,-1 6-11,1-10 0,-1 10-189,0-6-33,1 0-47,-1 1 0,-4-4-766,0 3 984,-7-4 0,4 5 0,-7 2 0</inkml:trace>
  <inkml:trace contextRef="#ctx0" brushRef="#br2">23687 5274 8019,'0'-8'0,"-1"0"-289,-4 4 0,3 1 304,-2-7 263,2 7 0,2-5-189,0 3 1,-2 4-256,-2-4 236,2 3 1,-6 7-87,3 0 0,2 6 229,-6-2-127,6 4-22,-10 8 0,11-4 177,-2 7 1,-3-1-81,3 6 1,-1-2 9,5-4 1,0 3-131,0-7 0,1 4-196,4-4 1,-2-1-197,7-9-114,-1-3 0,6-6-612,-1 0 776,-6 0 1,3-6 34,-7-3 0,1 1 266,-5-2 0,-1 2 0,-4-1 0,-3 1 0,-6 3 0,4 4 0,1-4 0,-1 3 33,-4 2 1,5 0 145,-1 0 410,7 0 562,-3 0-592,6 0-230,0 0-178,6-6 0,2 3-230,6-7 330,7 7-276,-6-9 1,6 8-231,-7-5 0,2 1 144,3-1 1,-3-2-58,3 6 0,-3 0-206,-2 5 291,-6 0 1,3 8 60,-7 6 1,1 2-82,-5 8 0,-5-1-94,1 6 0,-6-2 197,5-4 0,-6 4 0,4-5 0</inkml:trace>
  <inkml:trace contextRef="#ctx0" brushRef="#br2">22408 4492 8057,'-7'8'0,"4"-1"-476,-6-7 120,5 0 902,-2 0-493,19 0 1,-4-7-137,10-2 143,3-4-69,0-7 1,12 2 8,-1-5 0,6 0-15,-1 0 0,6-3-137,-1 8 0,-8 3 196,-11 6-44,-7-1 0,3-4 0,-5 0 0</inkml:trace>
  <inkml:trace contextRef="#ctx0" brushRef="#br2">22720 4293 8057,'11'-1'-133,"4"-4"1,-4 2-186,8-7 0,1 7 504,-1-1 125,0 2-255,-5 2 1,5 0 28,0 0 0,0 0 13,-5 0 0,-6 6 0,-3 4 1,-3 4-98,-2 5 1,-2-2-168,-3 7 1,-3 0-559,-6 4 397,-6-6 182,4 5 0,-5-11-402,7 3 547,0-3 0,0-8 0,-1-2 0</inkml:trace>
  <inkml:trace contextRef="#ctx0" brushRef="#br2">23076 3938 8029,'0'-8'24,"0"-5"50,0 12 0,0 2 194,0 14 0,0 5 9,0 9 0,0 5-129,0 4 121,0 3-109,0-4 1,5 4-338,-1-3 119,1 3-145,1-5 1,-4 0-153,3-2 0,1-9 79,-1 3 1,1-9-655,-1 0 211,-4-9 719,12-4 0,-11-25 0,4-5 0</inkml:trace>
  <inkml:trace contextRef="#ctx0" brushRef="#br2">23318 3966 8029,'0'8'-196,"-7"5"1,2-5 611,-9 6 0,2 0-319,-12 0 1,7 5-227,-2 0 0,-2 5 171,2-5 0,0 0 33,5-5 1,6 0 332,3 1-275,4-1 0,2-2-172,4-2-46,3 3 12,12-12 1,4 5-177,9-6 1,4 0-53,5 0 0,-1-4-583,-3-1 884,3 0 0,-11-1 0,5-2 0</inkml:trace>
  <inkml:trace contextRef="#ctx0" brushRef="#br2">23431 4151 8029,'0'14'-308,"0"1"1,0 5 484,0 4 0,0-2 392,0 2 0,0-1-568,0 6-173,0-1 133,7-6 0,-6 4-215,4-7 1,-4 0 144,-1-5 1,5 0-315,0 0 58,0-6-432,-5-2 797,0-6 0,-7-12 0,-1-4 0</inkml:trace>
  <inkml:trace contextRef="#ctx0" brushRef="#br2">23417 4322 8029,'0'-22'-430,"2"-4"-54,2 7 0,0 0 572,5 5 0,0 5 573,6-1 1,1 6-277,2-6-176,-2 7-52,5-3 1,-7 6-245,0 0 69,0 0 22,1 6 0,-6-3 9,1 7 1,-7-6 33,2 6 0,-4-1-135,-1 5 1,-1 1-23,-4-1 1,-3 0-135,-6 0 1,-5 1-64,0-1 105,0 0 168,-2 0 1,5 0 64,-2 1-61,2-1 84,1-6-21,8 4 0,0-8 4,7 5 0,2-6 23,3 2 1,2-3 4,8-2 0,4 0 5,0 0 0,0 0-76,-5 0 29,0-7 32,0 6-57,0-6 40,-6 7-50,5 0 3,-11 0 1,4 7-22,-6 2 0,-6 4-91,-4 1 1,-3 5-61,-1 0 1,-5 0-244,0-5 0,0-1 424,5-4 0,-6 4 0,-3-5 0</inkml:trace>
  <inkml:trace contextRef="#ctx0" brushRef="#br0">27739 4720 7991,'-9'0'0,"-1"0"0,6 0 319,-6 0 20,7-6-115,-10 4 1,5-11-1,-6 4 1,5-4-124,-1-1 1,2-2 96,-1-3 0,-2 0-211,6-9 0,0-4-74,5-10 1,-4-1-88,-1 0 1,0 1 49,5-1 0,0-4-261,0-1 0,0 6 160,0 4 0,0 8-146,0 1 373,0 1 1,-2 14-21,-2-1 1,1 7 124,-7 8 0,5 0-122,-4 0 0,-1 8 106,-4 7 0,0-1-41,0 5 0,0 1 128,-1-1 0,6 0-56,-1-5 0,1 4-72,-5-4 0,1 3-145,4-7 1,-2-2 168,6 1-1005,-6 1 931,9-2 0,-17 4 0,3-4 0</inkml:trace>
  <inkml:trace contextRef="#ctx0" brushRef="#br0">27498 4151 8072,'22'-14'0,"3"5"65,-6-1 0,6 7 151,-1-2 1,3 4 386,1 1 1,1 1-160,-1 4 1,5 3-1245,0 6 800,1 0 0,-6 7 0,0 1 0</inkml:trace>
  <inkml:trace contextRef="#ctx0" brushRef="#br0">24725 2275 8078,'-9'-10'-61,"-1"1"0,5 4-282,-4-5 742,6 7 568,-4-9-585,7 10 1,0 4-70,0 12 0,7 3-3,2 12 1,-1-2-173,2 10 1,-6 3-125,6 7 1,-7-2 110,2 2 1,-4 2-130,-1-2 1,5 1-595,0-6 0,1-4 322,-1 0 0,-2-11-1270,6 1 409,-5-2 168,8-4 969,-4-8 0,6-20 0,1-10 0</inkml:trace>
  <inkml:trace contextRef="#ctx0" brushRef="#br0">25095 2218 8046,'-10'19'135,"1"0"1,-1 6 300,-4-1 0,-2 4-404,-3 5 0,2-1 93,-7 6 1,2-7-340,-2 3 0,-2-4 149,2-2 0,3-6 77,2-3 67,4-3 1,5-4 39,1-2-110,6-4 1,3-6 77,9 0 1,10 0 73,5 0 0,4 0-58,5 0 1,4 0-161,5 0 0,6 7 193,-1 2-136,0 4 0,-4 1 0,0 0 0</inkml:trace>
  <inkml:trace contextRef="#ctx0" brushRef="#br0">25223 2531 8015,'0'9'54,"0"0"1,0 7 111,0 8 23,6 3 1,-3 6-93,7 0 1,-2 5-201,1-5 0,2 2 57,-6-2 1,4-8 127,-4 4 1,0-5-488,-5-1 128,6-2-165,-4-7 230,4-6 0,-11-8-27,1-10 0,-3-4 72,2-5 0,4-8-110,-4-6 0,4-6 277,1 1 0,0 2 0,0-2 0,0 1 0,0-1 0,0 5 0,0 9 0,6-1 120,3 6 0,-1 7 102,2 7 1,-1 3 150,5 2 0,1 7-124,-1 2 0,-5 5 29,1 5 0,-7 2-157,2 3 1,-4 2 60,-1-2 1,0 1-200,0-1 1,-1 1 21,-4-6 0,2 0-245,-7-5 287,1 1-235,-5-7 336,-1-2 191,8-6-336,0 0 1,9 0 38,3 0 0,2 5-126,8-1 0,-1 6 87,0-5 0,0 6-3,1-2 0,5 4 0,2 1 0</inkml:trace>
  <inkml:trace contextRef="#ctx0" brushRef="#br0">25479 2388 7198,'0'8'1052,"6"5"-1232,2-12 57,6 12 1,0-11-217,1 2 1,3-2 64,1-2 274,0 0 0,2 0 0,1 0 0</inkml:trace>
  <inkml:trace contextRef="#ctx0" brushRef="#br0">25564 2331 8024,'8'0'-1263,"-2"0"1223,-6 0 0,0 7 339,0 2 1,-1-1-318,-4 2 0,2-1 100,-7 5 1,5 1-134,-4-1 0,1 5 30,-1 0 1,-2 1-155,6-1 0,-2-3 136,3 3 1,2-8 38,-3-2 0,4 1 0,1 4 0</inkml:trace>
  <inkml:trace contextRef="#ctx0" brushRef="#br0">25464 2488 6916,'-1'8'-204,"-4"-3"1,4-2 266,-4 1 10,3-2-100,2 4-20,0-6 239,0-6-93,0-2 1,0-6 113,0 0 1,2 4-104,3 1 1,1-1-55,3-4 0,4 0-34,-4 0 0,6 4 4,4 1 0,-2 4-141,7-5 0,-5 7 115,4-1 0,-5-4 0,2 0 0</inkml:trace>
  <inkml:trace contextRef="#ctx0" brushRef="#br0">25863 2047 7143,'0'14'793,"0"-4"-524,0-1 1,-5 1-112,0 4 1,0 0-234,5 0 1,0 1 106,0-1 0,0-3 41,0 3 0,5-3 100,0 8 1,6 3 18,-2 2 0,-1 4-48,2 6 1,-6-3-7,6 7 1,-7 0-141,2 5 1,-4 1 85,-1 3 0,0-1-201,0 6 1,0-12-24,0-2 0,0-7-281,0-2 301,0-7 77,0-2 1,0-13 7,0-7 0,0-8-4,0-11 1,0-5-72,0-9 1,0-3 81,0-7 0,0-6-302,0-3 0,0-3-27,0-2 1,2-2-36,3-2 0,-2 2 78,6-2 1,2 8 169,8 6 1,-3 6 216,3 8 0,-3 6 60,-2 13 1,0 6 445,1 3 0,-1 11-300,0 9 1,-5 7 129,1 11 0,-7-1-107,2 5 1,-4-3 8,-1 3 0,0-5-200,0 1 1,0-3-6,0-1 1,-1-6-67,-4 1 0,2-5-173,-7 5 0,1-12-46,-5 3 1,0-6 60,-1 1 0,1-3 9,0-2 1,0-3 48,-1 3 0,1-4 17,0-1 122,6 0-40,2 0 0,7 0-1,4 0 0,5 2 15,9 2 0,-2 4-18,7 7 0,-5-4-14,4 3 1,1-3-478,4 8 1,1-3 98,-1-2 0,1 0-55,-1 0 1,-1-1 411,-3-4 0,3 4 0,-5-5 0</inkml:trace>
  <inkml:trace contextRef="#ctx0" brushRef="#br0">26232 1763 8012,'8'6'150,"-3"4"0,-4 9 109,-1 4 0,0 6 438,0 4 1,-1 5-2062,-4 9 1364,-3 4 0,-6 6 0,0-1 0</inkml:trace>
  <inkml:trace contextRef="#ctx0" brushRef="#br0">26559 2289 7966,'-14'0'-438,"6"-6"632,2 4 797,6-4-461,0 6-325,0 0 1,8 0-33,6 0 1,2-7 10,7-2 1,3-4 18,7-1 0,-2-5-17,7 0 0,0-6-136,5 1 0,-2 4-171,-3 1 1,1 3-330,-5 2 1,-3 1 215,-7 3 0,-4 3-600,-5 2 531,-8 3 303,0-4 0,-20 12 0,-3 2 0</inkml:trace>
  <inkml:trace contextRef="#ctx0" brushRef="#br0">26758 1976 7995,'8'-8'-69,"0"2"226,-3 6 0,-4 1-39,4 4 0,1 5 191,-1 9 0,0 4 137,-5 10 1,1 4-147,4 5 1,-3 3 125,3 2 0,-4-4-279,-1-1 0,0 1 79,0-5 0,2-3-705,2-2 1,0-9 101,5-5 0,-4-4-657,4 0 1034,1-1 0,4-6 0,0-2 0</inkml:trace>
  <inkml:trace contextRef="#ctx0" brushRef="#br0">27284 1706 8091,'0'-8'-569,"0"2"0,0 7 974,0 4-177,0 3 0,0 13-19,0 2 0,0 6 86,0 4 0,0 5-78,0 9 1,0 4 165,0 6 0,0-1-184,0 1 1,-1 0-114,-4 0 0,3-6-173,-2-4 1,2-8 105,2-1 0,0-11-158,0 2 0,5-10-351,0 0-637,-1-10 399,-4-3 0,5-14 728,0-6 0,0-13 0,-5-9 0</inkml:trace>
  <inkml:trace contextRef="#ctx0" brushRef="#br0">27526 1706 8091,'8'0'202,"-2"2"190,-6 2 1,-3 6-211,-6 9 0,-2 4 0,-13 11 1,5-3-194,-5 7 0,5-5 81,-4 5 1,5-6-124,-1 1 0,5 0 101,4-4 1,-1 1-66,7-11 0,-1-1 16,5-3 0,0-1-182,0 0 0,0 0 188,0 1 1,6-1 170,4 0 1,7 0-137,2 0 0,6 1 3,-1-1 1,3 0-395,1 0 0,7-6 180,3-3 0,-2-4-177,2-1 0,-1-1 348,1-4 0,-4-9 0,-5-8 0</inkml:trace>
  <inkml:trace contextRef="#ctx0" brushRef="#br0">27896 1990 7775,'-15'2'-225,"1"3"0,0 4 595,0 10 1,-5-2-115,0 7 1,-2 5-111,2 4 0,4 0 105,-4-5 0,3 4-60,2-4 1,6 7-20,3-11 0,3 4-74,2-9 1,7 0-156,2-5 1,5-6 6,5-3 1,2 1-273,3-1 0,1-2-76,-6-8 1,0 2 223,-5-6 1,-1 4-1031,-4-4 798,-3-1 0,-6 1 406,0-1 0,-6 7 0,-3-2 0,-9 4 0,-1 1 0,-4 0 0,4 0 0,-5 0 0,5 0 0,0 0-129,5 0 1,1 1 328,4 4 921,-4-3-767,11 4 1,4-11-38,12 0 1,2-6-216,8 2 0,-5-4-128,4-1 0,-4 1 56,5 4 1,-7-4-130,2 4 0,-3 3 74,-2 1 35,1 3 1,-7 9-61,-4 2 1,-2 8 57,-2 2 0,0 7-25,0-3 0,0 4-101,0 2 1,0-6-228,0 1 0,0-5 139,0 5 0,0-7 206,0 2 0,-6-10 0,-2-2 0</inkml:trace>
  <inkml:trace contextRef="#ctx0" brushRef="#br0">28024 1962 8334,'8'6'393,"4"-4"-267,-2 3 1,2 2-199,2 3 62,1-4 1,0 5-73,4-6 0,2 6-261,3-1 1,1-3 51,-6 3 0,5-7 291,-5 2 0,6 3 0,-3 0 0</inkml:trace>
  <inkml:trace contextRef="#ctx0" brushRef="#br0">28208 1862 7078,'0'15'-15,"0"-1"1,-4 2 224,-1 3 1,-6-2-91,1 7 1,-2-1-285,-2 6 0,-1-1-23,1 1 0,5-3-417,-1-2 604,7 3 0,-16-11 0,3 4 0</inkml:trace>
  <inkml:trace contextRef="#ctx0" brushRef="#br0">27981 2118 8088,'0'-9'25,"0"-1"0,0 6 212,0-6 0,2 7 0,2-2 0,4-1-103,6 1 0,7-4-154,3 4 1,4-5-165,5 6 1,-1-6-155,6 5 0,-5-1-674,5 1 1012,-7 4 0,11-12 0,-6 5 0</inkml:trace>
  <inkml:trace contextRef="#ctx0" brushRef="#br0">28678 1493 8009,'-7'-8'0,"-1"-3"-196,-6 6 0,0 0 232,0 5 0,0 0 381,-1 0 0,-4 8-212,0 6 0,-4 2-73,4 8 1,-5 0 30,5 4-58,-6 7 0,7-4 94,-5 7 1,5-5-12,-1 5 1,8 5-175,2 4 0,6 2 109,-2-1 1,3 1-375,2 3 0,7-3 152,2-7 1,9-7-111,1-6 1,4-7-79,-4-8 0,5-6-57,-5-3 1,5-4 95,-6-1 0,6-1-58,-5-4 0,-1-3 87,-9-6 0,2-5-197,-6 0 248,0 0 0,-7 5 75,-3-1 1,-3 3 92,-6 2 0,-5-1 84,0 7 1,0-3 64,5 2 1,5 4 55,-1-4 0,2 2 780,-1-2-705,2 4 1,9-10 28,3 6 0,1-6-237,3 1 1,9-1 127,-4 2 0,5-4-273,0 4 0,-3 1-51,3-2 0,1 7-29,-1-2 1,0 4 94,-5 1 1,-4 1 4,-1 4 1,-5 5 152,0 9 0,-2 4-56,-2 10 1,0-1 47,0 6 0,0-5-56,0 5 1,0-6-214,0 1 1,0-3-112,0-2 0,5-6-837,-1-3 1125,7-9 0,-3 2 0,6-4 0</inkml:trace>
  <inkml:trace contextRef="#ctx0" brushRef="#br0">28791 1308 8009,'8'0'243,"-1"6"48,-7 4 1,0 4-181,0 5 1,0 9 86,0 10 1,-7 8-199,-2 1 0,-10 7 0,-3-3 0</inkml:trace>
  <inkml:trace contextRef="#ctx0" brushRef="#br0">29104 1820 7920,'-14'0'498,"6"0"123,2 0 0,17-2-468,3-3 1,10 2-179,-1-6 0,4 4-86,2-4 1,5-1 97,4-4 1,-3 0-400,-2-1 0,0 6 128,-4-1 0,-4 7-419,-11-1 391,1 2 312,-7 2 0,-8 0 0,-8 0 0</inkml:trace>
  <inkml:trace contextRef="#ctx0" brushRef="#br0">29275 1564 8058,'14'0'139,"-5"12"268,1 7 1,-7 8-39,2 6 0,-4 4-177,-1 5 1,0-4-114,0 0 1,-4-1-251,-1 0 0,-1 3-33,1-7 1,3 0-333,-2-4 0,2-2-128,2-4 0,2-2 266,2-7 0,4-6 398,6-3 0,1-4 0,-1-1 0</inkml:trace>
  <inkml:trace contextRef="#ctx0" brushRef="#br0">29644 1279 7996,'0'15'-800,"0"-1"730,0 0 1,0 8 542,0 7 1,5 7-204,0 11 1,1-2-1,-1 2 0,-3 2-130,2-2 1,-2 1 0,-2-6 1,0 1-254,0 0 0,0-7 77,0-3 0,5-3 166,-1-1 0,3-7-282,-3-3-782,-2-3 507,11-9 1,-10-8 425,6-13 0,1-7 0,4-7 0</inkml:trace>
  <inkml:trace contextRef="#ctx0" brushRef="#br0">29915 1223 7996,'0'14'-393,"0"0"327,0 0 1,0 2 327,0 3 1,-4 3 7,-5 7 0,-2 5-27,-13 4 1,0 2-185,-4-2 0,4 3-144,1-3 0,-1-4 217,-4 0 0,5-6-33,4-4 0,4-4-135,0-6 0,8-4 26,2-1 0,5-4-67,5 5 0,4-7 90,10 1 1,-2-2-19,7-2 0,1 5-65,8 0 0,-1-1-179,6-4 0,0 2-369,5 3 0,-2-4 618,-3 4 0,3 3 0,-5 0 0</inkml:trace>
  <inkml:trace contextRef="#ctx0" brushRef="#br0">30071 1706 7759,'0'14'-507,"0"0"630,0 1 0,0 0 320,0 4 0,0 2-212,0 3 1,0 2-84,0-2 0,2 1-146,2-1 1,-1 1-68,7-6 0,-7 5-185,2-5 0,1 0-60,-1-5-42,0 0 0,-5-4-209,0-1-168,0-6 729,0 4 0,-7-20 0,-1-3 0</inkml:trace>
  <inkml:trace contextRef="#ctx0" brushRef="#br0">30057 1706 7959,'9'-8'168,"1"3"68,-1 4 1,5 2-92,1 4 1,-6 3-62,1 6 0,-6-4-221,6-1 0,-7 1 153,2 4 1,-4 0-114,-1 0 1,0 0 118,0 1 1,-6-3-63,-4-2 0,3 2-38,-3-2 1,7-2 74,-2 1 1,-1-4-180,1 5 0,0-6-169,5 6 283,0-7 1,2 8 104,3-6 61,3 6 0,6-3-39,0 6 0,-1-5 165,-4 1 1,4-2-29,-4 1 1,-1 2-41,2-6 39,-1 6 1,-1-8-130,-3 7 0,-4-6 9,-1 6 1,-6-5-72,-3 4 1,-12 1-163,-7 4 0,-2 0-379,-8 0 1,0 0 248,-5 1 0,7-7-362,3-4 650,9-2 0,3-15 0,7-3 0</inkml:trace>
  <inkml:trace contextRef="#ctx0" brushRef="#br0">30256 1379 8048,'6'9'231,"4"1"1,2-2-182,2 1 1,5 2-97,0-6 1,5 0 92,-5-5 1,6 0 29,-1 0 0,-3-2 3,-3-2 1,3 2-225,-2-3-726,0 4 258,-5 1 612,-6 0 0,-2 0 0,-6 0 0</inkml:trace>
  <inkml:trace contextRef="#ctx0" brushRef="#br0">30497 1251 7991,'2'-9'-127,"3"-1"361,-4 7-161,6-3 0,-9 17-69,-3 3 0,2 10 106,-6-1 1,1 10 11,-2 5 0,-2 3 35,2 2 1,2 0-292,-1-1 0,4-5-146,-4-4 0,6-3-600,-2-2 880,3-6 0,-4 5 0,-2-5 0</inkml:trace>
  <inkml:trace contextRef="#ctx0" brushRef="#br0">30227 1592 7915,'0'-14'49,"0"0"1,0 0 163,0-1 1,11 0-95,4-4 0,7 3-132,-3-3 1,6-2 74,-1 2 1,3 0-107,1 5 0,0 6-293,1 4 0,-1 2 123,1 2 214,-7 0 0,5-6 0,-5-2 0</inkml:trace>
  <inkml:trace contextRef="#ctx0" brushRef="#br0">30725 1066 7915,'0'-8'-320,"0"2"473,0 25 1,0 5 287,0 18 1,0 1-136,0 0 1,-5 1-150,1 3 1,-1-1-79,5 6 0,1-6-95,4 1 1,-2-2-252,7-3 0,-7-5 133,2-4 1,1-10-230,-1-4-391,-1-3 496,-4-8 0,0-8-263,0-9 1,-4-10 520,-1-5 0,-6-9 0,3-4 0</inkml:trace>
  <inkml:trace contextRef="#ctx0" brushRef="#br0">30668 1080 7915,'14'-7'0,"1"2"0,4 3 380,-1 2 1,1 2-5,-4 3 0,0-2-136,4 6 0,-4 1-69,-1 4 0,0 5-122,-4 0 1,-4 1-73,-1-1 0,-4-1 97,-1 5 0,-3-1-212,-6 2 1,-1 3 95,-9-3 1,-1 1-144,1-1 0,0 1-47,4-6 0,3 0-140,2-5 0,4-4-93,6-1-97,0-6 649,6 4 1,7-7-75,6 0 0,0 0 319,-5 0 0,0 1-159,1 4 1,3-2 52,1 6 0,-1-4 18,-9 5 0,4-1 104,-4 5 1,-2 1-33,-3-1 1,-2 0-92,-2 0 0,0 5-98,0 0 0,-3 5-128,-7-5 1,1 4-282,-10-4 1,-3 5 165,-2-5 1,-3 5-204,-1-5 1,-5 0-96,0-5 0,1-6-286,8-3 0,-1-4 700,6-1 0,-6-13 0,3-2 0</inkml:trace>
  <inkml:trace contextRef="#ctx0" brushRef="#br0">31152 867 8068,'14'21'0,"-6"1"0,-4 6 0,-4 2 498,-4 3 0,-6 4 205,-9 5-703,-3 1 0,-6 6 0,-1 2 0</inkml:trace>
  <inkml:trace contextRef="#ctx0" brushRef="#br0">27711 2943 7982,'-6'-8'1652,"4"2"-1107,-4 6-298,6 0 98,0 0 1,0 6-138,0 3 1,-2-1-168,-3 2 1,4-1 39,-4 5 0,3 1-109,2-1 1,0 5-42,0 0 1,-4 0 121,-1-5 0,0 5-12,5 0 1,0 5-25,0-5 0,0 7 68,0 3 0,0-1 30,0 5 0,-1-1-138,-4 1 1,3-3 96,-2 3 0,2-3-74,2-1 1,0-1 64,0 1 1,0-2-8,0-4 0,0 4-14,0-3 1,0-2-11,0 2 1,0-1 2,0 6 0,0-1 7,0 1 0,0-6 73,0 1 1,0-5-62,0 5 0,0-1 112,0 6 0,0-6-94,0 1 0,0-5-1,0 5 0,0-7 90,0 2 1,0 2-6,0-2 1,0 4-57,0-4 0,0 0-8,0-5 0,0 1-45,0-1 0,0 5-87,0 0 0,0 0 88,0-5 1,0-5-40,0 1 0,0 1-3,0 8 0,0-3 27,0 3 1,0-4-7,0 0 0,0-1 67,0 0 0,0 7 3,0 2 1,0-1-31,0 2 0,0-6-15,0 0 1,0 0-38,0 1 0,0-3 32,0 3 0,0-4-5,0 0 0,0-6-19,0 1 0,0-1-180,0 5 47,0 0-332,0 1 191,0-1-237,0-6-783,0-2-98,0-6-616,0 0 1289,0-6 694,0-2 0,0-6 0,0-1 0</inkml:trace>
  <inkml:trace contextRef="#ctx0" brushRef="#br0">27483 4649 7931,'0'8'1710,"0"4"1,0-9-755,0 7-699,0-1 1,2 6 89,3-1 0,-2 0-71,6 0 0,1 2 92,4 3 1,-5-3-115,1 3 0,-1 1 13,6-1 1,-3 0-2,-2-5 0,2 1-15,-2-1 1,3-6 7,1-3 1,0-4 0,0-1 0,0 0-158,1 0 0,-1-13 131,0-5 1,0-9-121,0-7 1,5-2-167,0-6 0,0-6-373,-4 1 1,-1-4-249,0 9 0,3-9-835,-2 8 0,2 4 1509,-8 6 0,-2-4 0,-1 1 0</inkml:trace>
  <inkml:trace contextRef="#ctx0" brushRef="#br0">28351 7606 7963,'0'-14'81,"0"-1"1,0 6 305,0-1 93,0 7-49,0-3 0,-2 7-199,-3 4-156,4 3 0,-12 11 74,4 0 0,-6 6-148,-4-1 0,-1 3 87,-4 1 1,-3 1-124,4-1 0,-3-1 49,3-3 0,-3 3 26,7-4 0,7-1-78,7 2 0,3-7 32,2 2 1,8 2-52,7-2 1,7-2 51,11-7 1,8-4-132,6-6 0,7 0-181,-2 0 1,-3-11 119,-1-3 0,-4-4-183,-2 4 0,-5 0 105,-4 0 1,-5 4-907,-4 1 1180,-10-1 0,-1-4 0,-5 0 0</inkml:trace>
  <inkml:trace contextRef="#ctx0" brushRef="#br0">28351 7748 7963,'6'-14'62,"-4"6"-31,10 2 0,-6 13 208,4 8 1,-4 13-62,-6 15 1,-1 3-70,-4 10 0,-3-7-53,-6 8 1,0-5-3,-1 0 1,6-3-150,-1-6 1,7-8-259,-1-7 1,2-1 129,2-8 1,0-5-260,0-4 482,0-7 0,6 3 0,2-6 0</inkml:trace>
  <inkml:trace contextRef="#ctx0" brushRef="#br0">28706 7791 8142,'0'-10'0,"0"1"663,0 5-357,6-2 0,7 6 86,6 0 1,2 11-194,-3 3 0,-2 4-69,3-4 0,2 5 25,-2 0 1,6 5-166,-1-5 1,-2 0-137,2-5 1,-7-2-432,2-2 1,-3 3-1211,-2-4 971,0-3 816,-6 1 0,5-14 0,-5-1 0</inkml:trace>
  <inkml:trace contextRef="#ctx0" brushRef="#br0">29047 7705 8096,'-6'8'0,"-2"5"-43,-6-4 0,-5 4-87,0 1 0,-6 2 568,1 3 1,-3 1-96,-1 4 1,-5 6-437,-1-6 1,-2 6 76,8-6 1,-2 1-38,11-1 0,-4 1-116,9-6 0,2-5-231,7-5 1,5-5 139,0 0 260,6-2 0,15-8 0,1-2 0</inkml:trace>
  <inkml:trace contextRef="#ctx0" brushRef="#br0">29360 7506 8096,'8'0'0,"-2"7"262,-6 2 1,-8 10-59,-6 5 1,-6 4 152,-9 5 0,1-3-140,-1 4 0,6-4-127,-1-2 0,7 0 99,-2 1 0,9-2 10,5-4 0,4-2-219,1-7 0,8-1 99,6-4 1,6-2-139,9-7 0,6 0 94,3 0 1,4-2-420,6-3 1,-4 2-35,3-6 0,-4 4-278,-5-5 1,-3 6 695,-7-6 0,-6 7 0,-1-3 0</inkml:trace>
  <inkml:trace contextRef="#ctx0" brushRef="#br0">29374 7648 8090,'10'0'0,"-1"0"0,-6 8 493,2 7 1,-3 10-17,-2 8 1,-11 8-57,-4 2 0,-2 6-406,3 8 1,0-2-276,-1-3 0,8 0-354,2-9 1,3 1 613,2-11 0,7 0 0,0-4 0</inkml:trace>
  <inkml:trace contextRef="#ctx0" brushRef="#br0">29886 7705 8037,'8'2'625,"-3"3"1,3 4-476,1 10 0,4-3 43,1 3 1,2 1-131,3-1 0,3-1-144,6-9 0,1 2-370,-1-6 0,-4 4 73,0-4 0,-7 0 378,2-5 0,-3 0 0,-2 0 0</inkml:trace>
  <inkml:trace contextRef="#ctx0" brushRef="#br0">30114 7677 8037,'-15'8'189,"1"6"-181,0 0 1,0 0-111,0 5 0,-2 3 197,-3 2 1,3 3 342,-3 1 0,-2-1-445,3-3 1,-6 3-404,5-3 0,0-4-93,5-1 1,4-3 48,1-2 454,6-6 0,-10 5 0,5-6 0</inkml:trace>
  <inkml:trace contextRef="#ctx0" brushRef="#br0">30370 7378 8002,'0'15'204,"0"7"51,0 6 1,0 7 143,0 7 0,0 7 465,0 4 1,0 3-456,0 6 0,0 3-484,0 6 0,0 9 235,0 1 1,0-35 0,1 1-386,1-2 0,1 0 0,0 3 0,2 1 1,2 0-1,0 1 0</inkml:trace>
  <inkml:trace contextRef="#ctx0" brushRef="#br0">22436 7791 8169,'-9'4'-378,"-1"1"1,5 1 282,-4-1 1,-1 3 722,-4 6-439,0 0 0,-2 5-10,-3 0-108,3 7 1,-4-3 355,6 11-342,-1 2 1,1 2 75,0 0 1,5-2-8,-1 2 1,7 3-26,-2-3 1,4 1 39,1-1 0,4-5-236,1-9-69,6-3 217,-3-7 0,11-1-179,0-4 201,0 4-131,-5-12 0,0 4 8,1-10 0,-6-1 46,0-4 1,-5-2-2,0 2 0,-2-2-43,-2-3 0,-6 1 16,-4 0 1,-4 0-297,-5 0 147,-3 6 75,-7 1 1,-4 7-88,0 0-4,0 0-104,4 0-345,7 0 301,8 0 315,8 0 0,25-6 0,4-2 0</inkml:trace>
  <inkml:trace contextRef="#ctx0" brushRef="#br0">22536 8132 8125,'0'-8'445,"1"-3"-199,4 6 0,3 0 14,6 5 1,0-1-118,0-4 1,7 3-181,3-2 0,7 1 78,2-2 0,7 2-198,-2-7 1,-2 2-1381,2-1 1537,-6-4 0,2-1 0,-5-8 0</inkml:trace>
  <inkml:trace contextRef="#ctx0" brushRef="#br0">22976 7876 7868,'8'-6'-641,"5"4"724,-4-3 1,-1 4 345,2 1 1,-1 0 475,5 0-427,-6 0-212,5 0 0,-10 6-217,7 3 0,-7 4 46,1 1 1,-2 1-210,-2-1 0,-2 2 161,-2 3 1,1-4-67,-7 4 1,2 2-207,-1-2 58,-4 0 51,12-5 0,-7 0-86,3 0-2,3-6 190,-4 5 1,8-10-226,2 7 209,4-7 1,3 5-135,3-4 125,-2-2 1,8 6 4,-6-3 1,0-2 2,1 6 0,-6 1 18,1 4 1,-7-5 9,2 1 0,-4-1 222,-1 6 31,-6-1-223,-2 0 1,-6 0 19,-1 0 0,1 1-123,0-1 0,-5-6-368,0-4 286,0 4 1,5-6-143,0 3 0,6-10 300,3-5 0,4-8 0,1-5 0</inkml:trace>
  <inkml:trace contextRef="#ctx0" brushRef="#br0">23246 8118 8078,'15'-7'-48,"-1"6"181,6-12 0,1 10 257,3-7 0,3 6-233,-4-6 0,2 1-49,-1-6 0,3 1-180,-3 0-235,-4 0 0,1 0-379,-7-1-418,-6 8 1104,-2 0 0,-18 1 0,-4-2 0</inkml:trace>
  <inkml:trace contextRef="#ctx0" brushRef="#br0">23389 7819 8078,'8'0'-209,"4"5"-52,-2 0 1,-4 7 524,-1 2 1,1 7 533,-1 7 0,-1 2-381,-4 4 0,0-3-168,0 7 0,0-5-251,0 5 0,0-6-363,0 1 0,0-5-974,0-4 705,0 3 302,0-18 0,0 10-397,0-9 729,7-4 0,-6 0 0,6-6 0</inkml:trace>
  <inkml:trace contextRef="#ctx0" brushRef="#br0">23673 7791 8024,'8'15'550,"-3"4"1,-4-1-373,-1 5-99,0-5 1,0 10 224,0 1 0,0-1 39,0 5-281,-6 4 0,4-7-129,-2 3 1,-3-8-197,3-1 0,-1-2-1170,5 2 1433,0-4 0,-7-6 0,0 1 0</inkml:trace>
  <inkml:trace contextRef="#ctx0" brushRef="#br0">23915 7776 8211,'14'0'-35,"0"-4"-15,0-1-226,1 0-444,-8 5 528,0 6 1,-14 1-91,-2 2 1,-10 5 281,-5 1 0,-3-1 0,-1 6 0</inkml:trace>
  <inkml:trace contextRef="#ctx0" brushRef="#br0">23716 7975 8111,'0'8'155,"0"-1"0,1-3 231,4 1 1,8 0-100,6-5 0,7-5 32,3 0-141,-1-6 1,17 8 177,-8-6-1059,8 6 61,-15-10 271,11 5 1,-11-5-1237,3 4 1607,-3-4 0,-2 5 0,1-6 0</inkml:trace>
  <inkml:trace contextRef="#ctx0" brushRef="#br0">24441 7577 8293,'-14'15'787,"-2"-1"-577,-3 0 1,3 7-32,-3 2 1,-2 4-59,3 2 0,-1-6-9,4 1 0,3 0 32,2 4 1,4-4 8,6-1 0,5-5-301,-1 1 85,14-3-6,-9-9 0,20 0-36,-1-7 1,4-2 146,10-3 0,-2-2 2,7-8 0,2-4-286,-1 0 0,-6-4-382,-4 4 0,-11-2-779,1 2 726,-9 3 190,2-4 487,-7 6 0,-6 0 0,-2-1 0</inkml:trace>
  <inkml:trace contextRef="#ctx0" brushRef="#br0">24682 7663 7420,'0'14'866,"0"0"0,0 7-410,0 2 0,-6 6-167,-3 4 1,-9-1-55,-1 5 0,-4 8 0,4 7 0,-5 8-1262,5 1-759,-6 7 1730,3-9 1,-1 2 55,5-8 0,-5-5 0,1-5 0</inkml:trace>
  <inkml:trace contextRef="#ctx0" brushRef="#br0">23829 7847 8143,'2'-9'-542,"3"0"1,3 5 1929,6 0-849,0 2 1,7 2-23,2 0 1,1 0-246,4 0 1,-2 0-941,7 0 0,-2 0 668,3 0 0,2-6 0,7-2 0</inkml:trace>
  <inkml:trace contextRef="#ctx0" brushRef="#br0">30099 6867 8051,'-12'-10'0,"2"1"376,-2-1 1,8-3 222,-5 4-357,6-4-54,-10 5 1,12-1-130,-4-1 1,3 6 150,2-6 0,8 7-5,6-2 0,2 4 59,8 1 0,0 0 33,4 0 1,5 0-170,0 0 1,1 6 74,-6 4 0,5-4-493,0-1 0,7 1-91,-2-1 0,3-1-285,1-4 0,1-1 314,0-4 0,-5 2-121,0-7 0,-13 3 473,-1-3 0,-7-3 0,-3 6 0</inkml:trace>
  <inkml:trace contextRef="#ctx0" brushRef="#br0">29900 6938 8126,'-8'0'-305,"2"0"1,8 0 2,2 0 339,4 0 0,13 0-122,3 0 0,4-7-409,5-2 494,4-10 0,12-3 0,1-7 0</inkml:trace>
  <inkml:trace contextRef="#ctx0" brushRef="#br0">30384 7535 6507,'-7'8'-55,"6"4"0,-7-4 282,3 6-195,4 1 0,-6-1 29,7 0 1,0 5 4,0 0 0,0 6 27,0-1 1,2 3 97,3 1 1,-2 8-105,6 7 1,-1 6-16,2 8 1,-2 6-1750,-4 4 1677,-2 2 0,4 2 0,-6 0 0</inkml:trace>
  <inkml:trace contextRef="#ctx0" brushRef="#br0">29886 4706 7858,'-8'6'-526,"-4"-4"826,10 4 0,-4-8 162,6-2-360,12-11 0,4-7-14,13-6 0,7-12-103,7-2 0,1-10-85,8-1 0,-6 4 62,1 2 0,-4 3-263,-5 1 0,-5 7-93,-9 3 0,-4 7-476,-6 3 870,-6 5 0,-1-9 0,-7 5 0</inkml:trace>
  <inkml:trace contextRef="#ctx0" brushRef="#br0">30270 4023 8095,'14'-8'-7,"0"4"1,2-3 155,3 3 1,2-6-87,2 5 0,4-4-159,-3 4 1,-2 0 85,2 5 0,-7 0-15,2 0 0,-9 7 93,-6 2 1,-4 10-192,-4 5 0,-6 0 86,-9 4 1,2-3-102,-7 8 0,7-7 84,-2-3 1,3-5-162,2 1 0,6-4 215,3 0 0,-3-7 0,0-2 0</inkml:trace>
  <inkml:trace contextRef="#ctx0" brushRef="#br0">30981 3014 8095,'0'-29'0,"0"6"6,0-1 1,-6 7 71,-4-2 1,-3 5 31,-1 4 1,5 4 324,-1 6-476,1 0 0,-4 6 106,4 4 0,2 8-39,7 6 0,0 5 69,0 4 0,0 3 2,0 7 0,0 6-37,0 3 1,0 2-161,0-2 1,0 1-137,0-5 0,-6-1 92,-3-4 1,-4-5-52,-1 0 1,0-12-30,-1 3 1,1-10 93,0 0 0,-7-5-60,-2-4 0,1-4-121,-2-6 1,5-8 144,-5-6 0,7-7 166,-2-7 0,9-2 0,6-3 0,2-2 0,2-3 0,2-3 0,2 3 0,9 3 59,6 2 1,6 8 188,-1 1 0,4 8-20,6 2 0,-3 1 169,7 9 0,-10-1 129,6 5-526,-14 0 0,13-6 0,-11-2 0</inkml:trace>
  <inkml:trace contextRef="#ctx0" brushRef="#br0">31024 3284 8095,'9'13'348,"1"-4"1,-1 2-309,5-6 1,5 0-35,0-5 0,8-7-149,1-2 1,6-10 6,4-5 1,-4 2-301,-5-2 0,-7 2 224,-3-1 0,-5-3-1,-5 7 1,-2 0 147,-7 5 1,-8 2-16,-6 2 0,-2-1 191,-8 6 0,2 1 95,-2 4 1,-1 0 72,6 0 1,-5 6-75,5 3 1,1 4 69,3 1 1,1 7-115,0 2 1,4 0 1,1 0 0,6 1-128,-2 4 1,3 1 88,2-1 1,0-1-423,0-3 1,0-4 141,0-5 1,7-3-436,2-2 1,5 1 179,5-7 0,2 0 105,3-9 0,2-8 306,-2-6 0,3-6 0,1 1 0,-4-3 0,0-1 0,-5-4 0,5 4 0,-7-4 0,2 9 0,-8 1 40,-2-2 1,-4 6 304,5 0 128,-7 2-33,3 2 1,-7 6-158,-4 3 1,2 3 2,-7 2 0,1 7-120,-6 2 1,1 4 44,0 1 0,0 6-127,0 4 0,6-3 24,3-2 0,-1 1-168,1-1 0,0 0 26,5-5 0,2-1-183,2-4 1,0-2 198,5-7 0,1 0 40,4 0 0,2-11-359,3-3 1,-4-5 77,4 0 1,-3 3 171,-2-3 0,1 8 81,-1 1 0,-5 7 302,1-2-291,-7 4 1,3 12 138,-6 3 0,0 10-123,0-1 0,0 3 25,0-3 0,0 3-584,0-7 0,0 0 67,0-5 471,0-6 0,6-2 0,2-6 0</inkml:trace>
  <inkml:trace contextRef="#ctx0" brushRef="#br0">31550 3042 7339,'14'0'141,"0"0"0,0-1 56,0-4 0,2 2-107,3-7 0,3 1-264,7-5 0,-1-1 77,1 1 1,-1 2-893,1 2 546,-7-3 443,-8 6 0,-1-8 0,-6 1 0</inkml:trace>
  <inkml:trace contextRef="#ctx0" brushRef="#br0">31763 2886 8069,'0'14'8,"-2"2"415,-2 3 1,-4 3-37,-7 6 1,1 6-335,0-1 0,0 5 114,0-5 0,-1 5-333,1-5 0,6 0-16,3-4 1,4-3-150,1-2 200,0-3 0,1-9-302,4-2 0,-2-7 202,7-13 1,-1-1-49,6-12 0,0-1 77,4-4 0,-3-1 60,3 1 1,-2-1 26,2 1 1,-3 1 4,3 3 1,-5 4 150,-4 6 1,3-1-8,-4 1 0,-1 1-30,1 4-64,-5-4 215,8 5 158,-10 1-85,4 0-12,0 7 14,-4 0 8,4 0 1,-6 7-26,0 2 0,0 4 93,0 1 0,-4 5 5,-1 0 0,0 4-152,5-4 0,0 5-272,0-5 202,0 6 1,0-9-110,0 3-35,6-9-70,2-4 1,6-12 44,1-4 0,-6-4-70,1-5 0,-1 2 15,5-7 1,-4 6-146,-1 0 0,-4 2 129,5 2 0,-7-1 74,1 1 1,-2 5-96,-2-1 63,0 7 201,0-3-112,0 6 1,2 0 147,2 0 0,-2 1-105,3 4 0,-4-2 38,-1 7 1,0-1-35,0 5 0,0 1-14,0-1 1,0 0 73,0 0 0,0 0-227,0 1-63,0-1 1,7-6 115,2-4 87,4-2 0,1-8 0,0-2 0</inkml:trace>
  <inkml:trace contextRef="#ctx0" brushRef="#br0">32232 2801 8264,'0'9'245,"0"1"0,0-1-24,0 5 1,0 7-52,0 3 1,0 2-122,0 3 1,-2-1 102,-2 1 1,1-4-173,-7 3 0,7-7-117,-2 7 0,-1-4 121,1 0 0,0-4-144,5-6 105,-6-6 166,5-1 1,-6-15-128,7-6 0,7-5 13,2-5 0,0-3-99,6 3 1,-4-2-235,8-3 0,-4 2-295,0 4 1,4-3 267,0 7 0,0 2 105,-5 7 1,-5-1 142,1 7-55,-7-1 1,3 7 175,-6 2 1,0 4-7,0 6 0,0 1 93,0-1 0,0 0 284,0 0 188,0 0 1,0 1-234,0-1 0,2-6 134,3-3 0,2-4-174,8-1 1,5 0-275,4 0 0,-2-6 104,2-4 1,-1-4-137,6-5 0,-2 3 57,-4-3 0,0 4-235,-5 0 1,-6-4-95,2 0 1,-10 5 86,1 5 1,-3 4-12,-2-4 0,-7 5 146,-2 0 1,-5 2-136,-5 2 0,1 2 62,-5 2 0,-1 0-9,-4 5 1,-1 1 270,1 4 0,6 0-136,3 0 0,3 5 413,2 0 0,4 2-188,1-2 0,6-2-141,-2 7 0,6-5-123,9 4 1,1-5 49,13 1 0,-1-4 0,6 0 0</inkml:trace>
  <inkml:trace contextRef="#ctx0" brushRef="#br0">31407 3625 8576,'8'7'610,"0"5"-473,-3 7 0,-3 5-195,2-5 0,-2 6-5,-2-1 1,-2 6-203,-2-2 1,0 4 83,-5-9 0,1-2 144,-1-2 0,-4-3 21,3-2 1,3-6-104,-3-3 73,7-4 1,-3-13-77,6-7 1,1-11-116,4-4 0,3-5 153,6 1 0,7-3-33,2-2 1,3 5 251,-3 0 1,4 8-87,-3 2 0,3 1 82,1 8 1,-4 7-49,-1 7 1,-5 3 252,1 2 0,-5 8-94,-5 6 0,-2 7-126,-7 7 0,-7 1-75,-2-1 1,-4 1-79,-1-1 0,0-1 73,0-3 1,1-4-232,4-6 71,-4 1 125,11-8 1,-4-7-146,6-9 0,2-8 89,2-2 0,4-7-4,6 3 0,2-3 108,3 3 0,-1 2 133,5 7 0,-4 1 0,5 4 0,0 3-105,4 6 1,-4 1 97,-1 4 0,-10 4-94,1 10 1,-9-1-362,0 5 1,-4-1-170,-1 2 1,0 1-724,0-6 1172,7 0 0,1-4 0,6-1 0</inkml:trace>
  <inkml:trace contextRef="#ctx0" brushRef="#br0">32189 3540 8054,'0'-10'-316,"0"1"1,-6 6 126,-3-2 0,-4-1 453,-1 1 1,-2 0 17,-3 5 1,2 2-103,-7 3 1,7 2-47,-2 8 1,3 4 15,2 0 1,-1 6-56,1-1 1,5 2 41,-1 3 1,7-5-253,-2-1 0,5-5-94,5 1 1,5-5-110,8-5 0,3-2 151,3-7 0,1-2-13,-6-3 1,5-7 106,-5-7 1,4-7-36,-4 3 1,0-4 69,-5-2 1,1 6 28,-1-1 0,-2 7 189,-2-2 0,-4 3 112,-6 2 138,0 6-126,0 1-249,0 20 1,0-2-89,0 13 0,0-5-159,0 4 1,0-5-909,0 1 1100,0-3 0,0-2 0,0 0 0</inkml:trace>
  <inkml:trace contextRef="#ctx0" brushRef="#br0">32388 3426 8054,'8'-6'723,"-1"4"-416,-1-4 1,-3 8-199,7 2 1,-7 9 60,2 6 0,-4 6-129,-1-1 1,0 4 102,0 5 0,-1 4 32,-4 5 0,2 4 128,-7 6 0,1 2 196,-6 12 0,0-4-187,-4 4 0,3-10 2,-3 0 1,3-2-305,2 3 0,-5-2-36,0-3 0,2-3-10,7-6 0,-1-8-93,6-7 0,-4-10-410,4-9 1,0-7 97,5-2 1,0-13-340,0-11 0,0-7-198,0-2 0,5-12 569,0 3 0,0-1-14,-5 0 1,1-2 421,4-12 0,-3 0 0,2 0 0,4 2 0,2 3 0,-2-1 0,1 11 0,0-2 0,6 10 0,4 1 0,0 5 0,1 1 0,-1 3 0,-1-3 0,5 4 0,-1 2 0,2 2 0,1 3 0,-6 2 0,5 0 326,-5 0 0,5 4 201,-5 1 0,4 4 245,-4-4 0,5 5-282,-5 0 0,5 1-4,-5-2 0,1 3-561,-1-2 1,-8 2 119,3 2 1,-7 5-24,2-1 0,-6 7-93,2-1 0,-3 3-110,-2 1 0,-7 2 173,-2 3 1,1-2 141,-2 7 1,-1-1-122,-8 6 0,4-6 63,-4 1 1,-4 0-923,0 4 1,-4 5 144,-1 1 701,-7-8 0,-8 8 0,-7-4 0</inkml:trace>
  <inkml:trace contextRef="#ctx0" brushRef="#br1">20872 6483 8383,'-14'0'0,"1"1"-870,4 4 1,-4-3 185,4 2 684,2-2 0,-5-2 0,10 0 0,-11 0 27,12-6 0,-5-2 168,6-7 0,0 6 15,0 0 331,0 5-119,0-8-251,0 10-4,-7-4 29,-1 6-22,0 0 1,-4 0 0,4 6-63,-6 4 0,4 2 80,1 2 1,-1 1-60,-4-1 0,5 2-140,-1 3 1,2-2 57,-1 7 0,-4-5-248,4 4 268,-4 1 1,3 5-169,1-1 30,0 7 0,-6-4 61,1 7 17,0 0 0,0 5 34,-1-1 1,6 3 19,-1 2 0,7-3-19,-1 4 0,-3-4 15,3-1 1,-1 4 63,5 0-85,0 1 0,-5-1 33,0 0 68,1 7-756,4-10 704,0 5 1,0-6 12,0 0 1,0-4-37,0 4 1,0-8 7,0 7 0,4-4-8,1 0 1,1 8-10,-1-4 1,-2 4 33,7-3-36,-7-7 316,10 5 1,-10-4-351,6 5 18,1 1 0,-1-5-138,1 0 43,-7-7 1,8 10-19,-8-19 31</inkml:trace>
  <inkml:trace contextRef="#ctx0" brushRef="#br1">20318 8416 8000,'0'-14'0,"0"0"-164,0-1 274,0 1 478,0 0 1,1 6-189,4 3 1,-2 4-2,7 1 0,-1 6-61,5 4 0,5 10 145,0 9 1,5 4-173,-5 5 1,0 1-35,-5-6 1,5-1-96,0-8 45,0-4-57,1-12 0,-2-3-59,5-10-26,-5-9-139,2-15 1,1-9-92,3-9 1,-2-3-230,1-7 1,1-3-787,5-7 0,-1 3 682,0-8 478,1 1 0,4 13 0,0-4 0,-1 4 0,-2 1 0</inkml:trace>
  <inkml:trace contextRef="#ctx0" brushRef="#br0">20502 8715 7996,'-7'6'196,"0"-3"155,7 7 1,0 1-155,0 8 0,-1-2-144,-4 7 0,2-5 70,-7 4 0,6-4-151,-6 5 1,1-7 114,-6 2 1,3-3-55,2-2 1,-1 1 56,6-1 50,1-6-108,4 4-136,0-10 0,1 4 14,4-6 1,4-1-165,10-4 1,-3-5 29,3-9 0,2 2-246,-2-7 1,6 5 53,-1-4 0,-4-1-481,-1-4 897,-3-1 0,4-6 0,3-1 0</inkml:trace>
  <inkml:trace contextRef="#ctx0" brushRef="#br0">20659 8700 7996,'8'0'-164,"-2"7"239,-6 2 1,-2 5 265,-2 5 1,-3 4 26,-2 5-265,-4 0 1,5 1 70,-6-1 0,0 1-668,0-1 365,6 1 0,-5-7-498,4-3 1,-2-4 186,1 0 194,-2-1 0,8-6-38,-5-4 0,4-2 284,-4-2 0,6 0 0,-4 0 0,7 0 235,0 0-52,7 0 0,0 0 263,8 0 0,-1-6-128,0-4 1,2 2-370,3-1 0,-3-1 77,3-4 0,-4 0-914,0 0 888,-7 0 0,4-1 0,-4 1 0</inkml:trace>
  <inkml:trace contextRef="#ctx0" brushRef="#br0">20616 8942 7996,'-8'6'0,"2"-2"157,6 5 111,0 1 1,0 4 213,0 0-63,0 0-389,-6 0 0,4 1-124,-3-1 1,2 0 95,-2 0 0,-2 5-122,-8 0 1,-1 8 146,-2 1 1,0 1-99,-6 4 0,2-3 21,-1-1 1,-3-7-173,7-3 0,-3-4-435,8 0 404,-3-7 0,14 3-424,-7-7 461,7 1 0,8-11 284,9-4 0,11-2-140,4-3 1,1-5 39,8-4 1,-5 2-49,5-2 1,-12 1 176,3-6 1,-4 6 92,4-1 0,-3 5 5,-2-5 0,-3 12 5,-7-3 0,-1 9-116,-4-3-252,-3 5 1,-6 0 73,0 8 94,-6-2 0,-8 11 0,-8-5 0</inkml:trace>
  <inkml:trace contextRef="#ctx0" brushRef="#br0">20630 9184 7996,'8'0'213,"-1"6"1,-7 4 60,0 9 1,-2-2-35,-3 7 0,-3-1-278,-6 6 0,0-1 109,0 1 1,0-6-202,-1 1 1,1-7 91,0 2 1,4-3-399,1-2-75,6-6 201,-4 5 0,9-13 94,3 0 0,3-5 34,6-4 1,0-4 64,0 4 0,-1 1-131,-4-2 332,4 7-120,-11-3 1,4 12 140,-6 3 1,-5 4 29,0 1 0,-6 1 464,2-1-206,-4 0-291,5 0 7,-4-6-6,10-2-49,2-6 1,8-6-140,6-3 0,5 1-46,0-2-22,0 1 196,-5 1-276,1 2 225,-1 6 0,-6 1 104,-4 4 1,-2 3-115,-2 6 0,-2 5 324,-2 0 1,-4 6-81,-6-1 1,-1-2 23,1 2 0,0-7 203,0 2-626,0-3 86,-1-2 1,3-12-268,2-7 171,4-13 183,6-10 0,0-8 0,0-7 0</inkml:trace>
  <inkml:trace contextRef="#ctx0" brushRef="#br0">20687 8914 7996,'14'-8'0,"1"3"0,-1 3 493,0 2-176,7 0 1,-4 2-189,7 3 1,-7 1-182,2 4 1,2-4 48,-2-6 1,4 0-215,-4 0 1,5-2-678,-5-2 623,6-4 1,-7-11-661,5 0 931,-5 0 0,2-2 0,-6-1 0</inkml:trace>
  <inkml:trace contextRef="#ctx0" brushRef="#br0">21100 8743 7996,'-15'14'0,"1"1"0,-2 0-102,-3 4 0,4 3 284,-12 7 1,5-1 213,-7 1 0,2-1-328,4 1 0,-3-3-208,7-2 1,5-3 144,5-7 1,6-5-106,-2 1 0,5-7 154,5 2 1,4-5-8,10-5 0,3-3-233,7-6 197,-1 0 1,5-2-289,0-3 161,0 3 0,-4-4-115,-1 5 1,-6-4-688,-3 0 529,-3 0 389,-8 5 0,5 0 0,-5 0 0</inkml:trace>
  <inkml:trace contextRef="#ctx0" brushRef="#br0">20986 8828 7996,'-8'-6'-207,"2"4"-308,6-4 1136,0 6-304,0 6 1,4 9 59,1 8-223,0 4-13,-5 2 1,5 1 46,-1 3 0,1-3-12,-5 3 1,0 2-460,0-2 211,0 0 1,0-6-10,0-3 0,0-4-392,0-6-701,6 1 754,-4-7 1,4-4 419,-6-8 0,0-11 0,0-7 0</inkml:trace>
  <inkml:trace contextRef="#ctx0" brushRef="#br0">20787 9170 7996,'1'14'398,"4"0"1,-3 0-297,10 0 1,-4-1-114,6-3 0,2 1 80,3-7 1,-1-5-101,5-9 0,1-9-40,4-4 1,1-4-278,-1-2 0,1 1 141,-1 0 1,-4-1-124,0 1 1,-12 6-223,2 3 169,-9 9 249,8-3 0,-13 12 55,0-4 1,-2 10 75,-7 4 1,-1 6 2,-4 4 0,0-4 82,0 4 1,4-3-177,1-2 269,-1 7-74,2-12 0,-3 10-32,6-9 1,-1 1 104,1-2 43,4-2-169,-6-1 215,7-5 41,0 12 0,0-5-110,0 6 1,0 0-35,0 1 1,-6-1-82,-3 0 0,-2 2-25,1 3 1,-2-2-21,2 7 54,-3 0 1,5-1 199,4 1-224,2 0 0,2 4 58,0 1 0,2-3 26,2-2 0,6-3-144,9-7 0,-2-1-140,7-4 0,-5-3-583,5-6 512,-7 0 1,8-6-94,-6-3 1,0-6-133,-5-4 1,-1 2-221,-3-7 652,2 7 0,-10-16 0,4 3 0</inkml:trace>
  <inkml:trace contextRef="#ctx0" brushRef="#br0">21171 9312 7996,'-8'6'0,"3"4"0,-1 4 248,1 5-78,0 3 0,4 6-11,-4 1 0,2-1-123,-7 1 0,2-1 16,-1 0 1,-4-1-177,4-3 1,-4-3-14,-1-7 75,0 0 227,-1-6-333,1-2 193,0-6 0,0-8-173,0-6 0,6-6 188,3-9-92,3 1 1,2-1-102,0 1 1,4-1-1,5 1 1,1-2-198,8-3 0,0 3 350,1-3 0,3-4 0,6 1 0</inkml:trace>
  <inkml:trace contextRef="#ctx0" brushRef="#br0">21242 8871 7996,'0'14'-328,"-2"2"-166,-3 3 1,2 2 528,-6 2 0,4 4 557,-4-3 1,4 3-325,-5 1 1,6-1-69,-6-3 0,7 1-17,-2-6-74,4 0-1,1-11-385,0-2 188,0-6 0,1-6 99,4-4 0,1-9 111,4-4 1,2 0-165,-2 0 0,7 5 40,2-1 1,0 0-95,-5 5 0,5-2-144,0 12 1,0-6-266,-5 6 1,1 0-75,-1 9 1,-5 5 1139,1 9 0,-7 3 217,2 6 0,-5-3-103,-5 4-475,-3-4 0,-6 15 2,0-7 1,-5 6-84,0-1 0,-5-3-109,5-2 0,0 2-957,5-2 454,-7 0 343,6-11 1,-6-1-888,7-7 260,0-6-21,-1-2 799,1-12 0,0-8 0,0-8 0</inkml:trace>
  <inkml:trace contextRef="#ctx0" brushRef="#br0">21185 9298 7996,'28'0'-496,"-2"7"1047,-7 8 1,0 0 121,-10 9-473,4 0 0,1 0-190,0-1 0,-4-5-163,-1 1 1,0-4-415,6 0 0,-6-8 567,1-2 0,-1-3 0,5-2 0</inkml:trace>
  <inkml:trace contextRef="#ctx0" brushRef="#br0">21597 8658 8055,'7'-8'591,"-6"2"-243,5 6-221,1 6 106,-6 8-45,6 2 1,-7 11-21,0-4-145,0-2 151,0 6 0,0-11 72,0 3 1,0-2-211,0 2 0,0-3-306,0 3 0,0-8-69,0-2-442,0-6 103,0 10 377,0-18 133,0 4 0,0-14-277,0 1 232,0-6 1,6-2 107,3-7 0,-1 1-58,2-1 1,1 1 163,8-1 15,-3 1 1,4 1 231,-6 3-162,7 4 1,-5 10 98,3 1 1,-8 6 531,-2-2-550,1 10 0,-2 3 589,-4 6-391,-2 6-145,-2-4 1,0 11 98,0-3 0,-2 1-191,-2-1 1,-4 3-255,-7-4 1,1 3-28,0-3 0,0 3-409,0-7 1,-1-1-875,1-3 966,0-1 0,4-6 470,1-3 0,-1-4 0,-4-1 0</inkml:trace>
  <inkml:trace contextRef="#ctx0" brushRef="#br0">21654 8899 8055,'6'-14'5,"-4"0"134,11 6 0,-6-3 21,8 6 1,-6-4-96,1 4-133,-1-6 1,5 8 31,1-7 80,-8 7-121,6-3 1,-10 6 23,7 0-174,-7 0 1,2 5-197,-10-1 272,3 7 1,-10-3 18,2 7 0,-2-3-25,-3-2 132,1 2 1,0-4-13,0 6 0,4-4 35,1-1 0,4-4 351,-4 5-156,5-7 1,0 3-114,8-6 0,6 0-6,9 0-53,-3-6 41,4-2 1,-4-2-334,3 1 72,-3-1-444,4-4 309,-6 0 334,-6 6 0,5 2 0,-5 6 0</inkml:trace>
  <inkml:trace contextRef="#ctx0" brushRef="#br0">21455 9155 8055,'-21'15'-533,"7"-1"1228,0-6-387,12-2 1,9-8-71,12-2-98,6-4 0,8-11 140,0 0-503,13-6 186,-14 9 0,15-9-296,-9 6 257,-3-7 0,4 11-79,-5-4 1,-6 4-211,-4 6 1,-9 1-185,0 3 549,-7 4 0,-8 1 0,0 8 0</inkml:trace>
  <inkml:trace contextRef="#ctx0" brushRef="#br0">21668 9141 8055,'8'14'87,"-2"-4"37,-6-1 0,0-4-6,0 5 1,-1-1 25,-4 5 1,-3 5-33,-6 0 0,-2 0-13,-3-5 0,4 1-110,-4-1 14,3-6 0,2-2 155,-1-6-481,7 0 230,-4 0 0,10-2-153,-3-2 1,4-11 75,1-8 0,8 1-53,6-2 1,2 0-74,7-4 177,1-1 0,5 3-188,-1 2 0,-1 5 249,-3 9 58,2-2 0,-10 10 391,3-3 1,-3 4-86,-2 1-33,-6 6 1,3 4 201,-6 9 1,0 3-166,-5 6 1,0 1 59,0-1 0,-5 0-191,0 1 0,-6-1-104,2 1 1,-4-6-452,-1 1 0,4-5 237,1 5 0,-1-7-1010,-4 2 778,6-9 1,-4 1-429,2-7 1,2 1 798,-1-5 0,6-6 0,-10-2 0,5-6 0</inkml:trace>
  <inkml:trace contextRef="#ctx0" brushRef="#br0">21668 9354 8018,'0'-14'-895,"7"-6"1,-6 9 1682,4-4 18,3 4-392,-7 3-195,6 2 0,-7 8-151,0 2 148,0 4-216,-7 7 1,6-1 245,-4 0-218,-3 0-46,7 0 145,-6 1-185,7-7 111,0-2-246,7-6 142,0-6 1,6-2-77,-3-7 1,-4 6-84,-6-1 207,6 1-5,-4 1 133,4 2-133,-6 6 999,0 0-1015,6-7 90,-4 6 0,9-7-165,-6 3 173,0 4-61,-5-6 46,0 7-77,0 0-27,0 7 0,0-4-38,0 6-124,0-6-7,0 4 193,0-7-106,0 6 78,0-4 56,0 4-81,0-6 30,0 6 120,0 2 1,0 6-30,0 1-6,0-1 0,0 0-18,0 0 0,0 0-6,0 1 0,0-1-9,0 0-2,0-6 1,0 5-170,0-4-17,0-3 77,0 7 1,0-10-140,0 7 1,0-6-209,0 6-327,0-7 501,-7 10 1,4-10-14,-6 6 0,4-5 289,-5 0 0,1-2 0,1 4 0,-5-4 58,5 4 1,1-7 92,2-4 0,3 2-24,2-7 0,0 1 175,0-6 0,2 1 66,3 0-301,2 0 1,8 0 20,-1-1 0,0 1-2,0 0 1,1 1 90,-1 4 16,0-4-143,0 12 19,0-6 0,-6 14 0,-1 0 17,-7 8 0,0-1 189,0 0-211,0 0 1,-7 1 110,-2-1 85,-4 6-152,-1-4-63,0 5 1,1-7 31,4 0 0,-4 0 215,4 1-1,2-1-174,1 0 1,8-6 1,2-3 0,4-4-65,6-1 1,2-1-110,3-4 0,3-9-1067,7-10 737,-1-3 0,2-8-1345,3-3 1730,-3-3 0,11-8 0,-4-1 0</inkml:trace>
  <inkml:trace contextRef="#ctx0" brushRef="#br0">22038 8814 7990,'14'-8'0,"5"-3"124,0 6 38,0 1 0,0 4 453,0 0-335,6 6 0,-9-3-17,3 7 0,-5 1-38,-4 8 1,1-3 96,-7 2-85,1 5-54,-5-8 1,-1 11-115,-4-7 4,-3 6-171,-6-9 1,0 9-132,-1-6 0,-4 5-131,0-5 0,0 0-382,5-5 0,0 2 343,0 2 399,0-2 0,-1 5 0,1-7 0</inkml:trace>
  <inkml:trace contextRef="#ctx0" brushRef="#br0">22095 9369 7990,'6'14'254,"-4"-5"76,2 1 0,4-1 1557,2 5-1241,2-6 1,-2 3-652,-1-6 2,1 6 0,6-8 3,3 7 0,-4-1 0,6 6 0</inkml:trace>
  <inkml:trace contextRef="#ctx0" brushRef="#br0">20574 10122 7896,'14'0'0,"0"2"502,0 2 1,2 0-109,3 5 0,-8-4-210,3 4 1,-4 1-92,-1 4 0,-3 0-210,-6 0 0,0 2 120,0 3 0,-9-1 175,0 5 0,-12-4-216,7 5 1,-4-5 40,4 5 1,0-2-62,0 1 0,4-2 169,1-7 1,6 0 98,-2 1 1,3-6-155,2 0 0,8-4 48,6 5 0,2-6-114,8 6 1,-5-7 101,5 2 1,-2-2-251,1 2 1,-1-4-28,-3 4-178,-3 3 273,-2 0 0,-7 6 200,-7 0 1,-8 0-86,-6 1 1,-2-1-51,-8 0 1,0 5-109,-4 0 1,4 0 98,1-5 1,1-4-476,-2-1 0,3-6-40,7 2 1,0-3 548,0-2 0,6-13 0,1-3 0</inkml:trace>
  <inkml:trace contextRef="#ctx0" brushRef="#br0">20886 10321 7986,'8'6'0,"0"-2"0,-3 5 0,3 5 715,6 5 1,2 0-189,3-5 0,-3 1-384,2-1 1,0 0 81,1 0 1,1-6-595,4-3 0,1-3-79,-6-2 1,5 0-1121,-5 0 1568,0-7 0,-5-1 0,0-6 0</inkml:trace>
  <inkml:trace contextRef="#ctx0" brushRef="#br0">21114 10278 7986,'8'0'46,"-2"7"642,-6 2 0,0-1-215,0 2 0,0 4-327,0 5 0,-2 6-60,-2-1 1,-4-2-99,-6 2 0,4-1-507,1 6 1,-1-6 284,-4 1 0,4-8-1243,1-2 1477,6 0 0,-10-6 0,5 6 0</inkml:trace>
  <inkml:trace contextRef="#ctx0" brushRef="#br0">21228 10094 7982,'14'0'0,"0"0"0,-5 0 627,1 0 1,-1 6-106,6 3 0,-7 9 0,-4 1 0,-2 6-453,-2-1 1,0 1 19,0-1 0,-2 1-271,-2-6 0,2 0 173,-3-5 1,2-1-1048,-2-4 627,4-2-129,-6-7 51,7 0 224,7 0 1,1 0 429,6 0 0,0 1-84,0 4 1,0 3 256,1 6 1,-1 0-136,0 0 0,-1 2 118,-4 3 1,2-1-81,-6 5 1,0-5 27,-5 1 0,-7 1-129,-2-1 0,-4 5-141,-1-5 0,-5 1-356,0-1 0,-4-3 187,4 3 1,-2-8-1116,2-2 948,3-5 0,-4-1 355,6-13 0,-1-5 0,1-14 0</inkml:trace>
  <inkml:trace contextRef="#ctx0" brushRef="#br0">21398 10236 7982,'29'6'0,"-1"4"0,0 2-20,1 2 0,-1-1 308,1-3 0,-2 2 657,-4-2 0,3-2-969,-7 1 1,4-6-6,-4 2 1,0-3-317,-5-2 0,-4 0 99,-1 0 246,-6 0 0,4-7 0,-7-1 0</inkml:trace>
  <inkml:trace contextRef="#ctx0" brushRef="#br0">21640 10165 7982,'8'0'64,"-2"0"1,-1 1 283,0 4 0,-1-2 558,-4 7 1,0 4-659,0 5 0,0 1-23,0-1 0,-4 3-170,-1 7 0,-2-5 104,3-1 0,1-4-825,-7 5 0,7-7 184,-2 2-1194,4-3 1676,1-8 0,-7-2 0,-1-6 0</inkml:trace>
  <inkml:trace contextRef="#ctx0" brushRef="#br0">21739 10065 7982,'22'-8'34,"-1"2"-25,-7 6 0,0 2 807,1 2 1,-6 4-262,1 6 1,-7 1-113,2-1 1,-2 5-178,1 0 0,-2 0-210,3-5 1,-4 0-54,-1 0 1,0-4-237,0-1 0,0-4-167,0 5-395,-6-7 204,4 3 9,-4-6 490,12 0 1,2 2-72,7 2 1,-6 0 303,1 5 0,-6-4 33,6 4 0,-2 1 66,1 4 0,-1 2-126,-3 3 1,-4-4 131,4 4 0,-3 4-10,-2 0 0,-5-1-81,0 2 0,-6-5-164,2 5 0,-4-5 67,-1 4 0,0-5-517,-1 1 0,1-4-707,0 0-459,0-7 1625,-1-2 0,1-6 0,0 0 0</inkml:trace>
  <inkml:trace contextRef="#ctx0" brushRef="#br0">22123 10222 7963,'22'0'848,"-3"0"1,3-2-286,2-3 1,-2 4-85,2-4 1,-7 2-279,2-2 1,-1 3-213,1-2 0,-8 2-198,3 2-643,-3-6 891,3 4-39,-6-4 0,-2 6 0,-6 0 0</inkml:trace>
  <inkml:trace contextRef="#ctx0" brushRef="#br0">22152 10392 7963,'14'0'363,"0"0"1,2 0-172,3 0 0,-2-5 782,7 1 0,0-7-398,4 1 0,1-1-350,-1 2 0,0-4-294,1 4 0,-1 1-810,1-2 878,-7 7 0,5-3 0,-5 6 0</inkml:trace>
  <inkml:trace contextRef="#ctx0" brushRef="#br0">22763 9966 7874,'0'-15'761,"-6"1"471,4 0-754,-4 0 1,7 6-117,4 3 0,5 8 47,9 2 1,1 11-137,4-2 0,3 5-48,-4 0 1,-2-3-65,-2 3 1,-3-2-14,-2 2 1,-1-2-193,-4 7 0,-3-5 75,-6 5 0,0-5-185,0 4 0,-1 1 110,-4 5 1,-8 1-213,-6 3 1,-6-2 43,1 7 1,-2-3 140,-3-2 1,7 0 145,3-9 1,3-3-104,2-2 1,5-5 197,-1-5 0,9-2-59,1-7 1,7 0-130,12 0 1,3-7 59,7-2 0,4-10-640,0-5 0,5-1 274,-5 1 1,1-3-285,-6 4 0,-6 2-114,-3 2 0,-3 3 722,-2 2 0,-6 0 0,-2 0 0</inkml:trace>
  <inkml:trace contextRef="#ctx0" brushRef="#br0">23033 9696 7905,'0'-8'1491,"7"8"1,0 8-1275,8 6 0,-1-5 82,0 1 0,7-2-55,2 1 0,4-3 47,2-6 1,-1 0-135,0 0 1,-4 5 27,0 0 0,-7 1-83,2-1 1,-9 3-187,-6 6 1,-2 8-76,-2 7 1,-2 2 110,-2 12 0,-11 4-37,-8 15 1,1 6-147,10-29 1,0 2 0,1 6 0,0 1 188,-1 8 1,0 2 0,-1 1 0,1 2-522,2 2 0,1 2 0,-1 2 0,-1 2 563,1 1 0,1 2 0,2 0 0,0 1 0,-1 4 0,-1-1 0</inkml:trace>
  <inkml:trace contextRef="#ctx0" brushRef="#br0">21341 5729 8247,'8'0'-645,"-2"0"573,-6 7 0,0-4-234,0 6 266,0-6 1,7 4 40,2-7 1,6 0 57,3 0 0,6-2 17,9-3 0,4-3-80,5-6 0,1 5 49,0-1 1,-2 2-91,-3-1 1,1-2 81,-6 6 0,-1 0-92,-8 5 1,1 0 44,-6 0 0,0 0-103,-5 0 1,0 0-184,0 0 1,1 0-92,-1 0 387,-6 0 0,4 0 0,-4 0 0</inkml:trace>
  <inkml:trace contextRef="#ctx0" brushRef="#br0">21242 6099 8132,'1'-8'-548,"4"3"1,3-1 706,6 1 1,2-4-119,3 4 1,9-5-107,10 6 0,8-6 79,1 6 1,7-6-6,-2 5 0,2-6-17,-2 2 1,0 1-7,-9-2 1,8 2-117,-9-1 0,4-2 136,-3 6 1,-1-4-477,1 4 470,-7 0 0,-1-1 0,-7-2 0</inkml:trace>
  <inkml:trace contextRef="#ctx0" brushRef="#br0">21611 5402 8077,'-4'10'0,"-1"-1"0,0 1-455,5 4 0,0 6 295,0 4 0,0 5 320,0 4 1,0 5-75,0 9 0,5 4-5,0 5 1,1 1-187,-1 0 0,-4 0 63,4 0 1,-3 0-308,-2 0 0,0-5 183,0 0 1,0-13 165,0-1 0,0-6 0,0-4 0</inkml:trace>
  <inkml:trace contextRef="#ctx0" brushRef="#br0">21825 5374 7301,'0'14'-139,"0"0"0,0 7 328,0 2 0,1 12-107,4 8 1,-3 6-8,2 8 1,-2 1-137,-2 4 1,0-1 121,0 1 1,0 0-409,0-10 0,0-3 347,0-2 0,6-3 0,2-1 0</inkml:trace>
  <inkml:trace contextRef="#ctx0" brushRef="#br0">21754 5033 8317,'-7'8'-1257,"6"-2"1866,-6-6-426,7 0 0,7 0-22,2 0 1,4 0 22,1 0 1,7 0-269,2 0 1,1 0 139,4 0 1,-2 0-383,7 0 0,3-5 188,2 0 1,-3-6-358,-2 2 1,-8 1 494,-1-2 0,-7 1 0,4-5 0</inkml:trace>
  <inkml:trace contextRef="#ctx0" brushRef="#br0">21754 5217 8301,'14'-1'-324,"0"-4"1,7 2 193,2-7 1,1 1 130,4-5 1,-1 0-116,11-1 1,0 1 48,5 0 0,3 0-110,-4-1 1,-2 6-51,-12 0 1,-1 4 224,-3-5 0,-4 7 0,-6-3 0</inkml:trace>
  <inkml:trace contextRef="#ctx0" brushRef="#br0">21910 4834 8279,'5'14'-852,"-1"0"1,3 7 972,-2 2 1,-4 10-44,4 5 1,-4 5 10,-1 4 0,-1-2-117,-4 2 0,4-4 98,-4-5 0,3-5-641,2-10 571,0-2 0,7-7 0,0 0 0</inkml:trace>
  <inkml:trace contextRef="#ctx0" brushRef="#br0">22052 4876 8279,'8'0'-342,"5"0"0,-10 7 137,6 2 1,-6 5 450,2 5 1,-3-1-117,-2 5 0,0 6-760,0 4 630,0 0 0,0-5 0,0 1 0</inkml:trace>
  <inkml:trace contextRef="#ctx0" brushRef="#br0">22081 4663 8084,'0'-8'-951,"0"-5"1106,6 6 1,7-1 14,6 3 0,6 2-26,-2-2 1,6 3-193,4-2 0,-1 1-28,6-2 0,-7 2-13,2-7 1,-3 5-24,-1-4 1,-5 4-510,-1-4 621,-5 6 0,2-16 0,-6 3 0</inkml:trace>
  <inkml:trace contextRef="#ctx0" brushRef="#br0">22251 4720 8084,'19'0'-728,"0"0"1,5-2 398,-5-2 1,6 0 328,-1-5 0,3-1 0,1-10 0,0-2 0</inkml:trace>
  <inkml:trace contextRef="#ctx0" brushRef="#br0">22308 4450 7797,'0'14'-852,"0"0"829,0 0 0,2 12 239,2 2 1,0 12-1,3 1-216,0 4 0,4 15 0,-3-1 0</inkml:trace>
  <inkml:trace contextRef="#ctx0" brushRef="#br0">18967 7066 8393,'-8'0'-615,"2"0"687,18 0 0,-2 0-157,9 0 0,-3 0 131,-2 0 0,2 0 15,3 0 1,-4 4-20,4 1 1,-1 5 163,1-6 0,-4 6-95,4-6 1,-3 8-43,-2-3 0,-4 4-22,-1 1 0,-1-3 37,2 3 1,-2-3-57,-4 8 0,-2-1 49,3 0 1,-4 0-124,-1 6 0,0-1 100,0 6 1,0 5-114,0 4 0,0 3 66,0 2 1,0 1-10,0 4 1,0-9 76,0 4 0,0-4-61,0 4 1,-4 0 130,-1-1 1,0 2-113,5 4 1,0 1 160,0 3 1,0 3-124,0-3 0,2-1-41,2 1 1,-2-5-2,3 6 0,-2-1 14,2 5 1,-4 1 14,4 4 0,-4-2-217,-1 6 0,0-4 356,0 4 0,0-4-142,0 4 0,0 2-32,0 8 0,-4 1-11,2-37 0,-1 1 1,-2 0-1,-1 1-59,1-1 1,0-1 0,-7 37 85,-2-1 1,1-3-1,3-2 0,-1 0 132,7 0 0,-1-2-93,5-2 0,0-4 52,0-6 0,0 1-78,0 4 1,0-2 87,0 6 1,0-1-52,0 1 1,0-2-46,0-8 0,0 1 7,0 0 1,0 0-93,0 0 0,0 0 134,0 0 0,0 3-45,0-3 0,0 3-58,0-8 1,0-2-6,0 2 1,5-4-67,-1 4 1,1-5 95,-5 5 0,0 5-10,0 5 1,0-1 34,0-4 0,0-5-4,0 1 0,0-12 96,0 1 1,0-4-108,0 0 0,0-2-10,0-2 1,5-9 30,0 3 0,4-2 278,-4 2 0,6-6-282,-2-3 0,-1 2 52,2-2 1,-1 4-155,5-4 1,1 0 91,-1-5 1,5 1-58,0-1 0,0 5 56,-5 0 1,2-2-76,3-7 1,-2 2 61,7-2 0,-2-2-97,2 1 1,3-6 17,-4 2 0,4-3-109,1-2 1,-1 0-416,-3 0 0,1 0 222,-6 0 0,0-5-696,-5 0 0,-1-6 416,-3 2 1,-4-9 642,-6-1 0,-6-12 0,-2 1 0</inkml:trace>
  <inkml:trace contextRef="#ctx0" brushRef="#br0">19635 12098 8055,'16'0'266,"3"0"0,-2 0 433,7 0 1,0 0-218,4 0 0,-1 0-126,-3 0 1,6 0-423,-7 0 0,6 2 134,-10 2 0,1 3 53,-1 2 1,-8 9 62,4-4 0,-11 10-101,1-1 0,-3 9 1,-2 1 1,-11 7-177,-4-3 0,-10 3 110,-3-2 1,-2 1-113,-8-6 1,0 1-755,-5-6 1,2-1 178,3-3 669,10-4 0,1-6 0,5 1 0</inkml:trace>
  <inkml:trace contextRef="#ctx0" brushRef="#br0">20630 12269 8119,'-6'-14'-775,"4"-1"1837,-4 7-553,6 2-327,0 6 0,0 6 126,0 4 1,0 9-106,0 5 0,0 4 146,0 5 0,5 4-109,0 5 1,1 1 4,-1-1 0,-4 7 6,4 4 1,-3 7-107,-2 1 1,0 6-8,0-6 0,0 7 98,0-2 1,0-2-241,0-3 1,0-2 63,0-3 1,4-3-50,1-1 0,0-8 15,-5-1 1,0-7-895,0-8 85,0-6-405,0-1 887,0-13 1,0-8 114,0-10 0,0-9-331,0-4 0,5-6 110,-1-4 1,1-5-302,-5-9 1,0 1 707,0-6 0,6-6 0,2-7 0</inkml:trace>
  <inkml:trace contextRef="#ctx0" brushRef="#br0">20901 12439 8119,'14'-14'0,"2"0"412,2 0 0,0 0-85,6-1 1,-1 3-111,6 2 1,-1-2-198,1 2 0,1-3 87,3-1 0,-2 0 61,7 0 1,-3 4 69,8 1 1,-2 6-316,11-2 0,-6 3 8,1 2 1,-4 5-56,-5 0 1,1 11-34,-6-2 0,-1 3-42,-8-3 0,-4 5 102,-6 0 1,1 5-97,-1-5 0,-2 6 171,-2-1 1,1 8-39,-6 1 0,-1 6 227,-4-1 0,0 8-66,0 1 1,5 9 181,0 0 1,0 6-188,-5 4 0,0-2 177,0-8 0,0 1-305,0 0 1,0-2-214,0-2 1,0 2-86,0-3 1,0-3 136,0-2 0,-2-4-422,-3-5 1,2-3 209,-6-7 1,-1-1-283,-4-3 1,-2-4 686,-3-6 0,-3 7 0,-6 1 0</inkml:trace>
  <inkml:trace contextRef="#ctx0" brushRef="#br0">20901 13761 8585,'7'-9'342,"8"0"1,7 4 290,11-5 1,5 2-189,9-1 1,-1-4-300,6 4 1,-4-4 47,4-1 1,1 0-862,9 0 0,-8 6 2,3 3 0,-10 2 665,0-2 0,-2-3 0,-3-6 0</inkml:trace>
  <inkml:trace contextRef="#ctx0" brushRef="#br0">20872 11970 8040,'-1'-8'-1262,"-4"4"1251,3 2 1,-4 8 214,6 4 0,0 9 306,0 4 0,0 4-169,0 2 0,0 4-145,0 0 0,1 0-287,4-4 0,-2-2 86,7-4 1,-5-2-465,4-7 1,-4-5 37,4 1 431,1-7 0,4-3 0,0-8 0</inkml:trace>
  <inkml:trace contextRef="#ctx0" brushRef="#br0">21284 11956 8040,'37'0'0,"-1"5"-73,-3-1 0,4 1 156,5-5 1,6 0 121,-1 0 1,0 0 24,-4 0 1,-2-1-454,-3-4 0,2 2 106,-7-7 0,0 7-61,-5-2 1,-1 4 89,-3 1 1,1 0 158,-6 0 1,0 1 94,-5 4 0,1 3-138,-1 6 1,-6 2 89,-4 3 0,3-3-59,-3 3 1,6-2 133,-5 2 0,1 2-79,-1 2 1,-2 4-32,6-3 0,-1 3-69,2 1 0,2 7 84,-2 3 1,-2-2-86,1 2 1,-4 2 52,4 7 1,-5-3-93,0 4 1,-1 0 72,2 0 0,-3 6-125,3-2 1,-4 1-13,-1 0 0,0-4-228,0-7 0,5-6-319,0-2 1,-1-9 83,-4-1 553,0-7 0,-6 4 0,-2-7 0</inkml:trace>
  <inkml:trace contextRef="#ctx0" brushRef="#br0">21853 13235 8004,'0'8'0,"2"-1"357,2-7 0,4 0-68,7 0 0,5-5-138,4 0 1,4-6-129,5 2 1,-1 1-316,6-2 1,-7 7 291,3-2 0,-4-2 0,-2-1 0</inkml:trace>
  <inkml:trace contextRef="#ctx0" brushRef="#br0">21256 11601 7432,'-8'19'309,"3"0"1,4 6-112,1-2 0,0 9-117,0 1 1,0 0-101,0-4 1,0-1 106,0 1 0,0-6-455,0 1 0,0-7-340,0 2-194,6-9 901,-4-4 0,10-6 0,-4 0 0</inkml:trace>
  <inkml:trace contextRef="#ctx0" brushRef="#br0">21597 11558 8118,'33'-2'-109,"1"-2"0,0-3 157,-1-2 0,-1-4 78,6 4 1,0 1 141,5-2 1,6 6-98,3-6 0,3 7 67,2-2 1,0 4-89,0 1 1,-7 0-3,-3 0 1,-9 0-164,-4 0 0,-4 4 27,-2 1 1,-4 6 52,-1-1 1,-5-2-142,1 1 1,-3 1 52,-2 4 0,-2 0-17,-2 0 1,3 2 44,-4 3 1,-3-2-10,-1 7 0,1-5 8,-1 5 0,1-1 5,-1 6 0,-3-1-17,3 1 0,1 5 24,-1 4 1,-1 3 30,-4 2 1,0 8-23,0 5 0,0 3-4,0 7 1,0-6-153,0 2 0,-4-4-62,-1-1 1,0-6-180,5-4 1,0-4-231,0-5 0,0-8-717,0-7 1319,0-5 0,0 2 0,0-6 0</inkml:trace>
  <inkml:trace contextRef="#ctx0" brushRef="#br0">22393 12738 8055,'0'9'-18,"0"1"0,2-5 14,3 4 1,3-6 488,6 2 1,2-3-240,3-2 0,1 0-300,4 0 1,6-2-205,-6-3 1,4 4 257,-9-4 0,6-3 0,-3 0 0</inkml:trace>
  <inkml:trace contextRef="#ctx0" brushRef="#br0">21000 11999 8036,'-14'0'-151,"0"0"-368,-1 0 823,7 0 846,2 0-801,25 0-259,-1 0 0,19-7-86,1-2 1,0 1 88,10-2 1,2 3-952,2-3 593,4 4 0,7-1 0,2 0 0</inkml:trace>
  <inkml:trace contextRef="#ctx0" brushRef="#br0">20773 14344 8091,'9'0'-129,"1"0"1,-1 7-346,5 2 1,-6 9 467,-3 0 0,-4 8-151,-1-3 0,-6 3 311,-3-3 1,-4 4-101,-1-3 0,-5 3 238,0 1 1,0-6-141,5-3 0,-1 0 1,1-4 1,5 0 177,-1-10 116,7 6-274,-3-9 1,12 4-61,4-6 1,7 5 40,2-1 0,8 3-60,1-2 0,1-2-80,4 6 0,-5 1 77,-4 4 0,1 0-135,-6 0 1,0 2 132,-5 3 1,-6-3 43,-3 3 1,-3 1 133,-2-1 1,-7 2-116,-2-2 0,-9-3-203,-1 3 1,-6 1 105,2-1 0,-4 0-207,-2-5 0,2-1-179,4-4 1,2-2-277,7-7 1,0-4 54,-1-5 0,8-2 552,2-13 0,-3-6 0,0-6 0</inkml:trace>
  <inkml:trace contextRef="#ctx0" brushRef="#br0">21000 14614 8091,'28'0'-154,"1"0"1,-1 0 594,1 0 0,-6 0-60,1 0 1,0 7 38,4 2 0,1 4-127,-1 1 0,-1-1-1016,-3-4 1,3 4 115,-4-4 0,3 2-722,-3-1 1329,4 3 0,-11-12 0,4 5 0</inkml:trace>
  <inkml:trace contextRef="#ctx0" brushRef="#br0">21384 14359 8091,'-8'14'783,"3"0"0,4 2-395,1 3 1,-5 3-167,0 6 1,-1 1 0,1-1 0,2 5-37,-6 1 1,4 3-148,-5-3 0,2 4-119,-1-5 0,-2 0 179,6-5 1,-1-1-1097,1-3 1,4-4 59,-4-5 937,3-8 0,-4 6 0,-2-5 0</inkml:trace>
  <inkml:trace contextRef="#ctx0" brushRef="#br0">21626 14273 8091,'14'0'0,"0"0"-113,0 0 1,-1 7 112,-4 2 0,-2 5 779,-7 5 1,0 2-243,0 2 0,-5 4-277,0-3 1,-6-2-111,2 2 0,1-5-149,-2 4 1,7-5 145,-2 1 0,4-3-34,1-2 1,5 0-165,-1 0 0,12-1 50,-2-4 0,5 2-86,0-6 0,3 0 45,7-5 1,-6 0 225,1 0 1,-6 0 68,1 0 0,-4 0 597,0 0-162,-1 6-303,-6 2 1,-2 8 123,-6 3 1,-6-2-73,-4 7 0,-10 1-439,-9 8 1,-2 4 98,-12 5 1,3 1-878,-7 0 1,-3 2-108,-3-2 0,4-3-799,2-12 1686,9-6 0,3 2 0,10-10 0,6-6 0,6-5 0</inkml:trace>
  <inkml:trace contextRef="#ctx0" brushRef="#br0">22123 14273 7911,'-8'-8'2042,"8"4"-2008,10 8 0,9 11-406,4 8 0,4 4 930,2 2-317,-1-1 1,1 0-190,-1 1 1,-1-7-317,-3-3 0,1-3-436,-6-2 0,0-6 304,-5-3 1,0-4 395,0-1 0,-6-6 0,-1-2 0</inkml:trace>
  <inkml:trace contextRef="#ctx0" brushRef="#br0">22393 14188 7950,'0'9'49,"0"1"0,-4-1-9,-1 6 0,0 0 564,5 4 0,-6 4-166,-4 5 1,-2-4-487,-2-1 1,1 1 53,3 4 1,-2-4-549,2 0 1,-1-7-14,2 2 555,-4-3 0,5-8 0,-6-2 0</inkml:trace>
  <inkml:trace contextRef="#ctx0" brushRef="#br0">22493 14074 7950,'28'0'-48,"1"0"24,-1 0 0,-1 8 479,-3 6 0,-4 5 262,-5 5 0,-8 8-230,-2-4 1,-3 4-112,-2-4 0,-8 1-283,-6-1 1,-1-1-26,-4-4 0,4-2-126,0-7 238,8 0-208,0 1-129,7-7 0,7-1 48,2-2 1,10-3-15,5 3 1,3 2 103,1 3 1,-4 3 266,-1 1 1,-5 2-68,1 2 0,-5 0 279,-5 6 0,-2-5-139,-7 4 0,-8 1-28,-6 4 1,-13 1-620,-11-1 1,-5 2 225,-4 3 0,3 4-198,-4 5 1,-2 1 0,-1 0 0</inkml:trace>
  <inkml:trace contextRef="#ctx0" brushRef="#br0">23545 12183 8186,'-8'-20'328,"2"4"-328,6 2 0,6 8 476,4 6 1,9 0-178,4 0 1,4 1-347,2 4 0,12-3 100,6 2 0,13-8-139,6-6 0,9-7-463,0-2 0,-7 1 359,-11 9 0,-8-2-239,-11 6 1,-5-1 428,-9 1 0,3 3 0,-5-4 0</inkml:trace>
  <inkml:trace contextRef="#ctx0" brushRef="#br0">24299 11970 8186,'14'0'-207,"0"0"0,2 0 250,3 0 1,1 2 289,4 3 0,3-2-184,-3 6 0,2-4-46,3 4 0,-1-1 121,1 2 0,-7 1-84,-3-6 0,-3 4 525,-2-4-436,-6 6 1,-4-2 63,-8 10 1,-11 0-98,-8 10 1,-15-2-531,-5 10 1,-7 1 145,2 5-119,1 6 0,4-5 1,1 5-1</inkml:trace>
  <inkml:trace contextRef="#ctx0" brushRef="#br0">27085 11131 8143,'-8'2'-123,"4"3"1,2-2-163,2 6 1,0 2 343,0 8 1,2-1 243,2 5 1,-1-4 342,7 5-376,-7 0 1,8 4 23,-6 1 1,4 5 133,-4 4 0,0 5-152,-5 4 0,5 4-55,-1 6 1,1 1-35,-5 4 0,5-4 76,0 4 1,1 3-358,-1 1 1,-4 4 256,4 1 0,-2 3-19,2-3 0,-4 6-2,4-10 1,-3 4-6,-2-10 1,5 6-171,-1-6 0,1 4 119,-5-8 0,0 1-103,0-10 0,0-2 68,0-9 1,0-3-665,0-11 53,0 4-201,6-11 61,-4-2 279,4-7-981,-6-7 458,0 0 356,0-7 1,0-1 587,0-6 0,0-13 0,0-3 0</inkml:trace>
  <inkml:trace contextRef="#ctx0" brushRef="#br0">27227 11131 8101,'-7'-14'0,"-5"0"3,8 0 0,-1-5 177,5 0 1,-5 0 75,1 5 0,-1 0 29,5-1 0,6 6-20,4-1 0,2 2-29,2-1 1,2-2 75,3 6 0,3 0-75,7 5 0,2 0-192,7 0 1,2 0 20,12 0 1,2 0-196,7 0 0,4-4-71,6-1 0,-5-6 149,1 1 0,2-2 153,-29 5 0,1 0 0,5-3 1,3 1-76,2-1 0,2 1 1,2-3-1,-1 0-241,-9 2 1,0 1-1,5-1 1,1 1 223,-4 2 0,1 0 1,0 0-1,2 0-66,2-1 1,0 1 0,-5 3 0,-1 0-2,-2 2 1,-2 0-1,30 0-137,-10 2 0,-5 0 77,-5 0 0,2 0 62,-7 0 0,2 2 179,-2 2 1,-4-2-104,0 3 0,-1-2 346,-4 2 0,-3-4-301,-2 4 0,-3-3 450,-1-2 1,-6 0-445,1 0 0,-7 0 12,2 0 0,-3 0-8,-2 0-62,0 6 0,-6-3-62,-3 7 8,-3-1 1,-2 1-38,0-1 81,0 0 128,0 6-94,0-1 0,-2 0 10,-3 0 0,4-4 105,-4-1-63,3 1 0,2 4-78,0 0 0,0 0-3,0 1 1,0 0-89,0 4 0,0-1 66,0 5 1,0-5-108,0 1 0,0 1 89,0-1 0,2 2-16,3-2 0,-2-3 2,6 3 0,-4-4 4,5 0 1,-6 3 70,6 1 1,-2 0-59,1-4 1,4 0 140,-4 4 0,-1-1-118,2 5 1,-7 1 66,2 5 1,-4-1-52,-1 0 0,0 7 4,0 3 1,2 3 45,3 2 0,-4-1 0,4 1 0,3 0 85,1-1 1,-1 1-66,2 0 0,-2-1 31,1 1 1,2 1-59,-6 4 0,4-1 50,-4 10 1,0-3-31,-5 7 0,0-2-115,0-2 1,-7-5 72,-2 0 1,-4-5-11,-1 5 0,0-4 28,0 4 0,-1-5 5,1 5 1,5-6-179,-1 1 0,7-4 98,-2-5 1,-1 2-159,1-7 0,1 0-43,4-5 0,0 1-177,0-1 0,0 1-134,0-1 1,-5-4-316,0-1 1,-1-4 851,1 5 0,-3-7 0,-6 4 0</inkml:trace>
  <inkml:trace contextRef="#ctx0" brushRef="#br0">27313 13264 8167,'-14'0'-552,"-1"0"449,1 0 822,6 0-580,2 0 0,6 1-50,0 4 0,11-3 75,3 3 0,10 1 146,0-1 0,10 1 219,9-1-296,6-4 0,19 7-192,3-3 1,5-4 198,0 4 1,-4-3-176,4-2 0,-34 0 1,1 0-111,2 0 1,0 0 0,2 0 0,0 0 6,3 0 1,-1 0 0,-4-2-1,0-1 37,2 1 0,1-1 1,3-4-1,1-1-77,2 0 1,1 1 0,-1-1 0,1-1 123,4 2 0,0 0 1,-6 0-1,0-1-28,2 1 1,-1 0 0,-2 0-1,0 0 16,1 0 0,-1 0 0,-5 0 0,0 0 3,1-1 0,-1 1 1,31 0-407,-7 2 1,-21 2 248,-2-2 1,-14 3-409,-1-2 1,-14 4 125,-4 4 0,-11-1 402,1 7 0,-3-1 0</inkml:trace>
  <inkml:trace contextRef="#ctx0" brushRef="#br0">27995 13605 8063,'-8'-6'216,"2"-2"695,0-6-660,4 6 1,-4 3-56,6 10 1,-5 3 50,0 6 1,-6 6-15,2 4 0,-9 3-628,-1 1 0,-4 2 270,4 4 0,-5-4 66,5 3 0,0 2 86,5-2 0,6-2 9,3-7 0,4 1-6,1-6 0,8-1 18,6-9 1,6-3-79,9-6 1,-1-1-167,1-4 1,1-8-440,3-6 1,-5-4 289,1 4 0,-2-5-816,-8 5 1161,-7-6 0,1 3 0,-5-7 0</inkml:trace>
  <inkml:trace contextRef="#ctx0" brushRef="#br0">27938 13733 8063,'0'10'0,"0"-1"0,0 2 0,0 8 0,-4-2 0,-1 7 0,0 1 0,5 9 0,-1 2 0,-4 7 0,2-1 0,-7 1 0,5-5 0,-4 0 0,4-5 49,-4 5 1,6-11-829,-2 1 346,-3-9 433,6 2 0,2-20 0,8-2 0</inkml:trace>
  <inkml:trace contextRef="#ctx0" brushRef="#br0">28095 13847 8063,'15'1'0,"4"4"0,-1 5 64,6 9 1,-6-4 139,6 4 0,0 2-455,4-2 1,1 0 83,-1-5 0,1-5-101,-1 1 1,-6-7-82,-3 2 1,-3-4 348,-2-1 0,0 0 0,1 0 0</inkml:trace>
  <inkml:trace contextRef="#ctx0" brushRef="#br0">28464 13705 8175,'-9'0'178,"-1"0"0,3 6-163,-3 3 0,-3 9 406,4 1 0,-4 6-115,-1-1 0,5 3-400,-1 1 1,1 0 81,-6 1 1,0-2-221,-4-4 0,3 4-71,-3-3 1,3-3-73,2-3 0,0-2-146,-1-2 521,8-6 0,-6-1 0,5-7 0</inkml:trace>
  <inkml:trace contextRef="#ctx0" brushRef="#br0">28550 13662 8063,'8'0'14,"-2"0"1,-8 2 97,-2 2 0,0 4 98,-5 6 0,1 5-63,-1 0 0,-4 0-3,3-5 1,4 5 2,1 0 1,4 0 10,1-4 1,1-1-116,4 0 0,8-5 78,6 1 0,6-7-298,-1 2 0,7-5 85,2-5 1,7-8-268,-2-5 1,1-1-34,-1 4 1,-1 0-207,-4-4 0,-10 3 208,1-3 0,-6 3 390,-4 2 0,-6 0 0,-2-1 0</inkml:trace>
  <inkml:trace contextRef="#ctx0" brushRef="#br0">28763 13676 8063,'-5'-9'-96,"0"-1"294,1 7 86,4-3 0,0 17-77,0 3 1,0 16-16,0 3 1,-5 2-8,0 3 1,-4 0-1,4 4 0,-1 4-160,1-3 0,3 1-275,-2-11 1,2-4-520,2-6 0,5-10 388,0 1 1,1-9-601,-1 0 981,-4-4 0,12-13 0,-5-4 0</inkml:trace>
  <inkml:trace contextRef="#ctx0" brushRef="#br0">28976 13733 8063,'21'0'0,"-4"6"-193,7 4 1,-5 2-377,4 3 0,-4-6 470,5 1 1,-2-2 372,2 1 1,3 2-591,-4-6 1,0 0 68,0-5 0,-1 0 247,2 0 0,-3 0 0,-7 0 0,0 0 0</inkml:trace>
  <inkml:trace contextRef="#ctx0" brushRef="#br0">29261 13605 8063,'-7'11'91,"-2"3"1,-4-1 256,-1 11 0,0 1-346,-1 8 0,1-3 93,0 3 0,0 2-181,0-2 0,4-6 59,1-8 1,4 0-923,-5-5 559,7 4 390,-3-17 0,6 6 0,0-7 0</inkml:trace>
  <inkml:trace contextRef="#ctx0" brushRef="#br0">29616 13363 7998,'8'0'249,"-2"7"-208,-6 2 0,-6 10 358,-4 5 0,3 4 30,-3 5 1,2 4 21,-1 5 1,-2 1-197,6 0 0,-1 6-15,1 3 1,3 5-298,-3 4 1,4 3 11,1 2 1,5 0 44,-1-9 0,14 9 0,-2-7 0</inkml:trace>
  <inkml:trace contextRef="#ctx0" brushRef="#br0">30682 10094 8434,'0'-15'-20,"0"0"-281,0-4 1,0 1-410,0-5 0,-4-1 624,-1-5 1,0-1 525,5-3 1,-6 3-64,-4-3 1,2 9-191,-1 5 1,-1 4-31,-4 0 0,0 8-18,0 2 0,0 5-67,-1 5 0,1 4-20,0 10 1,0 5 26,-1 9 0,8 3-21,2 7 0,3 1-19,2 3 0,0-1-78,0 6 1,2-4 59,3 4 0,1-2-89,3 3 1,4-4 108,-3-7 0,1-1-376,-2-3 0,2-5-3,-6-9 0,0 1-136,-5-6 1,0 0-65,0-5 538,-7-6 0,-1 5 0,-6-5 0</inkml:trace>
  <inkml:trace contextRef="#ctx0" brushRef="#br0">30355 10406 8392,'15'-9'108,"-1"-1"0,6 6-249,4-6 1,3 6 115,1-6 1,2 5-443,3-4 467,4-1 0,5-4 0,1 0 0</inkml:trace>
  <inkml:trace contextRef="#ctx0" brushRef="#br0">30796 10250 8202,'0'8'-723,"0"-2"0,8-6 710,6 0 0,0-6-2,5-4 0,-1-2 357,1-2 1,-4-5-136,4 0 0,-3 0-4,-2 5 0,-4-1-297,-1 1 0,-5 5-162,0-1 0,3 5-8,-3-4 39,1 6 1,-11-4 109,-4 7 0,-2 5 6,-3 0 1,1 6 113,0-2 0,-5-1 74,0 2 0,0-1 196,5 6 1,0-3-48,0-2 1,1 2 240,3-2 0,-1 2-145,7 3 0,-6 0 2,5 4 1,1 3 50,4 7 0,0-4-136,0 4 1,6-6-380,3 6 1,4-2-172,1-8 0,5-5-216,0-5 0,6-6 158,-1 2 0,1-6-272,-1-9 1,3-1 638,-3-13 0,3 1 0,1-6 0</inkml:trace>
  <inkml:trace contextRef="#ctx0" brushRef="#br0">31194 10136 8203,'-5'-9'0,"1"-1"62,-7 1 1,3-1 243,-6 1-355,-1 6 0,1 1 189,0 7 0,0 11 7,-1-2 0,3 10 17,2-1 0,-1 4 20,7 2 0,-1-6-248,5 1 1,0-5 132,0 5 1,0-7-261,0 2 1,6-5 93,4-4 0,2-4-95,2-6 1,1 0 3,-1 0 0,0-11-19,0-3 0,2-10 65,3 0 0,-5 2-140,0-1 0,1 4 125,-6-5 1,-2 11-81,-3-1 617,-2 9 61,-2-1-180,0 19 0,0 1-137,0 10 1,0 1-17,0-6 0,5 4-174,-1-4 0,7-1 164,-1-9 0,2-2-458,3-7 1,-1 0 171,0 0 1,-4-2-620,-1-3 807,1-3 0,-3-12 0,0-2 0</inkml:trace>
  <inkml:trace contextRef="#ctx0" brushRef="#br0">31265 10136 8203,'14'0'706,"1"0"0,4-1-545,0-4 1,6-3-305,-1-6 1,1 0-24,-1-1 1,1 1-275,-6 0 1,4 1-31,-4 4 0,-1-4 45,-9 4-37,4 2 462,-11 1 0,10 0 0,-4-2 0</inkml:trace>
  <inkml:trace contextRef="#ctx0" brushRef="#br0">31450 9966 8203,'-8'-8'487,"2"3"-413,6 10 0,0 3-354,0 6 1,-2 6 334,-2 4 0,2 8 75,-3 1 1,-1 5 30,1-5 0,-1 5 21,1-5 1,4 3-181,-4-7 1,5 1-48,5-11 1,-2 0-225,6-5 1,1-6 28,4-3 1,0-7-197,0-7 1,1-2 101,-1-13 0,-5-1 334,1-9 0,-1 4 0,5-4 0</inkml:trace>
  <inkml:trace contextRef="#ctx0" brushRef="#br0">31578 9951 8800,'0'15'254,"0"-1"1,0 5-146,0 0 1,-5 6-39,1-1 1,-1-2 111,5 2 1,0-2-187,0 1 1,0 3-23,0-7 1,0 0-33,0-5 0,0 0-498,0 0 391,6-6 1,2-2-30,6-6 1,-4-6 133,-1-3 0,-1-6-274,2-3 1,2-3 14,-2-3 0,-4-1-13,-1 6 0,1-5 221,-1 5 0,0 0 101,-5 5 0,0 5-164,0-1 242,0 7 0,0-2 296,0 10 1,0-2-151,0 7 0,0 4 239,0 5 0,0 0-206,0-5 1,4 2-103,1 3 1,1-3-195,-1 3 1,-2-8-281,7-2 1,-1-4-4,5 4 1,-4-5 89,-1 0 1,-1-4 121,2-4 0,1-4-86,-6-7 205,-1-5 0,3-2 0,1-7 0</inkml:trace>
  <inkml:trace contextRef="#ctx0" brushRef="#br0">31791 9923 8203,'0'-14'0,"-1"4"114,-4 1 108,3 6 1,-4 3 12,6 9 0,2 4-40,2 1 0,-2 7-73,3 2 0,1-1 69,-1 2 0,1-5-1,-1 5 0,-4-5-49,4 4 0,-3-5-252,-2 1 1,0-3-368,0-2 228,0-6-331,0 4 278,0-10 0,4 3 7,1-10 0,6-3 131,-1-6 0,4-5-80,5 0 0,-3 0-92,3 5 1,-2-1 55,2 1 1,-3 0 126,3 0 0,-5 4 154,-5 1-11,4 6 288,-5-4-1,0 7 0,0 0-97,-3 0 1,-4 2 93,4 3 0,-2-2 623,2 6-529,-4-6 1,12 4-385,-4-7 0,-1 0 176,2 0 0,-1-7-349,6-2 0,-1-8 20,0-2 0,-1-7 42,-4 3 0,2-4-97,-6-2 0,0 6-146,-5-1 0,0 7 81,0-2 0,0 8 100,0 1 1,-7 7 246,-2-2 1,-5 5-133,-5 5 0,3 3 369,-3 6 0,2 7-81,-2 2 0,4 6 64,1 4 0,1-3-35,9 3 0,-6-4 85,6-6 1,0 3-215,9-8 1,5 1-298,9-4 0,3-3-995,6-2 1179,-6-4 0,11-6 0,-3 0 0</inkml:trace>
  <inkml:trace contextRef="#ctx0" brushRef="#br0">31024 10790 8375,'-2'-8'-513,"-3"4"168,4 2 384,-6 2 0,7 6-57,0 4 0,0 9 355,0 4 0,0 6-13,0 4 1,0 3-12,0 7 1,0-5-272,0 0 0,0-7 14,0 3 0,0-11-297,0-4 210,7-3 0,-4-3-126,6-4 1,-6-9 86,2-9 1,3-10-350,2-5 1,-3-9-6,3-5 0,-1-3-63,6-2 1,-1 2 323,0 3 0,0-1 163,1 6 0,-3 6-99,-2 8 1,2 5 98,-2 4 0,-2 5 161,1 10 0,-6 5-170,2 9 1,1-2 611,-1 7 1,0 4-75,-5 5 1,0 0-25,0-4 1,0-1-178,0 1 1,0-7-95,0-3 1,0-3-124,0-2 56,0-6 1,1-2-473,4-6 1,1-11 172,4-3 0,3-10-424,-4 0 1,2-4 170,-1-5 1,2 7 11,-2-2 1,-2 4-97,1 1 135,1 2 402,4 7 0,-2 8-53,-2 6 0,1 6 280,-6 8 1,4 2-107,-4 3 0,4 1-12,-4 4 0,5 1-279,-6-6 1,6 0-226,-5-4 1,6-3 23,-2-2 303,4-4 0,1-12 0,0-2 0</inkml:trace>
  <inkml:trace contextRef="#ctx0" brushRef="#br0">31649 10662 8254,'-14'0'-969,"0"7"617,-1 2 0,3 10 726,2 5 1,-1 3-21,7 1 0,-6 0-63,5 1 1,1-5-139,4-1 1,0-5 89,0 1-339,0-4 1,6-7 124,3-3 1,4-5-233,1-5 0,0-4 89,1-10 1,4 2-216,0-7 1,0 2 33,-5-2 0,-2-1-202,-2 6 319,3-6 1,-7 9-187,3-3 558,-2 9-171,-7 4 0,0 8 305,0 2 0,0 9-131,0 6 0,0 6 38,0-1 0,0-4-228,0-1 0,4-3 73,1-2-148,6 1-252,-3-8 0,5-2-414,-4-10 734,4-2 0,-5-8 0,6 1 0</inkml:trace>
  <inkml:trace contextRef="#ctx0" brushRef="#br0">31891 10634 8254,'8'6'491,"0"4"-359,-4 9 0,0 3-168,5 6 0,-4 5 163,4 1 1,-4 5-111,4-1 1,-4 3 130,5 2 1,-6-2-159,6-3 0,-5 3-87,4-3 1,-4-2 89,4 2 1,-1-7-290,2 3 1,1-9 90,-7-1 0,6-7-375,-5 2-121,6-3 701,-10-2 0,6-13 0,-7-2 0</inkml:trace>
  <inkml:trace contextRef="#ctx0" brushRef="#br0">31905 10677 8126,'6'-15'-98,"-2"7"48,5 4 1,0 1 55,6-2 1,-1 3-5,0-3 1,0 4 190,1 1 0,-1 0-89,0 0 1,0 0 118,0 0 1,-1 1-193,-3 4 0,1-2-106,-7 7 1,6-5 105,-5 4 1,-1 1-101,-4 4 1,0 0-85,0 0 0,-1 5 40,-4 0 1,-3 6-38,-6-1 0,0 1-3,-1-1 1,-4 3-52,1-3 1,-6-4-165,5-1 368,0-3 0,5-8 0,-1-2 0</inkml:trace>
  <inkml:trace contextRef="#ctx0" brushRef="#br0">32531 10563 8169,'0'-8'0,"-2"3"-403,-3 10 1,4-2 402,-4 7 0,-3-1 0,0 5 0</inkml:trace>
  <inkml:trace contextRef="#ctx0" brushRef="#br0">18853 12681 8184,'-14'-8'0,"4"2"101,1 6 0,4 0 638,-4 0-292,6 0 1,-10 3-72,3 6 0,-2 3-264,-2 11 0,-7 1 72,-3 4 1,-2 6-299,-3-1 1,1 1-164,-1 0 0,6-9-252,-1 3 0,2-4-271,-2 0 1,4-10 387,5-9 1,6 1-339,-1-1 750,7-1 0,-9-16 0,4-4 0</inkml:trace>
  <inkml:trace contextRef="#ctx0" brushRef="#br0">18469 12795 8169,'-1'14'389,"-4"0"1,-3 2-64,-6 3 1,4 3-84,1 7 1,-1-1-116,-4 0 1,0 1 58,0-1 0,6 1 8,3-1 0,4-6-112,1-3 0,9-5 134,10-4 1,6 1-693,18-6 1,-2-1 474,11-4 0,0-6 0,5-2 0</inkml:trace>
  <inkml:trace contextRef="#ctx0" brushRef="#br0">15014 14103 8142,'-8'-15'174,"2"8"1,8 0 125,2 7 1,4 2 310,7 3-343,-1 9 0,2 3-168,3 7 1,-4-2-229,4 2 1,-8 3-20,-1-4 0,-2-2 169,1-2 0,-1 1 69,-3-1 0,-4 0 11,4-5 1,-3 1-54,-2-1 0,-2 0-122,-3 0 0,4 0-137,-4 1 1,-3-6 117,-1 1 0,1-6 102,-2 6 1,6-5-235,-6 4 171,7-6 0,-3 10 92,6-4 0,0-1-41,0 2 1,0-1 5,0 5 0,1 2 5,4 3 0,-2-3 6,7 3 1,-7 1-38,2-1 0,-4 5-106,-1-5 0,0 0-179,0-5 0,-5 0 87,1 1 0,-7-6-654,1 1 549,-3-7 1,-1 1-271,0-8 595,6-4 0,-5-13 0,6-1 0</inkml:trace>
  <inkml:trace contextRef="#ctx0" brushRef="#br0">15114 14458 8002,'14'-8'0,"0"0"55,1 4 1,0 2 198,4-3 0,-1 4 41,5 1 0,1 0 0,5 0 0,1 1-436,3 4 1,-6-2 162,6 7 0,-8-6-313,3 6 1,-1-7 199,-8 2-1310,0 3 527,-5-7 874,-6 6 0,-1-20 0,-7-3 0</inkml:trace>
  <inkml:trace contextRef="#ctx0" brushRef="#br0">15384 14202 8002,'6'-8'0,"1"4"0,2 8 0,2 4 249,-6 6 1,0 7-38,-5 3 0,0 4-257,0 5 1,0-3 122,0 3 1,-2 2-50,-3-2 1,2 2-22,-6-2 0,4-3-189,-4 3 1,5-9-373,0-5-585,2-9 1138,-4-4 0,-2-19 0,-6-3 0</inkml:trace>
  <inkml:trace contextRef="#ctx0" brushRef="#br0">15540 14060 8002,'15'0'0,"4"0"0,0 0 0,0 6-52,-5 4 0,0 9-15,0 4 1,-6 0 240,-3 0 0,-4-4-61,-1 5 0,0-7-111,0 2 1,0-3-14,0-2 0,0-4 29,0-1-46,0-6 67,0 4-83,0-7 1,2 0 26,3 0 15,3 0 0,4 1 122,-2 4 0,1-2-108,-6 7 261,6-1 0,-5 5-82,3 1 0,-2-6 165,-7 1 1,0-1-86,0 5 0,0 0-160,0 1 0,-2-1-111,-3 0 0,-3 2-287,-6 3 1,0-3 107,0 3 0,0 0-105,-1-5 0,1-2-462,0-7 0,4-5 301,1 0 0,4-6-400,-4-8 845,6-7 0,-10-7 0,5-9 0</inkml:trace>
  <inkml:trace contextRef="#ctx0" brushRef="#br0">15683 14259 8002,'14'-14'-558,"5"1"390,0 4 1,6-2 825,-1 6 0,3 0-201,1 5 0,0 0-374,1 0 1,1 5-14,3 0 1,-8 4-157,4-4 1,-6 1-64,1-1 0,-3-3-782,-7 2-339,0-2 1270,-6-2 0,-2-6 0,-6-2 0</inkml:trace>
  <inkml:trace contextRef="#ctx0" brushRef="#br0">15896 14032 8002,'0'-8'74,"0"1"352,0 7 0,0 2-89,0 3 0,0 7-267,0 7 0,0 7-237,0-3 0,0 3 123,0-3 1,0 4-413,0-3 0,0-2 238,0 2 1,-5-7-339,0 2 1,1-8 555,4-2 0,-7-5 0,-1 2 0</inkml:trace>
  <inkml:trace contextRef="#ctx0" brushRef="#br0">16038 13790 8002,'28'-8'86,"-1"2"127,-3 6 1,1 0 204,-6 0 0,-1 11-118,-9 3 0,-3 10-253,-6-1 0,0 6 86,0 4 0,-1-3-14,-4 3 0,-1 2 67,-4-2 0,-2-4-325,2-6 1,2-7-272,-1-2-230,6 0 396,-4-12 0,7-2 29,0-9 0,7 1 120,2-2 1,5 1 28,5-6 0,-3 8 145,3 2 0,2 3-85,-2 2 0,-5 0 333,-5 0 1,-1 8-55,2 6 0,-4 2 48,-6 8 1,0 0-246,0 4 1,-5 5-278,0 0 0,-4 1-237,4-6 0,-4-6 438,4-3 0,0-3 0,5-2 0</inkml:trace>
  <inkml:trace contextRef="#ctx0" brushRef="#br0">16792 13690 7736,'6'-7'269,"3"0"124,10 7 1,2 0-151,3 0 1,2 0-23,-2 0 0,1 5-278,-1 0 1,1-1-347,-6-4 0,5 2-890,-5 3 889,0-4 1,-6 7 403,-4-3 0,4 3 0,-5 6 0</inkml:trace>
  <inkml:trace contextRef="#ctx0" brushRef="#br0">16962 13506 8002,'0'14'15,"0"0"0,-5 7-1,1 2 1,-3 6 265,3 4 1,2-2-68,-3 7 1,-1-4-115,1 3 1,-4-5-52,4 1 1,-4-3-141,4-1 1,0-2-704,5-4 417,0-2-714,0-7 1092,0-19 0,-6-4 0,-2-20 0</inkml:trace>
  <inkml:trace contextRef="#ctx0" brushRef="#br0">17133 13264 8002,'20'0'0,"7"1"138,6 4 1,-4 3 271,-5 6 0,-7 2 223,2 3 1,-10 3-224,-4 7 1,-3 5-184,-2 4 0,-2-1 14,-3 1 0,-3-2-230,-6 2 0,0 1 97,0-6 1,0-1-78,-1-8 0,7-4 49,4-6 1,2-4 8,2-1 1,6-5-76,4 0 1,10-8 49,9-6 1,1-4-352,8-5 0,-2-3 165,2-7 0,2 1-855,-7 0 0,0 1 478,-5 3 1,-6-1 498,-3 6 0,-3 0 0,-2 5 0</inkml:trace>
  <inkml:trace contextRef="#ctx0" brushRef="#br0">14375 14259 8100,'0'14'0,"0"1"0,1 0-105,4 4 1,9 5 255,10 9 1,3 3 354,1 7 0,-1 6-284,-3 3 1,3 8-395,-4 2 1,6 1 231,4-1 0,-2-4 77,7 4 1,-5-4-215,5-1 1,-11-5 69,2 0 0,-6-8-213,1-1 0,-3-3 96,-7-12 0,-5 2-702,1-11 102,-7-6 261,3-7 0,-12-19 463,-4-6 0,-8-19 0,-5-6 0</inkml:trace>
  <inkml:trace contextRef="#ctx0" brushRef="#br0">15157 13662 8100,'34'-35'0,"12"4"0,16-7 0,6 3-555,-26 14 0,1-1 0,0 0 0,1-1 592,3-5 0,1-1 0,4-1 0,1 1 190,2-2 1,-1 1-1,5 0 1,1 1-43,4-1 0,0-1 0,-1-1 1,0 0-390,-1 2 1,0-1 0,1-2 0,1-1 295,1 4 1,-2-1 0,-3-2 0,-1-1-83,-2 3 1,0 1-1,-3 0 1,-1 0 8,-5 3 1,-1 2-1,1 0 1,0 2 6,0 4 1,-1 0 0,-2 2 0,-2 0-70,-4 2 1,-2 1 0,30-6-24,-20 5 1,-1 8 183,-13 7 0,-5 0 394,-4 0 0,-6 4-398,1 1 0,-5 6 630,-5-1 0,2-3-308,-6 3 675,6-7-841,-9 3 1,4-4 340,-6 3-153,0-4-423,0 12 1,0 0 94,0 6 1,0 6-261,0-1 1,-5 2 94,0 3 0,1 7 14,4 7 1,0 1-45,0 8 1,4 0-86,1 5 0,11 5-234,-2-1 1,5 7 307,0-1 0,-3 7-172,3 2 0,-8-36 0,0 0-14,13 36 1,-4-6-554,-1-9 0,2-4 246,-2-5 0,0-3-122,-5-6 1,-1-5 690,-4 0 0,2-7 0,-6 2 0,0-3 0</inkml:trace>
  <inkml:trace contextRef="#ctx0" brushRef="#br0">15555 15197 8024,'-15'0'0,"1"0"0,8-4 144,6-1 0,9-5 230,15 6 0,1-9 627,13-1-660,6-7 0,10-9-330,13-3 1,-26 15 0,3 0 220,7-3 0,2-1 0,3 0 1,2-2-42,3-1 0,1-2 1,1 0-1,2-1-361,-17 5 1,2-1-1,-1 0 1,-1 0 0,0-1-1,0 0 330,2-3 1,1-1 0,-1 0 0,1 2 0,1 0 0,-1 1-18,-1-1 1,1-1 0,-1 2 0,20-9 0,-1 1-93,-20 10 0,1 0 0,-2 1 0,15-8 0,-1 0-164,-2 0 1,-2 0 0,-5 5 0,-1 0 108,1 2 0,-2 1 0,-9 4 1,-3 0-787,22-14 0,-12 11 163,-16 7-531,-6 1 312,-19 13 1306,-14 1 1,-16 8-1,-15 6 1</inkml:trace>
  <inkml:trace contextRef="#ctx0" brushRef="#br0">14559 14046 8024,'-14'0'0,"0"0"0,1-2 336,4-2 161,3 2 0,7-4-189,4 6 1,9 0-71,10 0 0,17-2-148,11-3-57,16-15 1,-26 5 0,1-2-246,5-5 1,-1-3 0,0-1 0,-1 0 190,1-5 0,1 0 0,2-1 0,1-1-329,3-2 1,1-1-1,-1 4 1,0 1 196,-4 2 1,-1 1-1,-4 3 1,-1 0 152,22-18 0,-1 7 0,-13 2 0,-6 4 0</inkml:trace>
  <inkml:trace contextRef="#ctx0" brushRef="#br0">15029 15368 8024,'9'0'0,"1"0"0,-6 0 19,6 0 0,1 0 201,8 0 0,0 0 163,9 0 1,5-13-222,15-6 0,10-14-81,-23 13 0,1-2 0,3-3 0,1-1-326,5-4 1,0-2-1,2-2 1,0-3-1,2-2 1,1-1-1</inkml:trace>
  <inkml:trace contextRef="#ctx0" brushRef="#br0">28948 5701 8139,'0'-14'-728,"0"-1"0,0 6 381,0-1 344,0 1-43,0-5-14,0-1 81,6 8 0,0 2-28,4 10 0,-4 4 47,-6 10 0,0-2-41,0 7 1,0 0 0,0 4 0,-6 7 0,-2 1 0</inkml:trace>
  <inkml:trace contextRef="#ctx0" brushRef="#br0">28834 11515 8020,'-14'0'194,"4"0"502,1 0-696,6 0 0,3-6 0,8-2 0</inkml:trace>
  <inkml:trace contextRef="#ctx0" brushRef="#br0">27355 15482 8264,'-8'1'265,"4"4"0,2 3-225,2 6 1,0 7 95,0 2 0,5 11 84,0 3 1,6 8 239,-2 7 0,-1 0-75,2 10 0,-3-2-256,3 1 1,3-1 171,-4 7 0,-1-6 0,1 5 0,-5 6-140,0 3 0,-2 6-116,-2-5 1,0 0-65,0-5 0,0 0 84,0 0 1,-2-5-192,-2 0 0,2-12 18,-3-2 0,4-7-29,1-8 0,0-8-349,0-10-308,0-3 120,0-8 1,4-10 242,1-12 0,1-4-486,-1-10 1,-2-4 12,7-10 904,-7-7 0,10 5 0,-5-5 0</inkml:trace>
  <inkml:trace contextRef="#ctx0" brushRef="#br0">27810 15553 8163,'7'-14'-83,"1"4"-41,6 1 0,2 1 531,3-2 1,-2 2-72,7 4 1,6 2 14,8-3 0,12-1-30,12 1 1,4-4-40,-26 6 1,1 1 0,33-7-164,2 4 1,-8 0 158,-2 5 0,2-2-555,8-2 1,-2 2 414,-34 0 0,1-1 0,26 2-101,0 1 0,-9 0 69,-6 0 0,-4 0-372,-10 0 1,-4 6 21,-5 4 0,-7-2-47,-3 1 1,-5 5 269,-4 5 1,-4 6-196,-6-1 0,-2-2 501,-2 2 1,-4-5-323,-6 5 1,4-5 55,1 4 1,4-5-63,-5 1 0,7 1 122,-2-1 1,4 6-50,1-1 1,0 4 134,0 6 1,-5 2-119,0 7 0,-1 1-1,1 3 1,2 9-44,-6 5 1,4 13-233,-4 2 0,4 0 140,-5 0 1,7-5 95,-2-5 0,4-3-387,1-6 0,0-6-7,0-4 1,0-9-154,0-5 1,5-3 45,-1-1 0,1-2-487,-5-4 981,0 4 0,-6-5 0,-2 7 0</inkml:trace>
  <inkml:trace contextRef="#ctx0" brushRef="#br0">27924 17245 7969,'0'-23'949,"0"9"1,2 8-753,2 6 1,6 0-173,9 0 1,3 0 294,6 0 1,13 0-80,7 0 0,6-2-440,2-2 1,8-9-97,2-6 1,-8-2 294,-1 2 0,-9-9 0,1-8 0</inkml:trace>
  <inkml:trace contextRef="#ctx0" brushRef="#br0">27896 15183 7809,'0'-8'-351,"0"15"1,0 4 865,0 12-269,0 1 0,0 9-167,0 0 0,0 1-227,0-6 0,-2-4 31,-3-1 0,4-5-268,-4 1-294,3-4 679,9-7 0,1-8 0,6-8 0</inkml:trace>
  <inkml:trace contextRef="#ctx0" brushRef="#br0">28066 15112 8092,'21'0'0,"1"0"-79,6 0 1,7 0-119,3 0 0,3 0 596,2 0 1,4 0-68,1 0 1,7-5-286,2 1 1,4-7-164,15 1 1,-3 2 257,-28 3 1,0 1 0,34-1-82,-36 0 0,-1 0 1,28 1 40,-4-6 0,-8 7-5,-5-2 1,3 4-32,1 1 1,-5 0-122,5 0 1,-9 0 92,-1 0 0,-3 0 55,-1 0 0,-8 0-24,-7 0 0,-1 1 7,-8 4 0,0-2-63,-5 7 1,0-6 248,1 6 0,-6-5-280,1 4 0,-6-4 43,6 4 1,-5-4-162,4 5 197,-6-7-108,3 9 31,-6-4 0,0 6 145,0 1 0,0-6-44,0 1 1,-4-1 16,-1 5 1,-4 1-27,4-1 1,-5 2 17,6 3 0,-6-2 26,5 7 0,-1-5-45,1 4 1,4 1-43,-4 4 1,2 2 41,-2 4 1,3-3-150,-2 7 1,2 6 61,2 8 0,0 5-147,0 5 1,-1-4-76,-4 4 1,3-2 152,-2 2 0,2-9-140,2 4 1,0-8 98,0 3 1,2-6-293,2 1 1,-2-2 89,3-3 0,-4-4-108,-1 0 0,0-8-125,0-1 0,0-3-552,0-7 1109,0 0 0,6-4 0,2-1 0</inkml:trace>
  <inkml:trace contextRef="#ctx0" brushRef="#br0">29204 16690 7985,'6'-8'0,"-3"-3"79,7 6 0,1-4 124,8 4 0,3 0 52,6 5 0,7 0 294,3 0 1,3 0-358,2 0 0,-1 0-35,1 0 1,-2 0-510,-3 0 1,-3 0 195,-7 0 1,-6 2-1503,-3 3 1658,-9-4 0,2 12 0,-4-5 0</inkml:trace>
  <inkml:trace contextRef="#ctx0" brushRef="#br0">28578 17117 7995,'0'-15'157,"0"1"0,2 1 296,2 4 1,4 1-108,7 3 0,0 2 184,4-6 1,10-1-460,9-4 0,4 0 67,6 0 1,-2 1-762,6 4 1,0-4 380,5 3 1,-2-2-26,-3-2 1,10-7 0,-4-1 0</inkml:trace>
  <inkml:trace contextRef="#ctx0" brushRef="#br0">27924 17529 8064,'-13'-6'-49,"4"6"13,-4 6 1,10 11 137,-6 7 1,-1 1 262,-4 13 0,-2 0-273,-3 5 1,3-5-13,-3-1 0,2-7 40,-2-1 1,8-2-44,-3-8 1,8 0 282,-4-5-346,7 0 1,3-6 0,9-3 0,10-4 28,5-1 0,3 0-30,1 0 0,6-6 53,-1-3 0,6-4 0,-1-1 1,3-2-578,2-3 0,-2 5 13,-3 0 498,-3-1 0,-7 7 0,0-6 0</inkml:trace>
  <inkml:trace contextRef="#ctx0" brushRef="#br0">27953 17714 8064,'0'-8'-232,"0"1"-66,6 20 0,-5 4 864,4 17 0,-3-3-173,-2 7 0,0 0-180,0 5 0,-2-1-91,-3 1 1,2 4-37,-6 1 1,4-1-38,-4-4 0,5-12 6,0-2 1,2-10-204,2 0-231,0-10 1,2-9-496,2-9 1,-2-10 873,3-5 0,3-9 0,0-3 0</inkml:trace>
  <inkml:trace contextRef="#ctx0" brushRef="#br0">28208 17728 8064,'27'0'0,"-3"0"-345,9 0 1,-3 11 263,-1 3 0,-1 4 383,0-4 0,1 5-221,-1 0 0,-4-2 88,0-7 1,-2 1-554,2-7 1,1 6 116,-6-5 1,0-1-181,-5-4 0,-5 5 447,1 0 0,-7-7 0,3-6 0</inkml:trace>
  <inkml:trace contextRef="#ctx0" brushRef="#br0">28493 17643 8064,'-10'0'38,"1"0"1,6 1-1,-2 4 1,-1 4 452,1 10 0,-5 3-155,6 7 0,-3-1-403,3 1 0,0-1 46,-5 1 0,4-1-260,-4 0 1,6-1 31,-2-3 1,2 1 56,-2-6 0,3-5-325,-2-4 517,2-7 0,8-3 0,2-8 0</inkml:trace>
  <inkml:trace contextRef="#ctx0" brushRef="#br0">28834 17372 8045,'14'0'-391,"0"0"1,-6 7 22,-3 2 1,-10 5 609,-4 5 0,-8 5-15,-2 9 0,-7-3 137,3 3 0,-3-3-98,3-1 1,2 3 117,7-4 1,6 2-247,3-11 0,4 0-54,1-5 0,8-1-148,6-4 1,6 2 147,9-6 0,5-2-138,4-8 0,2-2 37,-2-8 1,1 3-128,-6 2 1,5-6-137,-4 7 0,-3-7-237,-7 7 0,1-4 86,-6-1 0,-5 4 431,-4 1 0,-7-1 0,3-4 0</inkml:trace>
  <inkml:trace contextRef="#ctx0" brushRef="#br0">28905 17444 8031,'0'-8'0,"5"8"374,0 9 0,-1 16-13,-4 9 1,0 8-93,0 10 1,-1-3-92,-4 13 0,-1-2-342,-4 6 1,-2 1 117,2-11 0,4 5 75,1-9 1,5-5-1598,5-4 1568,9-7 0,2-14 0,4-1 0</inkml:trace>
  <inkml:trace contextRef="#ctx0" brushRef="#br0">29317 17415 8085,'13'10'810,"-3"-1"0,7 7-811,-3 8 0,4 2-54,-4 3 1,0-5 3,0-1 1,0-4-146,1 5 1,-1-8-286,0-2 0,0-6 15,0-8 1,-4 0 157,-1 0 1,-1-2 307,2-3 0,2-9 0,-4-8 0</inkml:trace>
  <inkml:trace contextRef="#ctx0" brushRef="#br0">29573 17330 8023,'0'-8'648,"0"3"-375,0 10 0,-4 4-3,-1 10 0,-5-1 288,6 5 0,-7 1-341,1 5 1,-7 5-169,-2 4 0,-6-1-168,1 0 1,-1-5 92,1 1 0,-3-3-469,3-1 0,-1-6 127,1 1 1,4-7-450,6 2 817,-1-9 0,1 2 0,0-4 0</inkml:trace>
  <inkml:trace contextRef="#ctx0" brushRef="#br0">29644 17188 8047,'15'0'0,"-1"0"0,0 3 132,0 6 1,-1 1 341,-4 9 0,9 3 577,-4 2 1,3 2-582,-2 3 0,-3-1-212,-2 1 1,2-1-103,-2 1 0,-4 1 104,-1 3 0,-4-2-223,-1 7 0,-1-5 129,-4 5 1,-7-5-136,-7 5 0,-2-6-334,2 1 0,-3-3-353,-6-1 0,-2-7 311,-4-3 0,4-5-125,-3-5 0,3 2 224,2-6 1,6 0 69,3-5 1,4-2 627,6-2 0,3 0-262,6-5 0,3 4 43,6-4 0,9 6 45,15-2 0,3-1 128,7 1 0,1-2-126,3 3 1,4 2-71,6-3 0,12-1-645,7 1 1,-36 2-1,1 0-535,-1 0 0,0 1 970,38 1 0,-4-6 0,-3 7 0,-6 0 0,-5 0 0</inkml:trace>
  <inkml:trace contextRef="#ctx0" brushRef="#br0">17502 12852 8032,'-12'-10'365,"2"1"1,-2 6-28,2-2 1,2-2 38,-1 3 1,-1-6-116,-4 6 1,0-6-33,0 5 0,0-4-31,-1 4 1,1-1 44,0 1 0,0 3-141,-1-2 0,1 2 95,0 2 0,-5 6-101,0 4 0,-1 4 11,1 5 0,1-2-148,-5 7 1,5-2-27,-1 2 0,3 3 77,2-3 1,2-2 56,2 1 1,-1-4 9,6 5 1,-4 0 86,4 4 0,-1 1-43,1-1 1,3 2 12,-2 3 0,-3 3-21,3 7 1,-3 5 21,3-1 1,2 0 39,-3-4 0,4 4-47,1 1 1,0-2-112,0-9 0,0 3 98,0-7 0,4 7-165,1-2 0,6 3 77,-1 1 0,2-4-13,3 0 0,-1-2 16,0 2 0,2 2-90,3-7 0,-2 0 58,7-4 0,-5-1 25,4 0 0,1-4-41,5 0 1,-3-7 35,-2 2 1,3-3 19,-3-2 1,1-1-32,-1-4 1,2 2-2,-2-6 1,-2 1-181,2-1 1,-2-3 111,2 2 0,1-7-88,-6-1 1,6-9 115,-1-1 0,-2-2-160,2-8 0,-2 5 110,2-4 0,3-6-26,-4-4 0,2-2-29,-1 2 0,-2-3-4,-3-7 0,-8 0 42,4 1 1,-6-2-12,0-4 0,-2 9 135,-7-4 1,0 3-65,0-2 1,0 4 184,0 0 0,-7 5-124,-2-5 0,-4 5 195,-1-5 1,0 5-49,0-5 1,-1 6 93,1-1 1,-2 3-38,-2 2 0,5 4-91,-6 0 0,11 5-124,-6-4 1,3 0 90,-3 0 0,4-4-170,1 3 1,4-3 79,-5-1 0,7-1-35,-2 1 0,-1 4 110,1 1 1,-4 4 114,4-5 1,-4 7-97,4-2 1,-6 3 31,1 2 1,3 4-83,-3 1 1,1 4 38,-6-5 0,0 3-122,-4-3 1,1 2 122,-5 3 0,4 2-153,-5-6 1,5 6 30,-5-2 1,5 3 7,-4 2 1,4 0-33,-5 0 0,5 0-110,-5 0 1,7 4-724,-2 5 1,3 0 399,2 10 1,4 2 483,1-2 0,-1 6 0,-4-3 0</inkml:trace>
  <inkml:trace contextRef="#ctx0" brushRef="#br1">17574 12738 8140,'-8'0'-621,"-3"-2"490,6-2 0,-1 2 271,1-3 1,2-1 668,-7 1-190,7 0-352,-10 5 0,7-1 34,-3-4-24,-4 4 1,5-6-100,-6 7 0,0 0 14,-1 0 1,6 0-24,-1 0 0,1 0 10,-5 0 0,0 5-102,-1 0 1,1 6 102,0-2 1,0 5-252,-1 5 1,1-1 135,0 6 1,-5-1-158,0 6 1,0-3-23,5-2 1,-5 3 109,0-3 1,2 1 21,7-1 0,-1 3-3,6-4 1,-6-1 117,2 2 0,2-2-105,3 2 1,-3 3 137,3-4 1,-6 4-59,5 2 1,-4 4 32,4 0 0,1 11-8,4-1 1,-2 3 2,-3-4 0,4-1 52,-4-3 1,3 3-80,2-3 0,0-1-72,0 1 0,5-7 73,0 2 1,6-3-139,-2-1 0,4-1 79,1 1 1,0 1 37,1 3 0,-1-3 41,0 3 1,5-3 141,0-2 1,5 1-18,-5-1 0,1 1-88,-1-1 0,-2 1-105,7-1 0,-2 1 91,2-1 1,1-6-64,-6-3 1,6-3 69,-1-2 0,3-1-76,1-4 0,1-3-51,-1-6 0,1 0 4,-1 0 1,5-6-60,1-3 0,5-10 58,-1-5 1,-3-8-94,-2-1 0,-3-8 117,-2-1 0,-6-9-153,-3-11 0,-4-2-126,-6-7 0,-1 3-128,-3-3 1,-4-2-22,2 33 1,-1-1 0,-3-3 0,-3-2 159,0 1 0,-1 0 1,-2 0-1,0 0 139,-2 0 0,-1 0 1,-1 4-1,0 2-161,-3 0 1,-1 2 0,-13-33 547,-1 9 1,-4 2-243,0 17 0,0 2 179,4 12 1,-1 7 66,-3 7 0,3 6-129,-3 8 1,-3 3 178,-2 7 0,-3 1-718,-2 12 1,5-4-233,0 5 1,8-7-267,2 2 0,6-1 844,7 1 0,3-7 0,2 7 0,4 0 0</inkml:trace>
  <inkml:trace contextRef="#ctx0" brushRef="#br1">22706 4947 8321,'2'8'-1397,"2"-3"973,4-3 0,7-2 424,-1 0 0,6 0 0,2 0 0</inkml:trace>
  <inkml:trace contextRef="#ctx0" brushRef="#br1">20588 16178 7923,'9'2'0,"1"3"0,-6 4 0,6 10 0,-2-3 0,1 3 0,2 3 0,-6 2 0,5 2 0,-6 3 0,1 1 625,-5 3 1,0-3-453,0 3 1,-2-3-7,-2-1 1,-4-1-215,-6 1 1,-1-3 110,1-2 0,0-3-75,0-7 1,1-5 294,4 1 170,-4-7-57,11 3 0,-2-6-70,8 0 1,11-6-438,8-4 0,6-4 131,4-5 0,8 4-1975,6-4 1954,13 3 0,-7-5 0,10-1 0</inkml:trace>
  <inkml:trace contextRef="#ctx0" brushRef="#br1">21355 15823 7958,'-9'0'236,"0"0"1,5 6 391,0 4 1,0 2-199,0 3 1,-3 5-75,-2 4 1,-4 3-296,4 1 0,-4 5-174,-1 0 0,0 1-752,0-6 630,-1 0 1,1-4-393,0 0 1,0-2 333,-1 2 1,3-4-1010,2-6 1302,-2-6 0,-3 5 0,-7-5 0</inkml:trace>
  <inkml:trace contextRef="#ctx0" brushRef="#br1">21270 16050 7958,'29'-8'0,"-1"-3"187,0 7 1,6-6 62,-1 5 1,-5 1 91,-4 4 0,-11 0 182,1 0-645,-3 0 1,-3 6-142,-3 3 1,-5-1-335,-5 2 1,-8-5-644,-6 4 1239,-6-6 0,3 4 0,-7-7 0</inkml:trace>
  <inkml:trace contextRef="#ctx0" brushRef="#br1">21270 16022 7958,'2'9'181,"3"1"0,-2 1 669,6 8 0,-4 5-300,4 9 1,-4 3-85,5 7 0,-7 6-109,1 3 0,0 3-68,0 2 0,-2-5-67,3 0 1,1-8-522,-1-1 0,4-7-256,-4-7 0,6-2-543,-1-4 0,2-4 1098,2-9 0,7-4 0,1-6 0</inkml:trace>
  <inkml:trace contextRef="#ctx0" brushRef="#br1">21853 16036 7905,'2'-14'237,"2"0"0,0 1-20,5 4 1,2-9-120,8 4 0,0-10 58,9 1 1,-1-6-165,11-4 1,-1 1-85,0-6 1,-2 12-317,-6-3 0,-7 6-205,-3-1 1,-5 3 145,-5 7 467,-2 6 0,-7-4 0,0 4 0</inkml:trace>
  <inkml:trace contextRef="#ctx0" brushRef="#br1">22038 15666 7519,'9'12'514,"1"2"0,1 3-35,8 12 1,-5 7-55,0 7 0,-1 1-173,-8 8 0,4 0-15,-4 5 0,0 0-353,-5 0 1,0-5 126,0 0 0,1-8-183,4-1 1,-3-7 131,2-7 1,3-3-657,-3-2 1,1-8 96,-5-7 1,0-7 50,0-2 1,0-8 173,0-11 0,-6-3 374,-4-6 0,-2-6 0,-3 1 0,0-5 0,-4 5 0,3 0 0,-5 5 0</inkml:trace>
  <inkml:trace contextRef="#ctx0" brushRef="#br1">22024 16121 7905,'-7'-22'0,"6"2"-135,-4 6 0,4-1-112,1 1 0,0 0 195,0 0 1,0 4 129,0 1 1,0 4-62,0-4 1,0 4 189,0-5 65,0 7-169,0-3 0,0 7 213,0 4 0,-2 8-80,-3 6 0,-3 6 24,-6-1 1,0 7-165,0 2 1,-1 1-102,1-6 0,5-4-111,-1-1 1,6-5 96,-6 1 0,7-3-638,-2-2 1,4-5 656,1 1 0,0-7 0,0 3 0</inkml:trace>
  <inkml:trace contextRef="#ctx0" brushRef="#br1">22095 16022 7905,'20'-8'222,"4"3"0,-2 4-48,2 1 1,-5 6-116,5 3 1,-7 4-222,2 1 0,-3-1-273,-2-4 0,-2 4-218,-2-3 468,3-4 1,-10 0 184,6-6 0,-6 0 0,4 0 0</inkml:trace>
  <inkml:trace contextRef="#ctx0" brushRef="#br1">22322 15581 8776,'0'14'333,"0"1"1,0-1 25,0 0 1,-4 2-78,-1 3 1,-6 1-370,1 4 1,-1 3 80,2-3 1,-4-2-96,4 1 0,-2-5-13,1 1 1,4-3-23,6-2 0,0-5-87,0 1 238,0-7 1,1 3-97,4-6 1,8-1 62,6-4 1,4-3 21,-4-6 1,5-7-19,-5-2 0,2 0-143,-3 0 0,-2 1 49,3-2 0,-3-1 40,-2 6 1,0 0 51,1 4 0,-6 6-18,1 0 192,-7 5-203,3-2 1,-6 12 171,0 4 1,-6 9-85,-4 5 1,-2 9 161,-3 5 1,1-2 8,0 2 0,0-5-9,0 5 0,-1-6-28,1 1 0,2-5 128,2-4 0,-1 1-305,6-6 0,1-5 203,4-4-904,0-7 542,0 3 1,6-6-472,3 0 0,4-6 193,1-4 0,0-4 14,1-5 0,4 2-3,0-7 0,-1 5 57,-3-4 1,-1 0 368,0 0 0,-4 1 0,-1 3 0,-4 3 0,4-3 0,-6 8 0,2 1 45,-3 7 249,-2-3 1,-5 17 339,0 3 0,-6 10-136,2 0 0,-4 2 197,-1 3 1,0 6-323,-1 2 1,1 0-130,0 1 1,0-7-273,0 2 1,1-2 97,3-3 1,-1-1-20,7-4-579,-1 4-823,5-11 914,0-2 1,2-15-188,2-13 1,4-2 104,6-8 0,1 0 197,-1-4 0,0 0 319,0-1 0,0 2 3,1 4 0,0-4 0,4 3 0,-3 2 0,3-2 0,-3 7 0,-2-2 0,-1 3 563,-4 2 938,4 6-867,-11 2 0,4 12-214,-6 3 1,-6 6-64,-4 4 0,-3 4-58,-1 10 1,-5-1-282,0 6 0,-4-2-48,4 2 1,-5 2-80,5-7 1,0 5-91,5-5 0,1 0-289,4-4 1,-2-7 308,6-3 0,-1-5 179,1-5 0,3-2 0,-4-7 0</inkml:trace>
  <inkml:trace contextRef="#ctx0" brushRef="#br1">22578 16093 9009,'2'14'1166,"3"0"1,2 1-596,8-1 1,-1 5-183,0 0 1,7 0-339,2-5 1,4-5 83,2 1-135,12-7 0,-3 3 0,11-6 0</inkml:trace>
  <inkml:trace contextRef="#ctx0" brushRef="#br1">23033 15851 7987,'-8'0'770,"2"-6"-605,12 4 0,2-9 196,6 7 0,5-7-248,0 1 0,7-3-229,-3-1 1,6 0-269,4 0 1,-3 0 233,3-1 0,2 1-391,-2 0 0,-5 1-292,-4 4 833,-6-4 0,2 5 0,-6-6 0</inkml:trace>
  <inkml:trace contextRef="#ctx0" brushRef="#br1">23261 15581 7961,'20'-8'0,"2"-3"-134,7 7 0,-1-1-201,1 5 0,-6 0 414,1 0 0,-7 0 2,2 0 1,-3 0 18,-2 0-54,1 0 109,-8 0-48,6 0 0,-10 0-292,7 0 185,-7-7 0,10-7 0,-6-8 0</inkml:trace>
  <inkml:trace contextRef="#ctx0" brushRef="#br1">23190 15979 7940,'-8'0'715,"-5"0"-551,11 0 0,2-1-7,10-4 1,9-5-3,5-8 0,9 0-86,5-6 0,7 7-138,3-2 0,-1 0-137,-4 5 0,-2-2-350,-3 11 1,-3-4 555,-7 4 0,1-6 0,-1 3 0</inkml:trace>
  <inkml:trace contextRef="#ctx0" brushRef="#br1">23545 15425 8023,'-8'9'159,"3"1"0,4-5 339,1 4 1,1-4-194,4 4 1,3-6-78,6 2 1,2 1-110,3-1 1,-3 0 82,3-5 0,1-2-115,-1-2 1,5 2-28,-5-3 0,5 4-171,-5 1 1,0 0 89,-5 0 0,-6 12-180,-4 7 0,-2 8 134,-2 6 0,-11 10-104,-3 9 0,-10 5 2,0 5 1,2-9 93,-2 4 0,2-9-376,-1-1 0,2-14-499,7-5 950,6-15 0,-5 0 0,5-13 0</inkml:trace>
  <inkml:trace contextRef="#ctx0" brushRef="#br1">24028 15254 7922,'15'0'-142,"-1"0"1,5 5 256,0 0 1,6 6 316,-1-2 1,-4-1-252,-1 2 0,-3-1-54,-2 5 1,-1 1 86,-4-1 1,2 0-143,-6 0 0,0 5-107,-5 0 0,-2 2 169,-2-2 0,-4-4-18,-7 4 1,1-3 58,0-2 0,5 1 168,-1-1-40,7-6 0,-8 0-96,6-4 1,7-2-429,7 3 0,10-10 135,5-5 0,4-2-940,5-2 0,4-5 1026,5 0 0,1-7 0,0 4 0</inkml:trace>
  <inkml:trace contextRef="#ctx0" brushRef="#br1">24853 14742 7957,'-9'-7'0,"-1"2"0,5 3-97,-4 2 371,6 0 1,-10 0 1,4 0 1,2 2 21,3 3 1,0 2-76,0 8 0,2 5 69,-3 4 0,5 3-159,5 1 1,-2 7-74,7 3 1,-6 0-95,6 4 0,-7-7 128,2 8 0,1-10-664,-1 0 1,0-3 115,-5-1 1,0-7-115,0-3 1,0-4 190,0 0 0,-2-6-111,-3 1 1,-9-7 487,-10 2 0,-2-10 0,-3-3 0</inkml:trace>
  <inkml:trace contextRef="#ctx0" brushRef="#br1">24583 15212 7957,'0'-15'237,"0"1"0,8 0-35,6 0 0,7 4-28,7 1 0,7 4-128,3-4 1,1-6 144,-1-4 1,2-4-744,-7 4 1,0 0 309,-5 5 1,-1-1-889,-3 1 1130,-4 6 0,-5-4 0,-1 4 0</inkml:trace>
  <inkml:trace contextRef="#ctx0" brushRef="#br1">25038 14984 7957,'0'10'345,"0"-1"1,0-4-51,0 4 1,6-6 44,4 2 0,7-5-215,2-5 1,6-4-133,-1-10 1,3 2 131,1-7 0,-1 2-92,-3-2 0,0-3-441,-10 4 1,2 2 258,-12 2 0,1 3-268,-5 2 1,-2 5 137,-2-1 1,-11 7 54,-8-2 0,-4 10 242,-2 4 0,1 6 224,0 4 1,1 3-125,3 6 1,4-4 137,5 0 1,3-2 223,2 1 0,4 3-165,6-7 1,1 0-364,4-5 0,5-2-150,9-2 0,-2-4-318,7-6 1,-5 0 79,4 0 1,-4-1-247,5-4 1,-5-3 681,5-6 0,-7-7 0,4-1 0</inkml:trace>
  <inkml:trace contextRef="#ctx0" brushRef="#br1">25351 14799 7957,'0'-16'0,"0"-2"0,0 6 166,0-2 1,0 8 832,0-4-540,0 7 0,0-1-167,0 8 0,0 4-66,0 6 0,0 7-61,0 3 1,0 3-107,0 1 0,0 0 58,0 1 1,0-7-62,0-3-380,6-3-169,2-8 1,6-4 26,0-8 0,-4-6 189,-1-9 1,-4-3-116,5-6 1,-6-6 97,6 1 1,-7 0 203,2 5 1,-4-1 8,-1 1 0,0 10 253,0 4 48,0 9 0,0 7 353,0 12 0,0 7 146,0 7 0,0 5-307,0 1 0,0-1-436,0-5 1,2-4 47,3 0 0,-2-12-201,6 2 1,-4-7-119,4 2 0,-4-6-422,5 2 1,-7-10 134,1-4 0,3-4 582,-2-1 0,-1-7 0,-4-1 0</inkml:trace>
  <inkml:trace contextRef="#ctx0" brushRef="#br1">25493 14671 7957,'1'-8'205,"4"4"0,3 2 348,6 2 1,1 0-517,-1 0 0,6 0 56,4 0 1,-2-6-179,2-4 1,-1-2 83,6-3 0,-7 1-457,-3 0 1,-3-3 70,-2 2 1,-6-2-96,-3 8 1,-5-4 481,-5-1 0,-3 0 0,-6-1 0</inkml:trace>
  <inkml:trace contextRef="#ctx0" brushRef="#br1">25607 14387 7957,'0'14'-92,"0"0"1,0 5 382,0 0 0,0 7 461,0-3 1,0 4-319,0 2 1,0 1-171,0 3 1,-2-2-60,-3 7 1,4-6 44,-4 1 1,3-3-250,2-1 0,0-7-456,0-3-60,0-4 1,7-2 109,2-4 1,4-4-370,1-10 1,0-9 230,0-9 0,1-4 105,-1-2 0,-5 1 438,1-1 0,-1-1 0,6-3 0,-6 2 0,1-7 0,-7 6-298,1-1 298,4 9 442,-6 4 152,4 12 1,-6 14 126,0 13 1,-1 13-328,-4 6 1,3-2 438,-2 2 0,2-7-322,2 3 1,0-4-363,0-2 0,5-6-107,-1-3-194,8-9 1,-5-4-17,8-6 0,-6-2-253,1-2 0,-1-11-87,5-8 0,-4 1 185,-1-2 0,-6-5-481,2-4 0,-3-1 291,-2 0 1,0 6 183,0 0 1,0 1 215,0 8 450,0 0-206,-7 11 0,6 8 190,-4 9 0,4 12 591,1 7 0,0 1-370,0 4 1,0-5-161,0-4 1,6 1-425,3-6 0,-1-5-426,2-4 0,-6-7-270,6 2 75,-7-4 1,8-2 263,-6-4 1,0-3-437,-5-6 835,0-7 0,6-1 0,2-6 0</inkml:trace>
  <inkml:trace contextRef="#ctx0" brushRef="#br1">25948 14430 7957,'8'6'0,"-4"3"0,0 4 531,0 1 1,0 7-128,5 3 1,-6-2-2,2 1 1,-2-1-199,2 2 0,-4 1-170,4-6 0,-3 0 102,-2-4 0,0-6-86,0 1 0,1-7 167,4 1 0,-3 0 168,2 0-401,-2-2 0,-1 4-275,4-6-129,-3 0 160,10-6 1,-5-2-14,2-6 0,2-2 116,-6-3 0,5 2 156,-6-7 0,7 0-473,-1-4 0,1-1 299,-2 1 1,4 0 183,-4-1 0,-1 2-8,2 4 1,-7 2-27,2 7 0,-4 0 85,-1-1 0,-6 7 2,-3 4 1,-4 2-10,-1 2 1,-1 6 111,1 4 1,-5 9 27,0 5 0,5 2 274,5 3 1,1 4-28,-2 0 0,4 2-114,6-2 0,0-3-250,0 3 0,5-9-65,-1-5 1,12-3-191,-2-2 1,5-6-212,0-3 0,-3-4-679,3-1 0,2-1 1068,-2-4 0,6-3 0,-3-6 0</inkml:trace>
  <inkml:trace contextRef="#ctx0" brushRef="#br1">24810 15638 7888,'-7'-8'-896,"0"-4"1,9 10 824,3-3 1,-2 10-37,6 4 0,-4 4 343,4 1 0,-4 7 54,5 3 1,-7 2 193,1 3 0,-2-2-319,-2-4 0,0-2-102,0-7-193,0 0-212,0 1-126,0-8 0,0-7 191,0-9 0,-5-10 277,1-5 0,-1-4 0,5-5 0,1-2 0,4-3 0,-2-1 0,7 5 0,1 3 0,8 7 0,-3 4 0,3 5 0,1 7 0,-1 4 0,0 4-220,-5 4 1,0 6 249,1 9 0,-7 3 449,-4 6 0,-2 1-128,-2-1 1,0-4 54,0 0 1,0-7 13,0 2-171,0-3-264,0-2 0,-2-8-288,-2-6 0,2-8-57,-3-11 1,4-3 196,1-6 0,0-1-353,0 1 0,4 1 516,1 4 0,5 2 0,-6 7 0,7 0 0,-3 6 0,7 3 0,-6 10-34,0 4 1,-4 4 87,5 1 1,-2 5 216,1 0 1,4 0-1,-4-5 0,4-1-325,1-4 0,0 2-272,1-6-60,-1 0 1,3-7 267,-3-3 1,7-3 117,-12-6 0,7 0 0,-2-6 0,8-3 0</inkml:trace>
  <inkml:trace contextRef="#ctx0" brushRef="#br1">25422 15354 7888,'-14'-8'0,"-1"2"-673,1 6 0,0 11 403,0 3 1,1 11 554,4 3 0,-4 1 110,3 4 0,4-3-1,1-1 0,4-3-355,1-2 1,1-3-224,4-7 1,3-6 183,6-4 0,0-4-103,1-4 1,4-9-326,0-6 1,0-6 236,-5 1 0,0-3-8,0-1 0,-4-1 199,-1 1 0,-6 4 0,2 1 0,-3 10 0,-2-1 0,0 3 0,0 3 0,0 9 0,0 14 0,0 0 220,0 9 1,0-2 35,0 2 1,0 1-249,0-6 0,4 0-273,1-5-382,6 1 517,-3-8 1,6-2 103,1-10 0,-6-4 26,0-10 0,-5 3 0,2-11 0,-6 5 0</inkml:trace>
  <inkml:trace contextRef="#ctx0" brushRef="#br1">25592 15183 7888,'0'14'0,"5"7"-673,0 3 0,4-1 403,-4 6 1,1-4 913,-1 8 1,-3 2-125,2-2 1,3 5-160,-2-5 0,4 7-198,-4-2 1,6 7 12,-2 3 1,-1-1-202,2-4 1,-2-1-352,1 1 0,4-5-520,-4 0 0,-1-11-20,2 1 916,-7-9 0,3-5 0,-6-14 0,-13-14 0,-2-8 0</inkml:trace>
  <inkml:trace contextRef="#ctx0" brushRef="#br1">25578 15283 7888,'14'-13'0,"1"4"0,4-3-269,0 8 0,4-1-337,-4 5 0,5 2 686,-5 2 0,6-2 277,-1 3 0,-4-2 133,-1 2 1,2-4-135,-2 4 1,-5-2-243,-5 2 1,-5 3 57,0 6 0,-8 0 0,-6 0 0,-15 8-74,-8 7 0,-8 6-247,-7 7 1,4-4-290,-3 0 1,4 0 230,5 5 0,3-7 0,7-1 1</inkml:trace>
  <inkml:trace contextRef="#ctx0" brushRef="#br0">25564 5900 8348,'0'-14'-36,"0"-1"0,0 6 171,0-1 1,0 6 290,0-6-33,0 7-237,0-3-18,0 6-92,0 0 0,-5 6 103,0 4 1,1 8 3,4 6 0,0 0-17,0 4 1,0-1-67,0 11 0,0 0 37,0 5 1,0 6 27,0 3 0,0 6 7,0-1 0,0 3 40,0-8 1,0-3-7,0-1 0,1-15 62,4-5-51,-3-9-134,4 2 1,-6-17 61,0-8 0,0-12-245,0-17 0,-2-12-587,-2-11 1,2-9 179,-3-11 0,-1 2-318,4 34 0,-1-1 1,-1-35 431,4-4 0,0 17 359,0 1 1,0 13 255,0 2 1,4 13 3,1 6 0,6 14 303,-1 0 0,2 10-103,2 4 1,1 13-131,-1 11 1,0 4-52,0 5 0,-6 4 229,-3 5 0,-4-2-457,-1 3 0,0-6 91,0 6 1,-6 0-171,-3-5 0,-4-2 83,-1 2 0,4-7-81,1 3 0,1-11-324,-2-4 129,4-3-362,6-2 262,0-6 0,6-3-149,4-10 0,7 4 78,2-4 0,5-1 456,-5 1 0,0-6 0,-5 3 0</inkml:trace>
  <inkml:trace contextRef="#ctx0" brushRef="#br0">25806 6227 7672,'14'0'540,"0"0"0,0 0-297,1 0 0,0 0-95,4 0 0,-1 0-367,5 0 0,-1-7-27,2-2 0,-3-5-48,-7-5 0,0-3 199,0-7 1,-6 2-45,-3 4 1,-3-4 82,-2 3 0,-2 2-49,-3-2 0,-4 7 81,-10-2 1,1 10-50,-5 4 1,4 3 22,-5 2 0,5 2 177,-5 3 1,5 2 235,-4 8 0,5 4-98,-1 0 1,4 6 81,0-1 0,8 2-146,2 3 0,-2-1 102,3 1 0,4-2-105,4-4 0,12 4-16,-2-3 0,9-4-389,-4-1 1,6-9-172,-1-5 0,4-4-216,5-1 0,-8-1 120,4-4 1,-5-5-150,-1-9 0,-4 2 623,-9-7 0,2-6 0,-4-6 0</inkml:trace>
  <inkml:trace contextRef="#ctx0" brushRef="#br0">26218 5516 8227,'8'-14'-307,"-2"6"0,-6 3 332,0 10 1,-1 4 127,-4 10 1,2 10 23,-7 9 1,5 7 287,-4 3 0,4 6-18,-4-2 0,4 3-207,-4 2 0,5-2 81,0-3 1,2-1-220,2-4 0,0-4-221,0-1 1,6 0 111,4-9 1,3-6-199,1-8 0,0-5-122,0-5 1,5-2-395,0-7 1,0-4-51,-5-5 0,0-7-3,1-12 774,-1-7 0,0-1 0,0-7 0</inkml:trace>
  <inkml:trace contextRef="#ctx0" brushRef="#br0">26417 5871 8227,'0'-8'-433,"0"2"783,0 19 0,-5-2-96,1 13 1,-1-1 118,5 6 1,0 1-282,0 3 1,-5-3 9,0 3 1,1-3-135,4-2 1,1-4 108,4 0 0,3-11-181,6 1 1,0-10 11,0 1 0,5-5 3,0-5 0,0-9 11,-4-9 1,-1-4-109,0-2 0,0 1 8,0-1 1,-1 3-92,-3 2 0,-4-1 13,-6 6 0,0 0 103,0 4 0,0 6 78,0 0-150,0 5 100,0-2 0,-2 6 87,-2 0 1,0 0 386,-5 0-49,6 0 340,-10 0-251,12 0 1,-6 6-124,7 4 0,-5 4 35,1 5 1,-1 5-22,5 9 1,0 2 37,0 3 1,-5 6-274,0-6 1,2 11-310,8-7 1,-2-2 263,7-7 0,6 3 0,6 1 0</inkml:trace>
  <inkml:trace contextRef="#ctx0" brushRef="#br0">27000 4635 8025,'-22'-8'-142,"3"3"0,8 3-213,1 2 1,1-4 826,-5-1-168,6 0 0,-5 10-88,4 0 1,1 7-54,-2 2 1,5 2 39,-4 8 0,6 1-42,-2 8 1,-1 5 94,1 10 0,-1 9-70,1 9 1,3 10-339,0-36 1,0 0-1,1 5 1,0 0 239,1 2 0,0 1 1,-2 3-1,-1 1 2,1 4 0,0 1 0,-1 0 1,1 0-358,2 9 0,0 1 1,0-1-1,0 1 368,0 3 1,0 2-1,0 2 1,0 0 14,0 2 0,0 0 0,0 1 1,1 1-35,2 0 1,-1 0 0,-1 0 0,1-1-146,2-1 1,2 0 0,0-6 0,2-1 51,0-7 1,3-1 0,6 1-1,2-1-600,-1-6 0,2-1 0,3-5 1,2-2 228,0-5 0,2-3 1,27 21 381,-22-35 0,2-3 0,29 16 0,8-9 0,3-1 0</inkml:trace>
  <inkml:trace contextRef="#ctx0" brushRef="#br0">30881 5587 7994,'21'6'-389,"-5"-4"1,11 9 319,-4-6 1,12 4-106,8-4 1,12 4-35,11-4-208,-2 0 0,5-5 1,-4 0-1</inkml:trace>
  <inkml:trace contextRef="#ctx0" brushRef="#br0">31166 5317 7976,'0'14'548,"0"7"-275,0 2 1,0 11-274,0 3 0,-2 12 81,-3 8 1,4 0-329,-4 5 0,-1-10-12,1-5 0,0-2-193,5-3 0,0-10 155,0-4 1,0-9-11,0 0 307,0-9 0,7-4 0,1-6 0</inkml:trace>
  <inkml:trace contextRef="#ctx0" brushRef="#br0">31635 4848 8028,'0'-14'0,"0"-1"366,0 7 155,6 2 1,2 14-325,6 6 1,-1 8-173,-4 12 0,4 5-201,-3 13 0,2 2 148,2 12 0,-4-9-71,-1 5 0,-4-7 79,5 7 0,-6-9 133,6-1 1,-7-1-244,2 1 1,-4-3-6,-1-6 0,0-4 94,0-6 1,0-1 83,0-13-438,7 0 323,1-11 0,10-8-33,1-10 1,7-4 21,-3-5 0,4 2-4,2-7 1,-1 5 56,1-5 1,-6 12 14,1-2 1,-7 9 278,2 0 1,-8 3-97,-1 2 1,-7 7 27,2 2 0,-5 12-9,-5 7 0,-3 7-94,-6 8 1,-7-5-71,-2-1 0,-4 1-170,-2 5 0,-1-2 40,-3-3 1,3-3-215,-3-7 0,5-6-905,4-3 1226,-3-9 0,5-4 0,-7-6 0</inkml:trace>
  <inkml:trace contextRef="#ctx0" brushRef="#br0">32559 4720 7956,'14'12'132,"-4"0"104,-1 11 0,1 9-26,4 10-119,0 14 0,0 15-298,-6-31 1,-1 0 0,2 39 331,-4-38 0,0-1 0,-3 0 0,0 1-73,3 1 1,0 1 0,-3 2-1,-1 0 14,1 0 0,1 0 1,-3-2-1,0-1-61,-2-1 0,-1-1 1,-7 34-44,-9 2 0,-11-2-100,10-36 1,-2 0-1,0 1 1,-2 1-41,-4 3 0,-1-1 0,2-1 0,-1-1 178,-5 0 0,0 0 0,1 0 0,0 1 0,-3 1 0,-1 1 0,-2 0 0,-1-1 0,-2 1 0</inkml:trace>
  <inkml:trace contextRef="#ctx0" brushRef="#br0">25066 11757 8171,'-14'-8'0,"5"2"0,-1 6-31,7 0 213,-10 6 1,12 8 12,-4 10 1,3 11-7,2 7 1,0 3-13,0 7 0,5 1 24,0 9 1,0-2-183,-5 6 1,0-7 79,0-2 0,0-7-166,0-7 0,0-7-110,0-3-157,0-9 166,-7-3 0,1-20-29,-3-5 1,-3-22-48,8-12 1,-3-12-39,3-17 1,2-2-133,0 27 1,-1-1 0,2 0-1,1 0 229,0-2 1,0 0 0,0 1 0,0 0-126,0-32 0,6 7 568,4 7 1,2 7-215,2 7 1,5 15 507,0 19 0,2 6-249,-2 8 1,-3 14 17,3 10 0,-8 14-10,-2 9 1,-6 12-37,2-3 1,-5 4 183,-5-3 1,-3-1-535,-6-4 1,2 3-43,2-3 0,-1-4-248,6-6 1,-4-7-606,4-11 248,0-4 352,5-12 0,7-14 70,2-13 1,4-5 299,1 0 0,7 4 0,2 6 0,-1-1 111,2 1 1,0 6 10,4 4 1,1 2 196,-1 2 0,0 0 66,1 0 0,-7-6-127,-3-4 0,2 2 24,-3-1 0,-3-1-55,-6-4 1,-1-2-87,2-3 1,-4 2-73,-6-7 0,0 7-186,0-2 0,-2-2-152,-2 3 0,-4-1 124,-7 4 1,1 6 36,0-1 1,-5 7 66,0-1 1,-5 8 14,5 6 1,0 7 42,5 2 1,0 11 222,0-2 0,1 10-94,4 0 0,2 3 157,7 2 0,7-7-183,2-2 0,5-6-177,5-4 1,-1-5-113,5-10 80,1-3 65,-2-6 0,4-7-370,-8-8 0,1-5 3,-4-9 1,-3-1-144,-2-3 0,1-2-14,-6-3 548,-1-3 0,-4 5 0,0-7 0</inkml:trace>
  <inkml:trace contextRef="#ctx0" brushRef="#br0">25507 11601 8143,'0'-8'362,"0"1"1,5 14-317,0 2 0,-1 16 125,-4 9 0,0 7-57,0 6 1,0-1 1,0 6 1,5 0 12,0 5 1,1 0-43,-1 0 0,-2 0-199,6-1 0,-1-7 56,2-6 0,7-8-167,-3-11 0,4-6-576,-4-8 0,0-4 366,0-6 1,1-12-337,-1-7 769,-6-13 0,4-4 0,-4-7 0</inkml:trace>
  <inkml:trace contextRef="#ctx0" brushRef="#br0">25720 11871 8143,'8'0'545,"-6"8"-336,-7 6 0,-1 3 0,1 12 0,3-4 16,-2 8 1,2-1-30,2 1 0,0-3-40,0 3 1,2-3-97,2-2 1,4-5-373,7-4 0,-1-5 249,0-5 0,0-2-237,0-7 1,1-7 84,-1-2 1,-2-10-19,-2-5 0,3 2 161,-4-2 0,-1 1-13,1-6 0,-4 5-69,5 1 0,-7 4 77,2-5 0,-4 7-45,-1-2 114,0 3 1,0 2 91,0 0 1,-1 4-10,-4 1 1,2 5 202,-7 0 1,5 2-137,-4 2 1,4 0 93,-4 0 0,6 6 4,-2 4 0,-1 9 228,1 5 1,2 2-123,7 3 1,4 6-363,7 3 0,0 1-420,4-1 0,3 1 234,7-5 202,-1-8 0,7 1 0,1-5 0</inkml:trace>
  <inkml:trace contextRef="#ctx0" brushRef="#br0">26374 11231 8074,'-14'0'100,"0"0"75,0 6 1,1 2-30,4 6 1,-4 7 69,3 3 0,-2 9-23,-2 5 0,-1 14 39,1 5 1,5 14-335,-1 0 0,6-31 0,0 2 207,0 1 1,-1-1 0,-2 1 0,1 1-9,1 3 1,1 1-1,0 1 1,1 1-115,1 2 0,0 1 1,1 1-1,0-1 48,1-3 0,0 0 0,3-2 0,0-2-365,1-5 1,2-1-1,13 37 110,5-6 1,10-7 223,9-7 0,1-1 0,8-7 0,2-3 0,1-5 0</inkml:trace>
  <inkml:trace contextRef="#ctx0" brushRef="#br0">30298 11899 7925,'-14'-6'482,"0"4"0,8-4-241,6 6 0,8 5-330,11-1-20,3 7 0,8-9 140,3 3 1,6-4-62,13-1 0,2-6-503,13-3 1,-6-4-86,6-1 1,-14-5 131,-1 0 0,-9 0 469,-10 5 1,0-7 0,-11-1 0</inkml:trace>
  <inkml:trace contextRef="#ctx0" brushRef="#br0">30739 11629 7925,'-8'0'-478,"2"6"956,6 4 0,6 15-136,4 8 0,2 7-255,3 2 1,-6 6-116,1-1 0,-1 2-274,5-1 1,-4-6 101,-1 1 1,1-2-114,4-8 1,0-1 312,0-9 0,7-2 0,1-7 0</inkml:trace>
  <inkml:trace contextRef="#ctx0" brushRef="#br0">31464 11188 7863,'0'19'0,"0"0"0,7 13 53,2 1 1,2 8-75,-1 6 1,2 7-148,-2 13 0,-2-1-275,1 10 1,-6-10 236,2-4 1,1-12 149,-1-7 0,0-7 104,-5-7-124,0-7 138,6-8 0,-4-16-230,2-12 1,-2-8 99,-2-11 0,5-4 62,0-5 1,7-1 49,2 1 1,4-1 174,10 0 1,-1 7-151,11 3 1,5 11 57,4 7 1,-1 8 187,-8 7 0,1 3-109,-6 6 1,-1 7-159,-8 12 1,-9 2 75,-5 4 0,-8-3-144,-2 7 0,-8-2 105,-11 2 1,-5 2 34,-9-7 1,-4 0-61,-5-4 1,-6-3 7,1-2 1,1-5-60,8-9 0,4-4 2,5-6 1,5-2-473,1-2 0,12-11 84,1-8 377,7-4 0,3-8 0,0-1 0</inkml:trace>
  <inkml:trace contextRef="#ctx0" brushRef="#br0">32787 10037 10534,'1'16'595,"4"3"1,-2 3 2,7 6 0,4 2-680,5 3 0,4 12 224,-4 11 0,7 8-414,-3 7 0,3 0 409,-3 0 0,4 1-286,-3 4 1,-4-1 300,-10-36 1,-1 2-1,0 1 1,-2 1 83,1 2 0,-2 0 1,-1-1-1,-2-1-35,1 0 0,-3 0 0,-3-2 0,-2 1 126,-2 5 0,-3 1 1,-5 2-1,-3 1-328,-3 4 1,-3-1 0,-2 2-1,-2-1 254,1-1 1,0 1-1,-5 4 1,-1 0-547,-3 0 0,-1 1 1,-3 1-1,-1 1 477,-5 0 0,0-1 1,-1-2-1,0-1-1141,-1-6 0,-1 0 957,-1 4 0,0-1 0,3-6 0,1 0 0,-3 3 0,1 0 0,1-3 0</inkml:trace>
  <inkml:trace contextRef="#ctx0" brushRef="#br0">15370 6312 8436,'-37'0'0,"7"-1"-396,7-4 0,-1 3 168,-4-3 0,1 4 431,3 1-162,-3 0 0,0 1-71,-6 4 1,-6-3-164,1 3 1,-10 1-31,-4-1 1,-3 4 118,-2-4 1,0 4 9,0-4 0,0 4 100,1-4 0,-1 5 3,0-6 0,-8 6 16,-6-5 1,-5 4-170,36-7 0,0 1 0,-39 8 176,3-2 1,2 4-221,34-6 0,-1 0 1,0 3-1,-2-1 247,-4 0 1,-1 1-1,1 3 1,0-1-46,-5 0 0,-1 0 1,5 1-1,0 1 34,1 0 0,-1 0 0,-2 3 0,-1 1-3,-3 1 1,-1 0 0,2-1 0,0 0 56,1 1 0,0 0 0,2 0 0,1 2-68,1 2 1,1 1 0,-5-1 0,0 0 9,-1 3 1,1 0 0,1-3-1,0 0-24,0 1 0,2-1 0,1 0 0,1 0 1,2 1 0,0 0 0,-2-2 0,-1 1-48,-4 3 1,0 0-1,2 0 1,-1 1 31,-1 0 1,0 2 0,3 2 0,1 0-333,1 0 0,0 0 0,-1 3 0,-1 0 325,-3-1 1,0 0-1,2-1 1,0-1-11,1 0 1,-1 0-1,3-2 1,1 0-107,3-1 0,0 1 0,3 0 0,1 0 132,2 2 0,-1 0 1,-2-2-1,1 1 15,-2 0 1,1 1 0,2-2 0,0 1 63,2-2 0,1 0 0,2 1 0,1-1 36,-24 29 1,0-5-94,4 0 1,22-24-1,0 1-2,2 2 0,-1 0 1,-4 3-1,0 0 17,0-1 1,-1 0 0,2 2 0,0 0-125,-2 0 1,1 1 0,5-3 0,1 0 73,-2 0 0,1 0 1,3 0-1,1 1-8,-2 1 1,0 1-1,2 1 1,1 0 27,-3 3 1,0 1 0,-1-3 0,0-1-19,-4 6 0,0 0 0,2-5 0,0 0 70,-2 0 0,0-1 1,4 0-1,0 1-63,1-1 1,0 1 0,3 2-1,1-1 42,-2 4 1,0 0 0,2-3-1,0 0-25,1 1 1,-1-1 0,1-3 0,0 0-5,-1 1 0,1 0 0,-3 1 0,1 1 5,-1 0 0,0 0 0,-2 2 0,0-1-3,2-1 1,1 0-1,-3 2 1,0 0-20,1-2 0,2 0 1,1-1-1,1 0-6,2-1 0,1 0 1,2-1-1,0 0-77,-1 1 0,1 0 0,-14 34 47,15-34 1,1 0-1,-13 33-272,4-4 1,-4-6 432,3-9 1,-3-3-426,-1-6 0,4-2 294,1-3 0,-1-3 0,-1-7 0,6 1 0,6-1 0</inkml:trace>
  <inkml:trace contextRef="#ctx0" brushRef="#br0">7977 11373 8198,'12'8'-244,"-2"6"1,1 2 781,-6 8 1,4 6-345,-4 8 1,6 7-157,-2 3 0,4 4 17,1-5 1,2 1 0,3-6 1,-2-5 125,7-4 0,0-5-87,4-4 1,2-5-100,3-10 1,4-2-103,5-7 0,2-10-250,4-9 0,9-11 56,-25 8 0,2-3 0,9-6 0,3-1 0,1-5 0,0 1 0</inkml:trace>
  <inkml:trace contextRef="#ctx0" brushRef="#br0">4394 12667 8211,'0'-14'-4,"0"-1"1,0 6 203,0-1 265,0 7 492,0-9-748,6 10 1,2-4-1,6 6 1,-6 8-2,-3 6 1,-4 6-178,-1 9 1,-3 7 196,-6 7 0,-2 4 28,-13 5 1,0 2-29,-4-7 0,4 4-78,0-8 0,7-1-117,-2-13 0,5 1-224,4-11 91,-2-7 63,10-5 0,-3-9-1105,10-3 1,3-3-789,6-6 1338,1 0 322,5 6 0,-3 2 465,7 6-82,-6 0 0,7 0 101,-6 0-125,0 12 0,-5-1 17,0 13 1,-6-5 149,-3 5 1,-4-1-21,-1 6 0,0-1 72,0 1 0,-4-1-112,-1 1 0,-5-1-36,6 1 1,-1-3 42,5-2-68,0 3-71,0-11 1,-5 4-103,0-6-73,1 1-519,4-1 348,-7 0 0,4-6-104,-6-3 1,6-5-250,-2-5 328,3 3 18,2-17 1,0 8-341,0-12 629,0-7 0,7-13 0,1-7 0</inkml:trace>
  <inkml:trace contextRef="#ctx0" brushRef="#br0">4593 12980 8295,'8'0'1052,"4"-7"1,-4-1-1003,6-6-68,1 0 52,-7 6 1,3-5-431,-7 4 217,7 3-83,-9-1 183,11 1 0,-7 6 83,3 0 1,-2 8-111,-7 11 0,0 9 190,0 10 1,0 3-42,0 2 0,-2 4 282,-3 1 0,2-1-87,-6-4 1,6-1 278,-2 1-210,3-7 99,2-7-105,0-2-191,0-12 1,7 0-198,2-11 1,1-15-78,4-8 1,-3-12-330,8-7 1,-3-3 1,-2-2 1,5-6-417,0-3 0,4-2 738,-4 2 1,0-9 0,-4 2 0</inkml:trace>
  <inkml:trace contextRef="#ctx0" brushRef="#br0">5062 12383 8211,'0'-8'314,"0"1"171,0 7 0,-2 3-233,-2 7 1,-4 6-103,-6 12 0,-1 2-12,1 3 0,-5 2-171,0 3 0,0-3-6,5-7 39,0 1 0,4-7-281,1-3 189,6-4 1,-4-5-66,7-1 1,2-7-321,3-2 0,3-6 185,6-9 1,2-5-18,3-4 1,3 2 180,6-2 0,1 7 13,-1-2 1,0 3 154,1 2 108,-7 6-104,5 2 1,-11 6 191,3 0 1,-8 0-42,-2 0 0,-6 8 224,2 6 1,-5 2-147,-5 7 1,-3 6 38,-6 4 1,-2 7-191,-3-3 0,-3 5 18,-6 0 1,4-5-183,0-4-127,7-10 125,-3-2-158,5-7 0,6-6 39,-1-3 0,9-16-216,1-8 1,6-2 123,8-2 0,5-1 87,0-5 1,6 3 117,-1 2-48,-3-3 1,4 16 18,-6-3 1,5 7 303,-5-2-216,0 6 1,-5-4 329,0 7-365,0 0 105,0 0 0,-4 7 200,-1 2 0,-5 5-129,0 5 1,-2 4-28,-2 5 0,0 0-91,0 1 0,-2 4-77,-2 0 0,-4-1-386,-7-9 193,8-2-284,-6-7-175,5-6 395,-6-2 0,1-18-110,4-7 0,2-6 229,7-4 1,0-1 182,0-3 0,0 5 0,0-1 0,0 7 0,0 8-53,0 0 53,0 6 760,0 27-518,0 0 1,-4 26 75,-1-11 1,-5 5 67,6-1 0,-3 1 63,3-1 1,2-3 80,-3-6 0,-1-3-257,1-2-170,0-3 0,5-7 373,0 0-1075,0-6 399,7-2 180,-6-12 0,12-4-1096,-4-8 519,4-11 293,-5-1 1,3-6-155,-6 3 1,0 3 77,-5-4 0,0 4 61,0 2 1,-7 6 318,-2 3 0,-4 9 0,-1 6 316,0 8-271,-1 17 0,1 4 1373,0 13-945,6 0 1,-3 5-19,6-1 0,1 1 124,4 0 1,0-2-65,0-3 1,6-4 19,3-5 1,4-7-324,1-3 1,7-5-174,2-4 0,4-7-590,2-13 366,-1-6-18,1-12 1,-1-7-261,1-3 1,-6-3-162,1-1 0,-2-1-1483,2 0 1922,3 1 1,-5-1 0,6 0 0</inkml:trace>
  <inkml:trace contextRef="#ctx0" brushRef="#br0">5730 12397 8172,'0'-14'-531,"-6"6"596,4 1 0,-6 7 153,4 0 0,0 2-200,-5 3 0,-2 9-97,-8 10 1,2 2 63,-7 3 1,5-1-138,-5 1 1,8-2 91,2-4 1,2-2-365,7-7 214,-6 0 8,9-6 32,-4 5-103,6-12 0,2 6 210,2-7 128,4-7 1,6 6-11,1-4 1,-1 5 239,0 5 0,0 3 233,0 6-250,1 6-95,-1 2 1,-6 8 620,-3 4-307,-4-4-239,5 11 1,-4-11 102,3 3 1,-4-8-272,-1-1 1,0-7-215,0 2 1,0-8-66,0-1-586,0-7 292,0 3 197,0-25 1,0 7-893,0-17 734,0 4 0,0-8 444,0 0 0,0-7 0,0 9 0,0-7 0,7 6 0,2-1 0,-1 9-171,1 5 1,-1 3 170,2 2 0,3 2-22,-4 2 110,4-3 0,-4 12 181,1-4 551,-1 4-273,5 1-227,0 0 0,-4 6 126,-1 3 0,-1 4-201,2 1 1,-2 7-230,-4 2 0,-2 3 145,3-3 0,1 4-197,-1-3 0,0 1-638,-5-1 319,0 3 245,0-11 0,0 9-690,0-6 345,0 0-72,0-5 154,0 0 1,-7-1-63,-2-4 435,-4-2 0,-1-14 0,0-2 0,-1-10 0,1-5 0,0-3 0,0-1 0</inkml:trace>
  <inkml:trace contextRef="#ctx0" brushRef="#br0">5773 12823 8172,'-8'-27'-1077,"3"4"538,4 2 447,1 7 1,1 4 185,4 1 0,-2 6 181,7-2 321,-7 3-455,9 2 1,-10 2-4,3 3 0,-4 7-150,-1 7 163,0 7-60,0-4 0,-1 6-204,-4 1 194,3-1 1,-9-4-203,7-1 250,-7-5-109,9 9 0,-4-12-12,6 4-108,-7-9-132,6-4 0,-4-14-262,10-6 267,3-6-40,6-9 0,-5-6-47,1-3 0,-1-4 314,5-6 0,7 4 0,1-5 0</inkml:trace>
  <inkml:trace contextRef="#ctx0" brushRef="#br0">5986 12354 8172,'5'-22'-101,"0"3"143,-1 10 121,3 2 290,-6 7-210,-1 13-94,-1-4 0,-12 18-99,4-3 0,-4 7 135,-1 3 0,-1-3-95,1-7 1,2 1 164,2-6-325,-3 0-420,12-5 292,-5-6 101,12-1 1,2-19-627,6-2 405,0-9 136,7 7 1,-5-10-42,3 8 1,-4-1 93,0 4 0,3 7 124,1 4 0,2 2 27,-2 2 0,-3 6 291,3 4 0,-3 9 530,-2 5-443,-6 2-182,-2 9 0,-8 2 335,-2 5-146,2 1-304,-11-1 1,1 3 15,-7 2 1,0-3-40,5 4 1,-1-10-235,1-5 1,0-3-5,0-2 1,1-10-212,4-4 1,-4-9-289,4-1 355,-4-2 133,5-15 1,-3 2 38,6-12 1,-4 4 47,4-5 0,0 0 23,5-4 1,7 1-133,2 3 1,4-1 10,1 6 0,0 0 82,0 5 98,1 0 0,5-1 0,2 1 0</inkml:trace>
  <inkml:trace contextRef="#ctx0" brushRef="#br0">6270 12255 8172,'8'-7'87,"5"6"-44,-4-4 1,-2 5 165,-2 5 0,-4 4 367,-1 10 1,0 3-427,0 7 0,-8-1-263,-6 1 1,-2 1-27,-7 3 19,5-3 189,-2 4 0,2-7-180,4-3 209,-3-3-280,15-7-441,-11 0 450,12 0 1,-4-6-214,10-3 1,1-5 170,4-5 1,2 2 71,-2-7 0,7 3-12,2-3 37,0-3 6,-5 12 0,5-10 199,0 6 81,-6 0-71,-1 5 264,-4 0-210,0 7 0,-1 1 193,-7 6 0,-2 0 164,-3 0-269,4 0-79,-12 1 1,10-1 190,-7 0-178,7 7-63,-3-6 0,1 6 77,0-7 29,1 7-177,4-6 1,0 11-103,0-7 0,0 4 55,0-4 0,0 2-204,0-2 1,0-3 8,0 3 0,0-8-439,0-2 169,0-6 201,0 10 81,0-12 0,4 4-435,1-10 212,0-2 96,1-8 0,-4-5 318,3-4 0,2-3 0,1-1 0</inkml:trace>
  <inkml:trace contextRef="#ctx0" brushRef="#br0">6441 12539 8172,'8'-14'0,"3"-1"136,-6 1 1,6 0 333,-2 0 0,-1 0-235,2-1 0,-1-4 30,5 0 1,5-6-520,0 1 159,0-2 93,-11 4 0,3-1-692,-6 4 333,6 10-227,-9-10 81,4 17 1,-6-1 202,0 13 1,-6 6-61,-4 12 0,-3 7 364,-1 3 0,-5 3 0,0 1 0,0 1-32,5 0 62,0-1 0,4-5-172,1-4 834,6-3-287,-3-8 207,6-8-81,0-1 0,1-13-159,4 0 0,4-8-127,10-11 1,-3 0-162,3-9 1,2 2-208,-2-7 0,1-2-580,-1 2 377,-3 0 17,-2 5 0,-1 1-283,-4 3 1,-3-1-167,-1 6 758,-3 0 0,-9 5 0,0-1 0,-8 1 0</inkml:trace>
  <inkml:trace contextRef="#ctx0" brushRef="#br0">6413 12027 7514,'-8'-6'-306,"3"6"0,14 6 340,6 8 0,4 13 319,0 6 0,1 15 553,4 9 0,1 1-1831,-6 8 1354,6 1-154,-9 4 0,11-6-294,-3-4 40,-4-2-121,13-3 1,-9-5 167,9-4 1,2-9-309,-2-5 0,2-9-422,-2-5 0,-4-9 404,-1-6 0,-6-2-319,-8-2 577,1 0 0,-1 0 0,0 0 0</inkml:trace>
  <inkml:trace contextRef="#ctx0" brushRef="#br0">6768 12468 8124,'0'20'246,"-1"1"22,-4 3 1,-2 4-125,-2 0 1,-4 2-5,4 8 1,-4-4-86,-1 3 1,0 0-233,0 1 1,1 1 74,3-6 0,-1-4-198,7-6 1,-6 0-1019,5 0 1318,-6-9 0,3-1 0,-6-5 0</inkml:trace>
  <inkml:trace contextRef="#ctx0" brushRef="#br0">6569 11757 8054,'0'-8'537,"2"2"168,2 6 1,4 1-357,6 4 0,-4 9-269,-1 10 1,-1 11-357,2 7 196,2 7-160,-10 8 0,17 0 1,-3 0-1</inkml:trace>
  <inkml:trace contextRef="#ctx0" brushRef="#br0">3313 14444 8174,'-8'1'-235,"4"4"1,2-2 859,2 7-254,0-1-95,0 6 1,0 5 46,0 4 1,0 4-50,0 5 0,2 1-12,2 8 1,-2-5 6,3 10 0,-2-4 39,1 9 1,-2-5-84,3 5 1,-4 7 2,-1 7 0,2 3-567,3 3 583,-4-8-66,6 12 0,-7-10 64,0 10 0,0 2-193,0-2 1,0-5 56,0-5 0,0-8-24,0-1 1,4-8-218,1-11 1,1-5-820,-1-9 553,-3-3 90,4-14-98,0 0-183,-4-14 336,11 0 0,-10-14-428,6-3 0,-4-10 684,4-9 0,-5-6 0,2-8 0</inkml:trace>
  <inkml:trace contextRef="#ctx0" brushRef="#br0">3598 14330 8408,'6'-8'751,"3"4"-784,10 2 258,3 8 1,8 2 75,4 6 1,7-4-96,6-1 0,12-6-123,-3 2 1,4-3 95,-3-2 0,-6 0-164,-4 0 0,4-2 105,1-3-845,3 4 830,2-5 0,0 6-130,0 0 178,0 0-110,0 0 1,-12 0-242,-2 0 335,-10 6-99,2 2 0,-11 6-87,-1 0 0,-7 5 68,-2 0 0,1 6-20,-6-1 1,2 3-23,-1 1 39,-4 1 8,0-1 1,-4 4-56,3-4 50,-4 10 56,-1-14 0,0 11 480,0-7 1,0 1-472,0-1 0,0 2 86,0 3 0,5 3-95,0 7 1,-1 3 11,-4 6 0,5 8 25,0 16-1568,6-3 1527,-3 4 0,1-3-423,1-3 257,-3-30 0,2-1-368,6 26 1,11 8-410,-7-12 0,0-4 265,-5-15 1,0 1-283,0-10 0,-6-3 191,-3-7 698,-4-4 0,-1 1 0,0 1 0</inkml:trace>
  <inkml:trace contextRef="#ctx0" brushRef="#br0">3612 16036 8174,'-22'-8'145,"1"2"120,7 6-145,6 0 174,2 0 0,7 0 559,4 0 0,9-5-357,10 0 1,15-6-193,9 2 1,18-2 133,10 1 0,1-2-278,-36 7 0,-1 0 1,39-3 184,-39 3 0,0 1-884,5 2 0,1 1 606,-3-2 0,0-1 1,5 2-1,-1 0-44,1-1 0,-1 1 1,-3-1-1,-1 0-140,0 0 1,-1 1 0,37 0 8,-8-2 0,-4 2 38,-1 2 0,-6 0-200,2 0 0,-12 2 90,-7 2 180,-13 4 0,-2 3 0,-9 3 0,-3 4 0</inkml:trace>
  <inkml:trace contextRef="#ctx0" brushRef="#br0">3541 14970 8174,'-15'0'0,"1"0"-27,0 0 24,0 0 453,6 0 527,-5 6-621,12 2-151,-6 0 1,7 0-28,0-3 1,8-4 77,6 4 0,2-3 111,8-2 1,1 0 76,8 0 0,8-2-123,7-3 1,12 2-191,2-6-1573,12-1 1487,-2-4 1,4 0-273,-9-1 131,8 1 0,-8 0 0,10 6-308,-6 3 0,-6 4-22,-3 1 1,-10 1-50,-5 4 1,-4 1-32,-5 4 1,-5 1-286,-9-6 0,-4 6-471,-6-2 1262,-6 4 0,-1-5 0,-7-2 0</inkml:trace>
  <inkml:trace contextRef="#ctx0" brushRef="#br0">3526 15425 8174,'-14'0'232,"0"0"584,0 0-523,6 0 1,3 5 128,10-1 1,0 1-229,9-5 0,-2 5-99,12 0 0,0-1 177,4-4-28,1 7-61,12-6 0,0 5-9,16-6-1358,3 0 1324,11 0 1,-3-1-111,3-4 1,-8-4-154,8-10 1,3 1 220,-33 7 0,-1-1 1,37-10-43,-1-2 0,-5 3-183,-4 7 1,-10 1-217,-10 4 1,-9 3-521,-5 6 1,-9 0-1006,-5 0 962,-10 0 1194,4 0 0,-12 6 0,6 2 1</inkml:trace>
  <inkml:trace contextRef="#ctx0" brushRef="#br0">4024 14614 8174,'-14'0'-523,"6"0"1294,2 0-545,-1 0 0,6 7-32,-4 2 0,3 4-14,2 1 0,0 7 14,0 2 0,0-1-34,0 2 1,0 1-12,0 9 1,0-3 28,0 7 20,0 0-74,0 5 1,0 1 122,0 3-113,0 10-156,0 8 0,2 0 54,3-4 0,-4 6 18,4-6 1,-2 4-155,2-13 1,-2-8-242,7-1 200,-7-10-14,9 2-720,-10-13 366,11-8 100,-12-7 0,10-11-298,-6-5 0,6-7 711,-1-12 0,2-13 0,2-4 0</inkml:trace>
  <inkml:trace contextRef="#ctx0" brushRef="#br0">4266 14472 8174,'-8'-8'-26,"0"2"73,3 6 79,4 0 0,-6 6 175,7 4 1,0-1-208,0 6 1,0-3-6,0 12 1,0 0 110,0 4-103,0 0 0,5 7 59,0 3 1,0 10-43,-5 4 0,4 5-482,1 4 498,0 4 0,-3-25 0,0 2-65,1 0 1,-1 1 0,3 3 0,0 0 14,-3-3 0,0-1 0,4 0 1,0-2 416,3 31-511,4-6 52,1-2 1,0-14-1527,0-6 354,1-7 753,5-7 381,-10-7 0,8-2 0,-10-5 0</inkml:trace>
  <inkml:trace contextRef="#ctx0" brushRef="#br0">3669 14472 8174,'0'-8'-337,"0"2"919,0 6-234,0 0-145,0 6 1,0 2 377,0 7-103,0-1-467,0 6 1,0 2-168,0 7 1,0-1-90,0 1 1,0-2-952,0-4 1196,0 4 0,-7-5 0,-1 7 0</inkml:trace>
  <inkml:trace contextRef="#ctx0" brushRef="#br0">3654 15055 7995,'-8'0'-284,"2"7"1342,6 2-943,0 4 0,0 7-241,0 4 1,0 3 67,0 1 0,0 1-186,0-1 0,0-4 152,0-1 92,0-5 0,0 2 0,0-5 0</inkml:trace>
  <inkml:trace contextRef="#ctx0" brushRef="#br0">3583 15723 9115,'0'24'474,"0"0"-550,0-1 71,0 0 1,0 2-194,0-6 0,5 0 198,0-5 0,6-6 0,-3-2 0</inkml:trace>
  <inkml:trace contextRef="#ctx0" brushRef="#br0">4152 14572 8174,'-8'6'-322,"0"-3"-41,3 7 0,2-5 409,-6 4 1,1 5 422,-2 5 0,-1 5-180,7-5 1,-1 5 71,5-6 0,0 6 31,0-5-205,0 0-89,0-5 1,2-4-110,2-1 1,-1-6 58,7 2 1,-2-5-187,1-5 0,4-2 76,-4-8 0,-2-1-160,-3-2 0,3 2 67,-3-3 0,1 1-90,-5-1 0,0 8-93,0-3 214,-6 9 6,-2-1 0,-6 6-32,0 0 0,-1 2 10,1 2 0,0 9-17,0 6 0,1 2-4,4-2 1,-2-4-372,6 4 532,0 3 0,5-6 0,0 5 0</inkml:trace>
  <inkml:trace contextRef="#ctx0" brushRef="#br0">4095 15027 8174,'-1'23'-77,"-4"1"0,3-2-172,-2 2 0,2 3 478,2-4 0,0 0 465,0 0 1,0-10-599,0 1 98,0-9-107,6 1-162,2-6 1,5-11 54,-4-3 1,-1-11-232,-3-4 1,-2 1 151,7-5 1,-7 7-339,1 3 207,-2 5-5,-2-2-22,0 12 134,0 8-8,-6 14 0,3 10-448,-7 9 464,1-3-54,1 11 0,1-8 169,7 0 0,-6 7 0,-2-10 0</inkml:trace>
  <inkml:trace contextRef="#ctx0" brushRef="#br0">4152 15624 8174,'-9'6'-99,"-1"4"99,7 2 0,-10 2 0,12 2 1065,-4 3-410,3 3-380,2 7 1,0-2-43,0-4 1,2 3-60,3-7 1,3 0-90,6-5-111,0-6 0,0-2-368,0-6 1,-1-11-425,-3-3 466,2-10 60,-10-4 0,4-2-237,-6-4 0,0 4 172,0 2 0,0 1-306,0 3 663,-6-2 0,-2 3 0,-6-5 0</inkml:trace>
  <inkml:trace contextRef="#ctx0" brushRef="#br0">4493 14586 8174,'-14'0'405,"0"0"-362,6 0 1223,2 6-533,12 2-513,-5 0 0,12 3-219,-3-6 1,7 0-100,2-5 1,5-7-401,-5-2 0,4-2-38,-4 1 1,0-1 535,-5 7 0,1-7 0,-1 3 0</inkml:trace>
  <inkml:trace contextRef="#ctx0" brushRef="#br0">4635 14600 8174,'0'8'-120,"0"5"-61,0-4 0,0 4 972,0 1-329,0 7-280,0-6 1,-4 12-259,-1-3 1,0 3-201,5 1 1,-5-4 275,1 0 0,-7-1 0,3 6 0</inkml:trace>
  <inkml:trace contextRef="#ctx0" brushRef="#br0">4394 15169 8174,'0'9'44,"0"1"0,6-2-85,4 1 1,-3-2 785,3-7-293,6 0-258,-1 0 1,11-8 36,-7-7-86,6 1-337,-9-6 0,9 5-375,-6 1 1,0 0 183,-5 0 383,-6 6 0,5-5 0,-5 5 0</inkml:trace>
  <inkml:trace contextRef="#ctx0" brushRef="#br0">4621 15013 8174,'0'14'568,"0"0"0,0 5-399,0 0-153,-6 6-102,4-3 1,-4 11-678,6 1 690,-6 5-254,4-9 1,-4 6-774,6-2 1100,0-4 0,-7 4 0,0-5 0</inkml:trace>
  <inkml:trace contextRef="#ctx0" brushRef="#br0">4522 15723 8174,'0'8'252,"0"5"0,1-10 389,4 7 0,3-7-224,6 1 1,2-8 27,3-6 1,-3-2-798,3-3 181,3 1-189,-6 0 0,4 0-440,-6-1 1,-1 6 267,-4 0 1,-1 4 531,-3-5 0,-3 1 0,4-5 0</inkml:trace>
  <inkml:trace contextRef="#ctx0" brushRef="#br0">4707 15539 8084,'1'-8'-117,"4"3"96,-4 10 0,7 7 1640,-3 7-685,-3 13-505,4-2 0,-4 16-232,2 6 47,-2 0-1460,10 17 1216,-10-10 0,11 4 0,-5-6 0</inkml:trace>
  <inkml:trace contextRef="#ctx0" brushRef="#br0">6015 14515 8174,'-2'-10'-73,"-3"1"158,4 0 61,-12-6 138,11 7-40,-4-4 122,6 4 22,-6-6-83,4-1 28,-4 1 122,6 6-152,0 2-320,0 6 1,0 2 122,0 2 1,1 11-91,4 8 0,-3 4 204,3 2-95,-4 12-164,-1 9 0,5 10 376,0 7-141,-1-7 1,-4 11 307,0 0-619,7 6 1,-6-32 0,-1 2 180,2 0 1,1 0 0,0 1-1,0-1 11,-1-2 1,1 0 0,2 0 0,-1-1-295,1 32 0,5-1-58,-6-4 0,6-10-258,-5-5 274,6-8 191,-10-6 1,7-7-935,-3-6 395,-3-14-182,4 4-96,-6-17 1,0-4 941,0-12-57,-6-6 0,-2-21 0,-7-4 0</inkml:trace>
  <inkml:trace contextRef="#ctx0" brushRef="#br0">6398 14245 8174,'15'-13'-3,"-1"4"0,2 2 0,3 7 0,-2-1 143,7-4 1,-1 4 260,6-4 0,-5 3-270,-1 2 0,2 0-53,9 0 0,-3 0 67,7 0-36,0 0-28,11 0 0,-3-5 54,6 1-579,-13-1 462,9 5 1,-18 0-94,3 0 0,-9 6 113,-5 4 1,1 7-124,-1 2 0,-1 6 102,-9-1 1,4 3-28,-4 1 1,-1 2-26,2 4 1,-7 2 256,1 7 1,-2 1-322,-2 3 103,0 4-99,0 6 0,0 4 306,0 1 1,5 4-147,0-4 0,4 12 51,-4 2 1,-2-36 0,0 0-212,-1 1 0,1-1 1,0 1-1,0 0 231,7 35 0,2 0-355,-2-5 0,1-2 102,-2-2 0,4-6-1072,-4-9 519,4-3 135,-5-6 1,3-5 534,-6 0 0,4-7 0,-4 3 0,0-4 0</inkml:trace>
  <inkml:trace contextRef="#ctx0" brushRef="#br0">6214 16235 8174,'-23'-8'772,"3"2"0,12 4-416,3-2 258,4 2-229,13-4-31,10 6 1,18 0 157,12 0 0,0-2-322,10-3 1,6-2-536,-2-8 1,4-1 111,-4-2 0,5-3-247,-31 10 1,1-2-1,30-14-1929,-10 4 2144,-2-4 1,-9-2 0,-1 1 0</inkml:trace>
  <inkml:trace contextRef="#ctx0" brushRef="#br0">6128 14984 8214,'29'0'32,"7"2"311,7 2 1,12-2 794,11 3 0,-1-4-823,1-1 1,-10-1-432,1-4 1,1-3-3166,4-6 2729,-1 0 221,-10-1 1,-4 8 188,-9 2 0,-5 3 142,-9 2 0,-3 7 0,-7 0 0</inkml:trace>
  <inkml:trace contextRef="#ctx0" brushRef="#br0">6086 15539 8174,'-7'7'132,"6"0"0,-4-6 124,10 4 0,11-3 84,12 2-197,13-2-79,16-2 0,5-2 1026,9-2-2242,-3-4 1441,3-6 1,-3-5-53,-7 0 0,12-5-315,-2 5 1,2 0-246,-7 5 0,-9 1-134,-10 4 1,-9 2-481,-5 7 0,-9 0 937,-5 0 0,-10 5 0,-4 0 0</inkml:trace>
  <inkml:trace contextRef="#ctx0" brushRef="#br0">6470 14302 8174,'-10'8'73,"1"6"1,4 2 129,-5 7 0,7 9 101,-2 11 0,4 10 271,1 9 0,1 6-412,4-2 1,3-1 110,6 1 0,1 1-1446,-1 4 1477,0 0-122,0 6 0,0 2-376,-6-36 0,-1-1 46,0 37-29,0-1 0,-2-9-416,-1-2 0,1 1 314,-5-7 1,0 4-71,0-8 1,0-5-178,0-14-92,0-3 299,0-13-56,-6-14 688,4-16 0,-4-22-314,6-13 0,-7-12 0,0-10 0</inkml:trace>
  <inkml:trace contextRef="#ctx0" brushRef="#br0">6754 14444 8405,'-5'16'1263,"0"3"-957,1 3-123,4 6 0,0 9 151,0 5-89,0 1-50,0 12 1,6 0 60,3 7 1,3 9-521,-3 5 1,-3-36 0,1 0 282,-2 7 0,-1 1 0,0-2 0,0 0-40,1-1 1,-1 0 0,-1 0 0,-1-2-392,8 33 0,-2-3-843,1-12 684,4 1 124,-12-18 1,10 4-82,-6-10 0,0-10-281,-5-9 809,0-10 0,0 4 0,0-5 0</inkml:trace>
  <inkml:trace contextRef="#ctx0" brushRef="#br0">6299 14543 8174,'-21'-12'-979,"-2"2"1068,2 4 1,1 6 205,5 0 0,-4 3 3,0 7 0,2 1 328,8 12 0,-2 3-223,6 7 0,0-3-118,5 3 1,0-3-285,0-2 25,0-5 45,6-3 1,2-6-117,7 1 64,-1-8-109,0 0 1,0-7-160,0 0 0,1-2 56,-1-3 1,-5-2-152,1-8 1,-7-1-92,2-2 260,-4 2 1,-1-5-45,0 7 285,-6 0 18,-2 0-148,-6-1 1,0 6 238,-1-1-240,1 7 70,6-3 190,-4 6-424,10 0-98,-4 0 0,7 0 32,4 0 1,8 0 294,6 0 0,6-6 0,-3-2 0</inkml:trace>
  <inkml:trace contextRef="#ctx0" brushRef="#br0">6526 14572 7885,'0'14'-187,"0"0"1,0-4 848,0-1 1,0 1-332,0 4 1,0 0-112,0 0 0,0 1-85,0-1 0,2-2-166,3-2 0,-2 1-20,6-6-25,-6 6 91,10-10 1,-10 6-221,7-7 163,-7 0 68,3 0 1,-6-2-140,0-3 0,0-3 90,0-6 0,0-5-102,0 0 0,-1-1 110,-4 1 1,2 3-3,-7-3 1,6 10-141,-6 4 151,1 3-3,1 2-393,1 0 228,7 7 1,0-4-508,0 6 421,0 1 0,7 2-31,2-2 291,4-4 0,7 0 0,2 2 0</inkml:trace>
  <inkml:trace contextRef="#ctx0" brushRef="#br0">6896 14614 8174,'8'7'-149,"-2"-4"33,-6 6 1,0-4 271,0 5 1,2-1 279,3 5-286,-4 1 0,10-1-6,-6 0 0,4-5 291,-4 1-107,6-7 0,-8 3-268,7-6 78,-7 0 0,3-1 138,-6-4-502,0-9 223,0-2-174,0-11 1,0 11-144,0-3 1,-1 4 127,-4 0 1,-3 8-44,-6 2 0,-7 5-154,-2 5 1,-4 9-247,-2 9 1,1 4 634,0 2 0,-1 6 0,1 1 0</inkml:trace>
  <inkml:trace contextRef="#ctx0" brushRef="#br0">6327 15212 8174,'-14'0'-360,"6"0"583,-4 0 120,4 0 0,-5 1-220,4 4 1,2 3-138,7 6 0,0 5 108,0 0 0,0 1-23,0-1 1,2-8-137,3 4 1,-2-6 102,6 1 0,-4 1-120,4-7-38,-5 1 127,2-5 1,-1-1 2,-1-4 1,1-5-66,-5-9 0,0 2 31,0-7 1,0 7-5,0-2 0,0 3 1,0 2 0,-1 5-84,-4-1-223,3 7-318,-4-3 419,6 6 1,1 0-127,4 0 1,3 4 358,6 1 0,1 6 0,-1-3 0</inkml:trace>
  <inkml:trace contextRef="#ctx0" brushRef="#br0">6626 15212 7064,'-8'6'644,"-5"-5"1,12 12-407,-4-3-124,3 2 0,-2 2 535,-1 1-344,0-1 1,5 5-36,0 0 0,2 1-52,3-1 1,1-3-96,3 3 0,4-10-172,-4-4 0,4-3-71,1-2 6,1 0 36,-1-7 0,-5-2-436,1-10 428,-7-3-116,10-6 0,-12 4-180,4 0 0,-4 7 142,-1-2 1,-1 3 54,-4 2 0,2 6-75,-7 3-48,1 4-12,-5 1 195,6 6-54,2 2 0,6 1-361,0 1 540,0-7 0,6 10 0,2-6 0</inkml:trace>
  <inkml:trace contextRef="#ctx0" brushRef="#br0">6967 15155 8174,'0'9'28,"0"1"178,6-7-70,-4 9 0,6-4 48,-3 7 0,-4-6 68,4 1-131,3-1 1,-2 0 92,4 1-292,2-7 1,-5-4 112,2-14-41,-3 1 83,-6-6 1,0 1-249,0 0 79,0 0-132,0 4 0,-6 8-480,-3 2 493,-10 3-176,-3 9 1,-4 2 386,-2 10 0,3 9 0,-10 9 0</inkml:trace>
  <inkml:trace contextRef="#ctx0" brushRef="#br0">6370 15652 8174,'-14'0'-14,"0"0"128,6 7-39,-5 0 0,11 8-143,-2-1 0,2 2 97,2 3 1,2-4 308,2 4-297,-2 4 41,4-8 1,-1 11 13,0-7 0,4-5 1,-4-5 0,1-6 134,-1 2-163,-3-3 1,4-5 7,-6-7 0,0-1-243,0-13-62,0 1 270,0-6 0,0 7-241,0 3-18,0-3 176,0 13 0,-2-9-53,-2 13-89,2 1 46,-11 4 1,12 1-50,-4 4 0,5 3-227,5 6 0,-2-4-250,7-1 664,-1-6 0,12 10 0,1-5 0</inkml:trace>
  <inkml:trace contextRef="#ctx0" brushRef="#br0">6640 15709 7636,'0'8'-381,"0"5"604,0-4 1,0 4 422,0 1 1,0 0-285,0 0 1,0 1 259,0-1-614,0 0 164,0 0 86,0-6-417,6-1 142,-4-7-21,4 0 0,-6-2 26,0-3 1,0-3-48,0-6 1,0-5-393,0 0 137,0 0 101,0 5 19,0 6 103,0 2-309,0 18 166,0-2 36,0 4 0,2-1-70,3-4 1,3-2 102,6-3 165,0-2 0,7 4 0,1 2 0</inkml:trace>
  <inkml:trace contextRef="#ctx0" brushRef="#br0">7067 15723 8174,'-7'8'804,"6"5"-634,-6-5 551,7 6-230,0 0-303,0 0 1,0-4-281,0-1 249,7-5-260,1 2 0,4-8 41,-2-2 0,-4-4-188,-6-7 1,0 1-629,0 0 487,0 0 189,0 0 1,0-1 201,0 1 0,0 0 0,0 0 0</inkml:trace>
  <inkml:trace contextRef="#ctx0" brushRef="#br0">7778 14188 8174,'1'16'-424,"4"3"1,-4 4 761,4 11-135,3 2 0,-5 13 107,7 3 1,-7 5 341,2 4 1,3 9-1927,1 6 1483,-6-35 0,0 0-1,10 38 1,-11-37-1,-1 1-23,4 0 1,0 0 0,-3-1 0,0-1 25,3 0 0,0-1 0,3 39-142,1-3 1,4-10 109,-4 0 1,-1-7-99,2-7 1,-6-8-748,6-6 306,-1-6 296,-1 2 1,0-13-780,-3-7 378,-4-6 1,7-10-1417,-3-2 947,-3-17 934,4-9 0,-6-19 0,0-1 0</inkml:trace>
  <inkml:trace contextRef="#ctx0" brushRef="#br0">8190 14174 8174,'28'-14'0,"1"-1"0,-1 3 370,1 2-126,5-2-61,-4 10 1,7-4 76,-4 6 0,5-2-59,9-3 1,4 4-16,6-4 1,1-1 18,4 1 1,-9 0-4,4 5 1,-5-4-142,1-1-962,-5 0 1074,-5 5 0,-5 0-414,0 0 144,-6 0 32,2 0 1,-5 8 27,-1 6 0,-1 0 39,-3 5 1,-2 3-177,-3 2 0,-5 5 70,0 4 1,0-3 363,-4 3 0,-2 3-40,1 2-111,-6 3 1,5 8-95,-3 3-434,-3 4 626,4 7-28,-6 2 1,5 6-45,-1 0 1,6 0-382,-5 0 0,6 6 178,-6-36 0,-1-1 0,4 37-63,2-1 0,-2-10-366,1-4 1,2-8-965,-6-2 738,6-13 385,-10 2 1,6-9-785,-7-4 1122,0 4 0,0-16 0,0 4 0</inkml:trace>
  <inkml:trace contextRef="#ctx0" brushRef="#br0">8190 16022 8174,'-29'-8'1125,"7"2"-441,8 6-306,20 0 1,12 1 614,15 4-490,3-3-147,13 4 1,2-1-38,6-1 0,4 1-608,10-5 0,5-6 351,-29 1 0,1 0 0,-4-1 0,-1 0-90,0-1 0,-1-1 0,37-7-440,-8-4 1,-6-3-1918,-3-7 1206,-4 7 844,-7 2 0,-10 5 335,-13 1 0,1 1 0,-6 4 0,4 3 0</inkml:trace>
  <inkml:trace contextRef="#ctx0" brushRef="#br0">7962 14927 8174,'-14'-6'1037,"0"-2"-700,12 0 0,10 2 219,16 6 1,12 0 318,12 0 1,9 0-463,14 0 0,0 0-507,0 0 0,8-5 293,-37 3 0,1-1-846,2-2 1,2-1 667,2 5 1,1 1 0,-1-6 0,-1 1-89,-3 2 1,0 1 0,-1-1 0,0 1-287,32 2 1,0 0-177,-5 0 0,-2 0-250,-2 0 309,-4 0 285,-13 0 0,-8 0-1283,-14 0 984,-6 0-44,-8 0 1,-7 6 1084,-7 4-1003,-7 3 446,-20 7 0,4-10 0,-12 2 0</inkml:trace>
  <inkml:trace contextRef="#ctx0" brushRef="#br0">8133 15496 8174,'-14'0'0,"6"0"0,9 0 473,14 0 0,12 0-147,10 0 1,16-2 888,3-2-2240,11-11 1268,-2 0 1,-27 2 0,3-1-3,1 2 1,1 0 0,2-1-1,1 1-231,4 0 0,0 0 0,-6-1 1,-1 1 10,-2 2 0,-2 1 1,34-9-456,-7 9 1,-2-2-447,-7 6 0,-8 0 880,-7 5 0,-1 0 0,-8 0 0,1 0 0</inkml:trace>
  <inkml:trace contextRef="#ctx0" brushRef="#br0">8446 14302 8174,'-14'0'62,"-1"0"0,6 6-62,-1 4-31,7 2 1,-3 2-14,6 1 0,0 5 216,0 4 0,0 9 294,0 5 0,1 11 403,4 8-1608,3 0 1002,6 12 0,-4-4-74,-1 6 9,-6 6-120,10-4 1,-11-31 0,-1 0-60,4-2 0,0 0 0,-2 39-131,-1-38 1,1-1 0,0 32-91,2 0 1,-4-8-154,4-7 0,1-6-163,-1-4 0,1-9-677,-1-5 625,-3-9 822,4-10 0,-5-8-1108,4-6 1009,-3-12 1,4-17 0,-6-15 0</inkml:trace>
  <inkml:trace contextRef="#ctx0" brushRef="#br0">8787 14344 8174,'0'-14'-156,"0"6"0,-5 8 1144,1 10-420,-1 9-291,-2 3 1,6 8-76,-4 3-23,4 3 25,1 13 1,0 3 124,0 10 0,4 3-491,1 6 0,6 5 273,-1 0 0,-2-34 0,1 1-68,0 2 0,1 0 0,0-3 0,-1 1-86,-2 2 1,0 0 0,0-2 0,0-1-855,8 34 492,-1-6 105,-6-7 0,3-12-158,-7-4 0,6-9-63,-5-5 0,-1-14 521,-4-5 0,7-9 0,1 1 0</inkml:trace>
  <inkml:trace contextRef="#ctx0" brushRef="#br0">8062 14401 8174,'-19'2'-91,"0"3"1,0-2 162,5 6 0,4 2 152,1 8 1,6 3-78,-2 7 0,3-2 181,2-4 0,2 3-302,3-7-83,3-1 50,6-3 0,0-7-122,0-4 1,0-2 80,1-2 1,-1-6-104,0-4 0,-1-7 56,-4-2 1,2-6-149,-6 1 1,0-1 120,-5 1 1,-5 3 21,0 7 0,-11 0 277,2 0 54,3 6-188,-1 1 1,4 7 163,-7 0 0,8 8-297,2 7 1,3-1-122,2 5 1,8 1 144,6-1 66,7 0 0,7 2 0,1 1 0</inkml:trace>
  <inkml:trace contextRef="#ctx0" brushRef="#br0">8531 14501 8174,'-8'6'-1259,"2"-3"1292,6 7 1,0-1 514,0 5 0,0 2-303,0 3 1,0-8-159,0 3 0,1-3 73,4 4 1,-3-6 521,3 1-470,2-7-96,-5 3-108,4-6 0,-6-8-109,0-6 0,0-7 27,0-7 0,-1 0-292,-4-1 1,2 1 180,-7-1 1,7 2-39,-2 4 0,-1 7-190,1 6 261,1 7 43,4-3 1,0 12-365,0 4 301,0 9-14,0-3 0,1 10 186,4-2 0,3 3 0,6 1 0</inkml:trace>
  <inkml:trace contextRef="#ctx0" brushRef="#br0">9014 14501 8174,'-6'8'0,"0"4"8,-4-2 0,-1 2 129,7 3 1,-1-1 805,5 0-380,0 0-31,0 0-254,0 1 0,1-1-123,4 0 0,-2-4-126,7-1 0,-1-6-21,5 2-250,1-3 0,-1-10-232,0-7 1,-6 1 235,-3-5 1,1-1-592,-1 1 445,0 0 119,-5 5 1,-5-1-111,0 1 1,-11 6-3,2 4 0,-5 2 377,0 2 0,-9 13 0,-9 2 0</inkml:trace>
  <inkml:trace contextRef="#ctx0" brushRef="#br0">8247 15126 8174,'-21'-8'-554,"5"2"528,-4 6 0,10 2 551,1 2-211,6 4-106,-10 6 0,12 1-77,-4-1 1,3 6 2,2 4 0,0-3 13,0-2 1,2-4-95,3 0 0,-2-6-261,6 1 88,1-7-29,4 3 194,0-6 0,-4-5-181,-1 1 179,-6-7-112,4 9-50,-7-11 82,0 12 5,0-6 0,0 9-134,0 3-297,0-4 182,0 6 210,0-1 29,0-4 1,0 2-338,0-8 148,0 2-40,6-11 0,-3 7-53,6-3 0,1-3 324,4 8 0,7-7 0,1 3 0</inkml:trace>
  <inkml:trace contextRef="#ctx0" brushRef="#br0">8631 15098 8174,'-13'1'295,"3"4"0,-1-2-116,7 7-120,-7-1 0,9 5 215,-3 1 0,4 0 15,1 4 1,0-1-197,0 6 151,0-7-61,6 3 0,2-5-455,6-1 222,0-6-118,1-2 1,-1-6-77,0 0 1,0-1 133,0-4 1,-1-5-3,-3-9 1,1-3-53,-7-6 1,1-1-109,-5 1 1,0 1-245,0 3 282,-6-2 43,-2 10 1,-2 0 52,1 6 1,4 7-7,-4-1 0,6 4 14,-2 4 0,3 4-82,2 6 1,2 1 211,3-1 0,2 6 0,8 2 0</inkml:trace>
  <inkml:trace contextRef="#ctx0" brushRef="#br0">9029 15055 8174,'0'8'-222,"0"-2"1,-5 1-103,0 2 0,0-1 568,5 2 0,0-1 563,0 5 1,0 0-172,0 1-427,0-1-302,7 0-91,1-6 362,0-2-506,4-6 192,-4-6 20,0-2 0,-2-8-6,-6-3 1,0 4-71,0-4 0,0 3-190,0 2 0,-6 1 70,-3 4 1,-4 2-144,-1 7 0,-5 2 455,0 3 0,-6 2 0,2 14 0,-5 7 0,0 9 0</inkml:trace>
  <inkml:trace contextRef="#ctx0" brushRef="#br0">8346 15610 8174,'-14'0'0,"0"0"600,0 0 93,6 0 44,-5 0-493,11 0 122,-4 0-427,0 0 61,4 6-41,-4 2 0,6 6 13,0 0 0,0 0 134,0 1 1,0 5-132,0 4 0,0-4 143,0-1-236,0-3 1,2-3-64,2-4 201,-2-2 36,4-7 0,-6-7-152,0-2-85,6-4 78,-4-1 1,4-5-227,-6 0 1,0 0-92,0 5-289,0 0 163,0-1 98,0 8 1,2 0-241,3 7 433,-4 0 162,12 0 0,-5 2 93,6 3 0,0-4 0,0 5 0,1-6 0</inkml:trace>
  <inkml:trace contextRef="#ctx0" brushRef="#br0">8673 15624 8174,'-4'9'-152,"-1"1"0,-5-5 9,6 4 806,-1 0 0,5 6-355,0-1 1,0 0-163,0 0 0,1 1-60,4-1 1,-2 0-159,7 0 0,-1-1 147,5-4 1,1-2-149,-1-7-106,0 0 84,0-7 14,-6-1 1,-1-11-128,-7 1 201,0-1-59,0-2 0,-2 5-24,-3-3 1,-3 2-96,-6-2 91,0 3 1,0-3-141,-1 10 102,8 2 1,0 9-421,7 3 255,0 3 70,7 6 0,0 0 227,8 0 0,-1 0 0,0 1 0</inkml:trace>
  <inkml:trace contextRef="#ctx0" brushRef="#br0">9071 15581 8804,'0'14'642,"7"1"0,-6-1-635,4 0 0,-2 2 106,2 3 1,1-3 12,4 3 0,2-4-99,-2 0 0,-2-8-189,1-2 1,-4-3 91,4-2 0,-5-2-209,0-3 0,-2-9-187,-2-9 289,0-4-153,-6-2 1,-2 1-125,-7-1 0,1 6-32,0-1 486,0 7 0,-7-10 0,-1 5 0</inkml:trace>
  <inkml:trace contextRef="#ctx0" brushRef="#br0">8261 15041 8174,'-8'6'284,"2"-4"1,6 11 112,0-4-280,6-3 0,0 7-71,4-4 1,2-1-10,-2 2 0,-2-2-377,1 1 1,-6 4-314,2-4 380,3 4 188,-6 1 85,4 0 0,-6 1 0,0-1 0</inkml:trace>
  <inkml:trace contextRef="#ctx0" brushRef="#br0">8517 14487 8174,'-8'0'-1416,"-5"0"1818,12 0 0,-7 1-15,3 4 1,4-2-56,-4 6 1,3 1-134,2 4 1,0 0 16,0 1 0,0-1-59,0 0 0,2 0-18,3 0 0,-2 1-22,6-1-49,1 0-35,4-6 1,2 3-128,3-6 1,-4 0 89,4-5 1,-3-2-154,-2-3 0,1-4 98,-1-10 0,-2 1 21,-2-5 0,1 2-33,-6-7 1,-1 7-150,-4-7 0,-1 9 116,-4 0 0,-7 3-20,-7 2 0,-7 6-125,3 3 0,0 4-150,0 1 1,1 11 398,-2 3 0,-3 10 0,5-2 0</inkml:trace>
  <inkml:trace contextRef="#ctx0" brushRef="#br0">25408 8573 8253,'-8'0'554,"14"0"0,5-2-390,13-3 1,-1 4-196,6-4 1,7 3 76,7 2 1,7-1 71,12-4 1,3 2-260,6-7 1,-6 6 252,-4-6 1,-7 7-213,-2-2 0,-11-1-45,2 1 1,-10 0-714,0 5 194,-9 0 664,-4 0 0,-12 0 0,-1 0 0</inkml:trace>
  <inkml:trace contextRef="#ctx0" brushRef="#br0">26118 8445 8174,'15'0'0,"-1"0"0,6-5-1,4 0 1,8-1 140,1 1 0,8-1-386,2-4 0,-1-1 281,6 6 0,-6-4 141,-4 4 0,-3-4 17,-7 4 1,-7 2 184,-7 8 1,-1 2-78,-8 8 1,-9 10-133,-10 3 0,-13 15-239,-11 0 0,-7 9 168,-3 0 1,1-3-851,4-2 0,2-9 304,3-5 448,3-3 0,7-1 0,0-1 0</inkml:trace>
  <inkml:trace contextRef="#ctx0" brushRef="#br0">25507 8388 8313,'-24'0'0,"1"0"0,1 8 180,-2 6 1,-3 6 399,3 9 1,-7 1-468,-2 3 1,-7 0 76,2 10 0,-6-5-65,1 4 0,-1-4 68,11-5 0,6-4 39,8-1 0,5-1-61,4-8 1,9-2-174,15-7 1,11 3-199,23-4 0,10-1-198,13 1 0,2-4 76,-33 0 0,0 0 0,35 4 0,2 5 0</inkml:trace>
  <inkml:trace contextRef="#ctx0" brushRef="#br2">24028 3611 8337,'0'-14'-298,"7"6"753,1 2 0,6 12-337,0 3 1,0 2-82,1-1 1,-1 3-144,0-4 1,0 4 101,0 1 0,1-5-96,-1 1 0,0-7 138,0 2 1,0 1 58,1-1 1,-1-1-11,0-4 0,0 0 11,1 0 1,-1 0-10,0 0 1,2 0 18,3 0 1,-3 0 101,3 0 0,3 0-114,1 0 1,-1 0-129,2 0 0,0-1 79,4-4 1,1 2-122,-1-6 1,1 4 77,-1-5 1,-4 7-14,-1-2 0,-4-1 7,5 1 0,-7-4 5,2 4 1,-3-1 183,-2 1 0,1 4-99,-1-4 1,5-2-18,0 3 1,1-6-66,-1 5 1,5-4-6,9 4 0,3-6-19,7 2 0,6-5-15,3-5 1,2 3 6,-2-3 1,2 1-152,-7-1 0,4 4 162,-9-4 0,9 3-18,-8 2 0,9 1 181,0 4 1,3-2-40,2 6 1,0-5-140,0 6 0,-5-7 59,0 1 1,-6 2 16,1-1 1,5-1-119,5-4 0,2 0 113,7 0 0,-1-1-208,1 1 0,0-5 102,-9 0 0,2 0-21,-12 5 1,1 0 96,-6 0 1,6-1-9,-1 1 0,0 6 89,-4 4 1,-2 0 228,-3 0 0,2 2-95,-7-3 1,1 4-102,0 1 1,-4 0-157,3 0 0,-3 0 69,-2 0 1,7-2-136,3-3 0,3-2 104,2-8 0,6 6-36,3-1 0,1 1 36,0-5 1,0-1 12,-5 1 1,-2 5 160,-9-1 1,0 2 4,-4-1 0,-3-2-26,3 6 0,-3-1-96,-1 1 0,5 3-44,4-2 0,2 1 25,-2-2 1,7 2-14,-2-7 0,3 5-53,-3-4 0,-1 0-29,1-6 1,0 1 14,-1 0 0,7-2 2,3-3 1,8 3 30,2-3 0,4-1-171,-4 1 0,-5 0 334,-5 5 0,-6-1-6,1 1 0,-3 2-38,-1 2 0,4-1-95,1 6 1,6-4-8,-2 4 1,-2-6-87,2 2 1,-1 1 116,1-2 0,-1 1-115,-4-5 0,-1-1 74,6 1 0,2 0-141,7 0 0,-1-1 137,7 1 1,-6-5 6,6 0 0,-12 0 40,2 5 1,-10 0 6,1 0 0,0-1 11,0 1 0,10 5 11,-1-1 1,5 1-105,-1-5 0,-7-1 52,3 1 0,-3 0-30,3 0 1,-4-2-2,4-3 0,3 2-13,11-7 1,2 5-157,3-5 1,-7 2 239,7-2 1,-13-2 111,4 2 1,-1 3-140,0 2 1,-1-1 87,1 1 1,-7 0-57,-2 5 0,-7 4 271,-7 1 0,-11 1-176,-4-2 8,-9-2 113,2 4 42,-14-6 1,-2-1-210,-10 1 1,-2 3 277,-8-3 0,0 3-365,-4-8 1,-4-3-49,-5-2 0,1-4-204,3-5 0,-2-10-246,2-9 0,-3-5-1360,-1-5 1463,6-2 1,-5-8 0,5 1-1</inkml:trace>
  <inkml:trace contextRef="#ctx0" brushRef="#br2">22166 5203 8236,'6'-19'0,"4"0"0,-2-6-578,1 1 0,2-4 119,8-5 314,-3 3 0,4-10 87,-5 7 0,4-5-130,0 5 1,0-2 121,-5 2 66,0 3 0,0-5 0,0 7 0</inkml:trace>
  <inkml:trace contextRef="#ctx0" brushRef="#br2">22351 4677 8236,'9'-14'-695,"1"0"0,-2-5 535,1 0 0,4-6 172,-4 1 1,4 2-69,1-2 1,5 2 93,0-2 1,0 4 7,-5 6 1,-4-1 30,-1 1-81,1 6 1,-1 3-4,1 10 1,-7 9-8,1 10 1,-8 9-36,-6 5 0,-2 10 49,-3 4 0,-5 9 0,-2 4 0</inkml:trace>
  <inkml:trace contextRef="#ctx0" brushRef="#br0">16749 1080 8047,'-14'0'0,"4"0"-14,1 0 0,6 2-70,-2 3 185,3 9 589,2 2-316,-6 11 1,4 1-20,-2 10 0,2 6-124,2 8 1,0 7 219,0 12 0,0 0-438,0 0 0,0 3 40,0-3 1,0 4 147,0-9 0,0-4-613,0-6 0,5-7 161,0-11 1,4-9-448,-4-10-52,6-10 0,-3-17 327,6-15 1,-5-12-380,1-13 1,-2-4 23,1-9 778,4-4 0,-12-9 0,4 3 0,-3 3 0</inkml:trace>
  <inkml:trace contextRef="#ctx0" brushRef="#br0">16834 1052 8047,'14'-22'42,"1"3"0,5-2 135,4 2 1,0-4 186,4 4 1,4-6-170,10 1 0,9 2-159,6-2 0,6 5-128,8-5 1,-8 12 287,-6-2 0,-6 9-227,-9 0 1,-1 3 146,-3 2 0,-8 7-115,-6 2 0,-7 5 5,2 5 0,-8 5 25,-1 9 0,-5-3 44,4 3 1,-6 2 40,2-2 0,-3 5 333,-2-5 1,1 10-278,4-5 0,-4 8 105,4-3 0,1 10-77,-1 9 0,5 10-342,-6 0 1,1-32 0,0 2 221,-3 0 0,1 1 0,1 0 0,1 1-186,-2 3 1,-1 1-1,1-3 1,-1 0 68,-2 2 0,0 0 0,2-6 0,0-1-476,3 36 261,0-10-140,-5-15 1,-2-4-395,-2-9 0,0-5-7,-5-9 1,-1-4 249,-4-5 1,-6-7 168,-4-4 0,-3-2 374,-1-2 0,-7-6 0,-3-4 0,-9-3 0,-6-1 0,-11 0 0,-12 0 0,8 1 295,-8 4 1,15-2 47,4 6 0,12 0 1016,12 5 0,10 6-576,4 4 0,9 4 22,5 5 0,4-3-321,1 3 1,12-3-313,7-2 1,15-6 32,8-3 0,15-5-157,14-5 0,5-5-319,-36 2 1,1-3 0,34-9 276,-8-4 1,-9 2-1159,-6 3 0,-7 3 546,-3-3 0,-7 8 606,-11 2 0,3-1 0,-5-4 0</inkml:trace>
  <inkml:trace contextRef="#ctx0" brushRef="#br0">16521 1407 8178,'-12'-9'42,"2"-1"0,-2 7 348,2-1-207,4 2 1,-8 10-81,-1 6 1,1 7 108,-5 7 1,3 7-64,2 3 1,0 3 94,0 1 0,0 1-154,-1 0 0,3-5 69,2 0 0,4-8-28,6-2 0,0-1-207,0-8 0,5-5 36,-1-4 0,8-7-36,-3 1 0,4-4 69,1-4 1,-5-6-15,1-9 1,-2-3 55,1-6 1,-3 4-115,-6 0 1,0 5 73,0-4 1,-6 7-84,-3 2 0,-4 1-262,-1 8 1,0 1 119,-1 4 1,6 6-104,-1 3 0,7 9-145,-1 1 478,2 0 0,15 1 0,2 2 0</inkml:trace>
  <inkml:trace contextRef="#ctx0" brushRef="#br0">17389 2573 7992,'-14'8'-68,"1"5"68,3-4 0,-2 4 209,2 1 0,-2 7 221,-3 2-261,1 4 1,0 2-67,0-1 0,1 0 91,4 1 0,-2-1-114,6 1 1,0-2 88,5-4 1,2 3-269,2-8 1,6 1-105,9-4 1,1-7-133,4-4 0,3-2 138,-3-2 0,-4-2 55,-1-2 1,-3-4 19,-2-7 0,-6 1 37,-3 0 0,-4 0 142,-1 0 1,-1 4-107,-4 1 1,-9 5-168,-10 0 1,-4 2 70,-5 2 1,3 0-36,-4 0 1,6 5-365,4 0 544,-3-1 0,12 3 0,-6 1 0</inkml:trace>
  <inkml:trace contextRef="#ctx0" brushRef="#br0">19010 1223 7902,'0'28'1233,"6"4"-801,3 6 1,2 7-191,-1 17 1,1-4 25,-6 4 0,1-4-299,-1-1 0,-4-6 92,4-4 0,1-4-375,-1-5 0,1-8-16,-1-6 0,-3-12-732,3 2-16,-4-3 453,-1-3 236,0-20 1,-1-7 388,-4-19 0,3 0 0,-10-11 0,4-2 0</inkml:trace>
  <inkml:trace contextRef="#ctx0" brushRef="#br0">19152 1308 8117,'19'-27'-732,"0"3"0,8-1 990,1 6 0,0-5 18,6 5 0,-3-4 217,2 4 1,5 0-120,10 5 0,-3 6-143,8 3 1,-8 3-56,3 2 0,-6 4-122,-4 5 0,-4 2 53,-11 13 1,-2 6 50,-7 8 0,-6 9 34,-3 5 0,-5 5-64,-5 5 0,-5 3-1422,-9 6 1,-1-2 640,-4-3 1,-4-4 86,-1-10 1,1-3 173,-5-6 0,-2-2 200,2-3 1,0-5 123,4-9 0,1-4 68,-1-6 0,2-6 37,4-3 0,-3-3-32,8-2 1,3 0 833,6 0 1,4 0-397,-4 0 0,7 0 117,2 0 1,8-5-508,11 0 1,-2-1 115,7 1 0,6-3-267,8-6 0,3-5 93,2 0 0,-2-5-689,-3 5 0,0-1 694,-10 1 0,-3 3 0,-11-4 0</inkml:trace>
  <inkml:trace contextRef="#ctx0" brushRef="#br0">18754 1422 8832,'6'8'734,"-3"9"-695,7-3 0,-1 10-171,5 0 0,-4-2-245,-1 1 1,-6-4 95,2 5 0,-3-7 169,-2 2 0,0-3-58,0-2 0,-2 1 112,-3-1 1,-1-5 88,-3 1 0,-4-7-209,3 2 0,-2-4 661,-2-1-246,6 7 0,0-6 275,3 4-229,4-4 0,1 1 102,9 3 1,4-2-59,1 6 1,0 1-140,0 4 1,1-4-224,-1-1 1,0 0 108,0 6-223,0-1 1,-1 0 34,-4 0 1,-2-4 35,-7-1 1,-2-4-81,-3 5 0,-2-3 17,-8 3 1,1 3-360,0-4 1,0-1 178,0 1 0,4-5-832,1 0 1153,5 4 0,-2-6 0,6 4 0</inkml:trace>
  <inkml:trace contextRef="#ctx0" brushRef="#br0">19450 2061 8016,'-6'15'0,"4"0"174,-2 4 1,1-1-141,-2 5 1,2-4 476,-7 5 0,5-7-164,-4 2 1,-1 2-318,-4-2 1,5 0 116,-1-5 1,2 0 143,-1 0 0,-2-4 81,6-1 61,-6-5-444,9 2 1,2-6 108,10 0 1,4 0-61,5 0 0,-3 0 100,3 0 1,3 0-65,2 0 1,3 0 56,1 0 1,-4 0-7,-1 0 1,-5 2 162,1 2 1,-10-1-90,-4 7 1,-4-5-33,-1 4 1,-12 2-6,-7 8 1,-6-2-838,-4 7 0,-1 0 393,-3 4 1,-2-4-998,-3 0 1279,4-1 0,5 0 0,1-3 0</inkml:trace>
  <inkml:trace contextRef="#ctx0" brushRef="#br0">21242 952 8017,'6'-7'134,"-3"8"-134,7 13 0,-7 13 14,2 11 1,-4 10 73,-1 4 0,0 9 196,0 6 1,-1 2-642,-4 2 0,-1 3 430,-4-2 1,-1-5-85,6-10 0,1-6 167,4-4 0,-5-6-389,0-8 1,0-6-102,5-12 0,2-8-142,3-2 0,-2-5 48,6-5 428,-6-9 0,10-14 0,-5-9 0</inkml:trace>
  <inkml:trace contextRef="#ctx0" brushRef="#br0">21483 782 8017,'26'-29'-35,"2"1"0,10 4 0,0 1 0,3 1 588,2-2 1,-1-1-153,1 6 1,0 0-290,-1 4 1,6 8-321,-1 2 1,1 5 49,-6 5 0,-6 4 190,-2 10 0,-9 3 41,-1 7 1,-9 5-86,0 4 1,-3 6 59,-7 9 1,0-1-130,-5 9 1,0 9-151,0 1 1,-5 2 89,0-7 0,-4 5-41,4 0 0,-4 0-179,4 5 1,-6-3-36,1-2 1,-4-7 395,-5-2 0,2 1 0,-7-4 0,-4-6 0,-9-4 0,-7-1 0</inkml:trace>
  <inkml:trace contextRef="#ctx0" brushRef="#br0">21469 2005 8017,'-8'-15'0,"4"1"0,10 5 613,8-1 1,13 5-165,11-4 0,5 4-299,4-4 1,2 4-225,3-5 1,2 1-443,-7-5 1,1 1 257,-6 4 0,-5-2 258,-4 6 0,-3-13 0,-2 3 0</inkml:trace>
  <inkml:trace contextRef="#ctx0" brushRef="#br0">21028 1066 8031,'-9'-8'0,"0"4"-327,-1 2 1,-4 8 16,0 4 1,-1 4 671,1 5 1,0 3-194,0 7 1,0-3-48,-1-2 0,3 1-100,2-6 0,4 5-34,6-5 1,6 0 43,4-5 1,9-6-47,4-3 0,6-4 28,4-1 0,3-6-18,7-3 1,-5-4-385,0-1 1,-8-2 156,-2-3 1,-6 3-302,-7-3 532,-8 3 0,6-4 0,-5-2 0</inkml:trace>
  <inkml:trace contextRef="#ctx0" brushRef="#br0">21114 1208 8031,'-8'7'0,"-3"-4"0,6 6 0,0-4 133,5 5 1,0-1 19,0 5 1,0 7 0,0 2 1,0 11-709,0 4 1,-1 4 242,-4 6 0,-1 1 311,-4 3 0,-2 3 0,4-4 0</inkml:trace>
  <inkml:trace contextRef="#ctx0" brushRef="#br0">21882 1933 8068,'-15'7'0,"1"2"0,-5 9 106,0 1 0,0 4 174,5-4 1,0 6 21,0-1-228,-1 3 1,7-3 63,4-1 1,2-5 5,2 1 1,6 0-133,4-5 1,9 2 65,5-12 0,9 1-115,5-5 0,3-1 75,1-4 0,6-8-533,-1-6 1,-1-1 0,-8 1 0,0 3-787,-10-3 1281,-9 3 0,-6-4 0,-5-2 0</inkml:trace>
  <inkml:trace contextRef="#ctx0" brushRef="#br0">21910 2005 8063,'0'-8'-497,"0"-5"0,2 11 1100,2-2 0,-2 10-154,3 8 0,-4 10-270,-1 14 1,-1 8-110,-4 15 1,2 4-394,-7 6 1,6-31 0,-1 1 322,-2-2 0,0 2 0,-3 11 0,-1 2 0,0-3 0,0 1 0</inkml:trace>
  <inkml:trace contextRef="#ctx0" brushRef="#br1">18171 6682 13364,'-15'0'-350,"6"0"21,0 0 187,5 0 0,-8 6 184,2 4 1,-2 4-75,-3 5 0,1 3-52,0 6 1,0 7-27,0 3 0,1 1-99,3-1 0,-1 8 9,7-3 1,-1 4 18,5 1 0,6-3-13,4 7 1,2-6-111,3 2 1,0-6 161,4-4 1,-1-5 51,5-9 0,1-5 86,4-9 0,1-4 26,-1-6 1,1-8 74,-1-6 1,7-7 19,3-7 1,-3-5-68,-2-1 35,-3-5 1,-2 6-7,1-10 1,-7 4 8,-3-9 1,-3 9-42,-2 1 0,-5 1 21,1 0 1,-7-3-221,2 7 0,-12 0 115,-7 4 0,-2 7-321,-7 3 1,-1 3-61,-4 2 0,1 2-58,3 2 0,-1-1 467,6 6 1,-7-6-1,4 3 1</inkml:trace>
  <inkml:trace contextRef="#ctx0" brushRef="#br1">24654 6341 8214,'-22'-24'-140,"3"0"1,3 0-139,2-4 1,-5 1 492,0 3 1,0-1-32,5 6 0,-5 5-188,0 5 1,-5 5 84,5 0 0,-4 2-66,4 2 1,-7 5 39,3 0 0,2 7-16,2 2 0,3 2 2,2 8 0,-2 0-110,-3 4 1,4 8-34,-4 7 1,-2 6 126,2 8 1,-6 1-233,1 4 0,2 4 223,-2 10 1,7 1-107,7-36 1,1-1 0,1 1 0,2 0 213,-4 35 1,4-7 54,6-7 0,8-10-217,6-4 0,8-11 120,11-3 1,-1-11-81,6-4 0,1-9 65,9-5 0,-1-7-29,10-8 0,-2-7-70,12-16 0,-3 1 113,3-6 1,-6-1-39,-8-8 1,-6 1 16,-9-6 1,-5 1 187,-9-1 0,-5-3-221,-10 3 1,-3 7-318,-6 3 1,-3 2 95,-6-2 0,-7 5-90,-12 4 1,-2 3-68,-4 2 351,-2-1 0,-3 1 0,-4 2 0,-6 7 0,-5 7 0</inkml:trace>
  <inkml:trace contextRef="#ctx0" brushRef="#br0">2489 12567 19286,'-21'-34'-3651,"7"5"3398,0 7 175,12 14 0,2 2 1225,9 6 0,6 5-1524,4-1 281,3 7 1,13-4 110,2 2 1,6 2-547,4-6 1,-1 0 569,6-5 0,-1 0 194,1 0 0,-1-7-26,-4-2 1,4-5-760,5-5 0,8 1 483,2-5 0,2 5 125,-2-1 0,-3 4-158,-6 0 1,-6 1-71,-4 0 0,-2 1-237,-3 4 1,-4 2 408,0 7 0,-6 0 0,4 0 0,3 0 0,6 0 0</inkml:trace>
  <inkml:trace contextRef="#ctx0" brushRef="#br0">3583 12169 17316,'-12'-20'-4458,"2"-4"3798,4 10 0,7 1 1884,4 13 0,5 0-645,9 0 1,4 0-312,10 0 0,12 6-247,12 4 0,6 3-193,8 1 1,-11 0-95,-3 0 0,-11 0 210,-4 1 1,-7 4-46,-11 0 1,-5 6-580,-10-1 0,-10 7 641,-14 2 0,-15 8-9,-17 2 0,15-19 0,-2 1-123,-10 3 0,-2 1 1,0 2-1,0 1 169,-4 0 0,0 2 0,0 6 0,1 1-1283,1 1 0,1 1 1285,-2 1 0,0 1 0,-1 0 0,-1 0 0,-1 0 0,0 0 0,-2 0 0</inkml:trace>
  <inkml:trace contextRef="#ctx0" brushRef="#br0">10038 12368 8337,'-12'-38'0,"2"0"0,4 1 501,6 8-186,0 7 0,1 1-36,4 7 0,9 5 33,10-1 0,9 7-335,5-2 1,8-1 112,1 1 1,16-1-332,9 1 0,3 2-129,-28-1 0,1-1 0,-4 0 1,1 0 134,2-2 0,0 0 0,-1 2 0,-2-1 40,32-8 1,-35 11-1,-1-1-455,36-10 0,-2 3 264,-8-3 1,-10 6 385,-14 3 0,-1 4 0,-8-3 0,-1-5 0,-2-7 0</inkml:trace>
  <inkml:trace contextRef="#ctx0" brushRef="#br0">11133 11842 8540,'33'-27'0,"0"4"0,2 9 103,-2 9 0,-3 3-22,3 2 1,-4 7-17,-5 2 1,1 4-9,-6 1 0,-2 2-27,-7 3 0,-4 3-48,-6 6 1,-8 2 101,-6 3 0,-23 7-105,-19 12 1,18-23-1,-2 2-275,-9 6 0,-1 2 1,-3 3-1,0 1 296,-3 4 0,-2 1 0,13-14 0,-2 1 0,0 0 0,-1 1 0,-1 0 0,1 0 0</inkml:trace>
  <inkml:trace contextRef="#ctx0" brushRef="#br2">12896 12397 8065,'-19'-24'403,"0"0"0,-2 1-353,3-6 0,0 1 142,-6-1 0,5 1 669,-4-1-634,-7 7 0,-2-1-161,-6 8 0,-4 4 109,-6 11 1,-7 2-60,-2 3 0,0 11-165,-4 12 0,4 2 276,5 8 0,9 0-32,10 4 1,3 6 17,1-1 0,7 12 23,3-2 0,10 7-30,4 7 0,5 4-16,2-31 1,1 2 0,1-1 0,1 1-10,4 0 1,1-2-1,1-1 1,0-2-92,3-2 1,1-2-1,21 32 165,7-7 0,7-10-374,12-19 1,4-12-7,10-16-1376,-3-17 1482,4-10 77,-41 3 1,-1-4 0,-1-2-1,0-2-72,2-4 0,-1 0-61,-1-1 0,0-1 123,5-2 0,0-1 1,-7-2-1,-1-3 5,-2-1 1,-1-1 0,-5 3 0,-2-1-124,-3-1 0,-3-1 0,2-31 204,-7 3 0,-9 7-145,-5 12 0,-18 3-191,-16 7 1,-11 5-523,-13 4 516,-3 10 0,-4 8-457,3 11 0,-2 11-566,6 12 0,-11 11 1231,37-7 0,1 2 0,-2 2 0,2 1 0,1 2 0,1 2 0,2-1 0,-1-1 0</inkml:trace>
  <inkml:trace contextRef="#ctx0" brushRef="#br2">6583 5630 8102,'-9'-13'140,"-1"4"1,6 2-32,-6 7 69,1 0 0,-6 3 214,1 7-325,0-1 0,-5 23-4,0-4 1,-6 10 29,1 0 1,-3 2 209,-1-2 1,-1 4-70,1 1 0,-1 0 43,1 4 0,6 4-102,3 1 0,3 8-292,2 1 0,6 1 249,3-5 0,4-4-100,1-5 1,6-2-272,4-13 1,7-6 141,2-8 0,1-10-124,-1-4 0,2-4 52,3-1 1,-4-7 139,-6-8 1,-1-7-32,-4-11 1,-2 1 279,-7-5 1,-3 0-240,-7-1 0,-4 0 18,-10 10 0,-7-2-128,2 11 1,-1 0 126,6 5 0,-1 6-249,6 3 1,5 4-107,5 1-923,5 0 849,11 0 1,9-2 430,12-3 0,7-3 0,1-6 0</inkml:trace>
  <inkml:trace contextRef="#ctx0" brushRef="#br2">6669 5772 8215,'0'-8'533,"0"2"0,-5 14-25,0 6 1,-1 2-99,1 7 0,2 1-418,-7 4 0,6 1 91,-6-1 0,1 2-110,-6 3 1,6-3-243,0 4 1,1-9-323,-2-1 0,-1-5-288,6 4 1,-1-12 878,1-1 0,4-1 0,-6-1 0</inkml:trace>
  <inkml:trace contextRef="#ctx0" brushRef="#br2">6711 5985 8215,'29'-5'0,"-1"1"0,-4-6-380,-1 5 1,0 1-86,0 4 331,-2 0 1,-13 6 89,-4 3 44,-2 4 0,-8 1 0,-2 1 0</inkml:trace>
  <inkml:trace contextRef="#ctx0" brushRef="#br2">6669 5999 8215,'4'15'397,"1"-1"1,1 6-49,-1 4 0,-3 11 183,2 7 0,0 7-97,0 8 1,-2 0-188,3 0 0,-4-5 107,-1 0 0,0-8-274,0-1 0,5-2-209,0-8 1,4-6-51,-4-8 0,1-3-389,-1-2 0,-2-1-1659,7-4 1296,-7-2 930,3-7 0,0-13 0,2-3 0</inkml:trace>
  <inkml:trace contextRef="#ctx0" brushRef="#br2">7052 5843 8939,'-7'6'-691,"0"2"349,7 6 0,2 1 998,3-1 0,-2 0-254,6 0 1,5-1-1014,5-4 1,2-2 216,-2-7 1,1-7-170,4-2 0,1-10 252,-6-5 0,0 2 311,-5-2 0,7 1 0,1-6 0</inkml:trace>
  <inkml:trace contextRef="#ctx0" brushRef="#br2">7308 5786 8199,'-14'19'-150,"0"0"0,-2 8 258,-3 1 1,-1 2 364,-4 8 0,2-6-220,3 1 0,3-8-163,-3-1 1,5-7 21,4 2 215,4-9-491,6-4 1,8-6 126,6 0 0,2-6-183,8-4 1,-7-2-58,2-3 1,2 1-262,-2 0 130,-1 0 129,-3 0 153,-7 6 9,-2 1 113,-25 20 0,8 1-73,-13 10 1,2 3 171,3-4 0,-5 0 12,5 0 0,1-1 132,3 2 1,6-3-133,-1-7 1,7-5 52,-2 1 1,10-7-101,5 2 0,2-4 6,3-1 0,5-8-311,4-6 1,-2-2 119,2-7 0,-7 4-396,2-5 1,-3 2 520,-2-2 0,0-3 0,0 5 0</inkml:trace>
  <inkml:trace contextRef="#ctx0" brushRef="#br2">7180 5928 8199,'0'10'-120,"0"-1"1,0 1-181,0 4 0,5 2 807,0 3 0,0 0-124,-5 9 0,0-3-161,0 8 1,0 4-15,0 1 1,-7 3-244,-2 1 1,-5 6 74,-5-1 1,1 1-27,-5-6 0,5-1-78,-1-3 1,-1 0-303,1-9 0,0 1-207,5-11 1,4-7 228,1-7 1,5-5-24,0-5 0,2-4 40,2-10 0,8-3 265,6-7 1,5 1 61,5-1 0,3 1 0,-4-1 0,4 1 0,2 0 0,-2 4 0,-4 0 0,3 7 161,-7-2 1,-1 0 73,-3 5 506,-7-4-492,4 17 1,-10 1-4,3 9 1,-10 5-128,-5 5 0,-2 2-88,-3 3 1,1 1-21,0-6 1,0 1-273,0-1 0,4-8-182,1 4 155,5-11-53,-2 3 266,12-7 0,2 0-156,7 0 190,-1-7 1,0 4 13,0-6 0,-4 6 143,-1-2 110,-6 3 1,4 9 145,-7 2 0,0 5-138,0 5 1,-2-1 52,-3 5 1,-1 1-14,-3 4 0,-4-4-79,3 0 1,3-7 76,-3 2-361,7-3 26,-3-8 1,7-3-313,4-10 1,1-5-265,4-9 0,2-1 264,-2-4 1,2-1-47,3 6 0,-1 0 421,0 5 0,0-7 0,1-1 0</inkml:trace>
  <inkml:trace contextRef="#ctx0" brushRef="#br2">7408 6014 8199,'6'-15'127,"2"1"-127,6 0 0,1 0 524,-1-1 0,0 1-139,0 0 0,5 0-664,0 0 1,2 4-395,-2 1 0,-8 5 5,3 0 293,-9 2 1,1 4 134,-6 2 0,-2 11 44,-2 8 1,-6 4 96,-9 2 1,-3 1 134,-6 3 1,4 2 75,0 3 1,7 1 92,-2-6 1,5-1 337,4-9 509,4 4-715,6-11 1,8-2-24,6-9 0,7-16-267,7-8 1,0-11 113,1-3 0,4-2-666,0 2 0,-1 3 39,-9-3 0,3 4 466,-7 6 0,0-4 0,-5 5 0</inkml:trace>
  <inkml:trace contextRef="#ctx0" brushRef="#br2">7578 6014 7947,'7'7'-321,"-4"11"579,6-4 1,-4 16 407,5 3 0,-2 15-308,1 8 1,-1 1-115,-3 5 1,-4-4-500,4-1 187,3-6 1,-2-4-476,4-9 0,2-5 142,-2-9-717,2-3 793,3-14 0,-7-7 325,-4-9 0,4-16 0,0-5 0</inkml:trace>
  <inkml:trace contextRef="#ctx0" brushRef="#br2">7607 6156 7841,'0'23'451,"0"1"1,-5 5-153,0 4 1,-6 5-328,2-5 1,-4 0-143,-1-5 1,5-1 87,-1-3 0,7-4-915,-2-5 728,4-7 0,1-4-72,0-8 0,1-9 341,4-6 0,3-13 0,6 2 0</inkml:trace>
  <inkml:trace contextRef="#ctx0" brushRef="#br2">7650 6269 8093,'14'0'-396,"0"2"323,0 3 0,0-2 447,1 6 0,-3-4 242,-2 5-581,2-7-272,-4 3-143,0-6 1,3-1-806,-6-4 1185,0-3 0,-5-19 0,0-3 0</inkml:trace>
  <inkml:trace contextRef="#ctx0" brushRef="#br2">7763 5871 8093,'8'2'84,"-3"3"0,1 3 482,-1 6 0,0 2-113,-5 3 1,0 3-440,0 6 1,-7-4-27,-2-1 0,1 0-35,-1 0 0,4-2-265,-5-7 185,7 0-298,-3 0 252,6-6 0,1-3-244,4-10 1,-2 2 157,7-6 0,-1-2-43,6-8 1,-1 8 171,0-4 1,0 4 217,0-3 68,1 6-202,-1 2 581,0 6 1,-6 8-242,-3 6 1,-4 2 450,-1 8 1,-4 6-281,-1 8 1,-6 3-44,1 1 0,-2-2-244,-3 2 0,1-7-217,0 8 1,0-5-96,0 0 0,1-4 103,3-5 1,-1-7-749,7-3 1,-1-8 353,5-2 1,0-7-1275,0-2 1699,6-6 0,2-21 0,6-3 0</inkml:trace>
  <inkml:trace contextRef="#ctx0" brushRef="#br2">7877 6341 8093,'14'14'420,"1"0"0,-6 0-23,0 0 0,-4 1-1,5-1 1,-6-2-111,6-2-248,-7 3-1472,10-6 958,-12 1 476,6-1 0,-7-14 0,0-1 0</inkml:trace>
  <inkml:trace contextRef="#ctx0" brushRef="#br2">7977 6141 8093,'9'-12'-43,"1"2"1,4-7 1,5 3 1,4-5 386,-4 0 0,7 2-78,-3-7 0,3 2-590,-3-2 1,-4 3 33,-9 7 1,1 0 36,-6 0 1,-1 4-142,-4 1 0,-1 6 112,-4-2 0,-3 3 139,-6 2 141,0 0 0,-1 7 0,1 1 0</inkml:trace>
  <inkml:trace contextRef="#ctx0" brushRef="#br2">8090 5871 6637,'15'0'874,"-1"0"0,0 8-462,0 6 0,-1 2-127,-4 8 1,2 4 86,-6 6 0,5 0-61,-6 0 0,1 2-139,-5 6 0,0 1-34,0 0 0,0 1-118,0 3 0,0-6-496,0 7 0,0-13 290,0 3 0,0-7-516,0-2 0,-5-12-30,1-3 56,-1-9 0,0-11 676,0-13 0,-6-13 0,3-4 0</inkml:trace>
  <inkml:trace contextRef="#ctx0" brushRef="#br2">8133 6099 8093,'-2'20'101,"-2"4"0,1 3 260,-7 1 1,5 1-104,-4-1 1,6 1 29,-2-1 1,2-6-414,-2-3-3,3-3 0,-2-8-346,8-3 0,4-12 275,7-7 1,-1-11-225,0-8 1,3-5 422,-2 5 0,8-7 0,-7 4 0</inkml:trace>
  <inkml:trace contextRef="#ctx0" brushRef="#br2">8247 6070 7326,'9'7'386,"1"2"0,-6 4 55,6 1 0,-5 0-290,4 0 1,-4 1 277,4-1-1041,1-6 315,4-2 1,-1-7-154,-4-4 1,-1-3-566,-3-6 1015,-4-7 0,12-1 0,-5-6 0</inkml:trace>
  <inkml:trace contextRef="#ctx0" brushRef="#br2">8375 5758 8093,'0'-8'251,"-7"14"0,6 8 81,-4 10 0,3-2-303,2-3 0,-4-2 39,-1 7 1,0-7-138,5 2 0,0-3 84,0-2 1,0-4-300,0-1-43,0-5 1,2 7-98,3-7 230,2 1 1,8-11 93,-1-4 0,-1 2 61,-4-1 0,2 4-82,-6-4 1,4 4 314,-4-4 0,1 5 243,-1 0 91,-3 2-4,4 2-367,-6 0 1,-5 6 103,1 4 0,-6 4-122,5 5 0,-6-2-99,2 7 0,-2-7 90,1 2 0,-1-3-340,6-2 18,1 1-42,4-1 0,1-6 39,4-4 1,3-8 113,6-6 1,-4-2-146,-1-3 0,1 1 25,4 0 1,0 0 217,0 0 0,-4-1-17,-1 1 1,-4 6 332,4 3-70,-5 4 38,2 1 1,-6 6-26,0 4 1,-6 7-39,-4 2 0,-1 6 33,2-1 0,-4 3-65,3 1 1,-2 1-162,-2-1 0,-1 1 77,1-1 0,6-6-204,3-3 1,4-3 19,1-2 174,0-6-432,0-2 0,1-7 146,4-4 0,3-8-301,6-6 0,1-4 195,-1 4 1,-2-5-25,-2 5 1,3-5 174,-4 5 1,4 0 185,1 5 1,-5 0-52,1 0 217,-7 6 204,3 2 1,-7 12-204,-4 3 1,-3 10 235,-6 5 0,0 5-149,-1 4 0,1 3 92,0 7 1,0-1-165,0 1 0,-1-2-289,1-3 1,0 1 89,0-5 1,1-3-224,4-7 0,-2-4-673,6-5 1,-2-7 445,3-4 0,2-4-658,-3-4 0,4-4-51,1-7 1119,0-5 0,6-2 0,2-7 0</inkml:trace>
  <inkml:trace contextRef="#ctx0" brushRef="#br2">8474 6426 8093,'14'5'-198,"1"-1"1,-1 3 1212,0-3 1,0 0-382,1 5 0,-1-6-213,0 2 1,2 1-1035,3-1 613,-3 6 0,4 3 0,-6 8 0</inkml:trace>
  <inkml:trace contextRef="#ctx0" brushRef="#br2">1920 5914 16335,'14'22'-1432,"7"7"1256,2-1 24,17 13 1,-2 10-254,9 5 1,-4 11 380,-5-1 1,-18-30-1,-1-1-1608,14 27 1474,7-1 1,-15-8-325,4-1 1,-4-6 10,3 1 1,-1-3 44,-3-1 1,-5-5 159,-10 0 1,2-5-661,-6 5 926,0-7 0,-5 14 0,-3-8 0,-7-2 0,-6-3 0</inkml:trace>
  <inkml:trace contextRef="#ctx0" brushRef="#br2">2204 6980 9447,'8'21'158,"6"2"1,7 4 223,7 2 1,2 1-137,3 3 1,5 2-149,10 3 1,2-2-139,7-3 1,3-4 253,-3-1 0,2-7-14,-12-12 1,-1-4 142,-8-10 1,-5-3 177,-9-6 1,-9-8-219,-5-7 0,-7-5-39,2-9 1,-10-6-249,-5-3 0,-4-11-518,-5-8 0,-4-5 439,7 36 0,-2-1 0,1-1 0,-2 0-208,-2 2 0,-1 0 1,-1-2-1,-1 0-1037,0 0 0,1-1 1308,-4-9 0,0 0 0,4 5 0,0 0 0,-3-8 0,0-2 0,-1-1 0,0-2 0</inkml:trace>
  <inkml:trace contextRef="#ctx0" brushRef="#br2">5986 8203 8081,'0'14'552,"0"0"0,0 5-375,0 0 1,0 2-151,0-2 0,0-2 22,0 7 31,0-7 1,0 4 44,0-7 0,0 0-3,0 0 1,0 1-26,0-1 0,0-5-50,0 1 39,0-1 0,5 1 434,0-1-385,6 1 0,-3 2 47,6-2 0,6 1-32,4-6 0,4-1 31,6-4 0,2 0-14,7 0 1,6 0-182,3 0 1,-2 0 50,2 0 1,-7 0 37,-3 0 0,1 0 30,-5 0 0,-3 0-9,-2 0 1,-3 0 64,-2 0 0,-1-1-71,-3-4 0,1 3 252,-6-2 1,-2-4-63,-7-2 1,1 2-44,-6-1 1,-1-1-264,-4-4 1,0-5-277,0 0 0,-1-1-278,-4 1 1,-1 1-652,-4-5 1,-1 4 1230,6-5 0,1 0 0,4-4 0</inkml:trace>
  <inkml:trace contextRef="#ctx0" brushRef="#br2">7010 8217 8035,'-10'2'-363,"1"2"0,6 0 919,-2 5-302,3 1 0,2 4-32,0 0 1,2 0-105,3 0 1,-2 1-14,6-1 0,-4 3 0,5-3 1,-6 4-99,6-9 0,-6 2 68,6-1 1,-7 2 0,2-2 0,-2-4 47,2-1-110,-4 3 0,6-5 116,-7 7-41,0-7 1,4 5 4,1-4 1,1-2 28,-1 3 1,3-4-3,6-1 0,1 0-5,-1 0 1,2 0 16,2 0 1,0-1-21,6-4-36,-1 3 0,10-4-106,1 6 1,5 0 129,-1 0 0,5 0-174,4 0 0,-4 0 89,-1 0 0,-1-2-26,-7-2 1,-1 2 31,-5-3 0,-4 4 86,0 1 1,-7-5-33,2 0 1,-8-1 124,-2 1 0,-4 2-61,5-6 1,-7 4 26,2-5 0,-4 6-238,-1-6 134,0 1 0,-1-6-283,-4 1 1,3-5 82,-2 0 1,2-6-922,2 1 1,2-2 1058,2-3 0,4-6 0,6-1 0</inkml:trace>
  <inkml:trace contextRef="#ctx0" brushRef="#br2">7991 8089 8034,'0'-8'-883,"0"2"1166,-7 12 0,6 7-7,-4 6 1,4 6-37,1-1 1,0-2 304,0 2-400,0-7 0,0 8 36,0-6 1,0 0 11,0-5 1,1-4-130,4-1 1,-2-4 154,7 5 1,-6-6-145,6 6 1,-2-5 50,1 4 0,4-4-133,-4 4 0,-1-4 30,2 4 1,-1-5-67,5 0 0,-4 3 102,-1-3 0,1 1 19,4-5 0,2 0 115,3 0 0,1 0-108,4 0 1,8 0 117,-4 0 0,8-1-98,-2-4 0,3 3 61,-3-3 1,7 4-39,1 1 0,1 0 0,4 0 0,2 0-43,-1 0 1,-2 0-44,-9 0 0,-2 0 286,-6 0 1,-7 0-58,-3 0 0,-5-6 74,-5-4 0,2-3-116,-6-1 0,0-6-460,-5-4 1,0-3-6,0-1 0,-6-1-497,-4 1 581,-2-7-2563,-3-1 2611,1-1 0,0-4 1,0 5-1</inkml:trace>
  <inkml:trace contextRef="#ctx0" brushRef="#br2">9114 8061 7686,'-2'9'908,"-2"1"0,2-1-725,-3 5 1,4 1-121,1-1-42,0 0 0,-2 0 364,-3 0-199,4 1 0,-5-1-26,6 0 0,0-4 9,0-1 0,1-1-157,4 1 102,-4 4 1,12-11-34,-3 2 0,2 3 91,2-3 1,7 1 11,3-5 0,9 0-38,5 0 0,3 5 14,1 0 0,3-1-24,2-4 0,-1 5 155,6 0 1,-6 0-147,1-5 1,4 0-8,1 0 1,3 0-42,2 0 1,-5-2 67,0-3 1,-6-3-166,2-6 0,-12 0 128,-8 0 0,-2 4-322,-12 1 0,2 4 85,-12-4 1,0 4-599,-9-5 0,-5 7 100,-9-2 0,-3 4-140,-6 1 1,-1-5 746,1 0 0,0-12 0,12 8 0</inkml:trace>
  <inkml:trace contextRef="#ctx0" brushRef="#br2">9711 8216 12026,'0'12'0,"0"36"0,0-1 0,0-11 0</inkml:trace>
  <inkml:trace contextRef="#ctx0" brushRef="#br2">612 8345 8389,'6'-8'-6,"4"3"0,9 4 36,4 1 1,4 0 41,2 0 202,-1 6 0,-4 2-293,-1 6 0,-5 5-395,1 0 1,-10 2 305,-4-2 1,-10 3 87,-4 6 1,-6-4 128,-3 0 1,0-2-85,-6 1 1,5 3 85,-4-7 1,5 0-127,-1-5 0,5-5 214,5 1-114,-4-7 0,13 3 21,0-6 0,8 5 78,11 0 1,-2-1-133,7-4 0,4 7 115,6 2 0,-3-1-85,-7 2 0,1-1-115,-6 5 0,-1 2 117,-9 3 1,2-3-161,-6 3 1,-2-3 97,-8-2 1,2 2-18,-6 3 1,-6-8-92,-4 3 0,-1-5-167,1 1 0,3-4-447,-3-6 1,3 0 699,2 0 0,-6-13 0,-2-2 0</inkml:trace>
  <inkml:trace contextRef="#ctx0" brushRef="#br2">981 8402 8389,'21'0'-416,"-5"0"346,3 0 1,1 0 952,-1 0 0,-5 6-419,-4 4 1,-7 7-261,2 2 0,-4 8-273,-1 1 0,-6 1 75,-3 4 1,-4 2-90,-1-2 1,1-6 236,4-8-274,-4-4 170,11-7 0,2-1-83,10-7 1,4-11-31,5-4 1,3-8-60,7-1 0,-1-3-496,1-1 0,-1-1 251,0 1 0,-1 4 367,-3 0 0,-4 1 0,-5-6 0</inkml:trace>
  <inkml:trace contextRef="#ctx0" brushRef="#br2">1223 8288 8389,'14'0'0,"1"0"0,5 5-300,4 0 1,3 1 199,1-1 0,1 1 388,-1 4 1,-4-3-698,-1-2 1,-4-3-154,5 2-168,-7-2 730,4-2 0,-7-6 0,0-2 0</inkml:trace>
  <inkml:trace contextRef="#ctx0" brushRef="#br2">1436 8146 6745,'0'14'1019,"0"0"1,0 7-602,0 3 1,0 3-346,0 1 0,-1 0 9,-4 1 0,2-1-292,-7 1 1,7-2-328,-1-4 0,2-2 97,2-7-172,0-6 612,0-2 0,0-18 0,0-4 0</inkml:trace>
  <inkml:trace contextRef="#ctx0" brushRef="#br2">1564 7862 8329,'19'15'162,"0"4"0,-1-1 372,-9 6 0,4 4-418,-4 5 1,-2 7 79,-3-2 0,-2-2-116,-2 2 0,0-7 52,0 3 0,0-6-774,0-4 561,0 2 1,0-10-358,0 3 27,0-9 107,0-4 1,1-6 188,4 0 67,-3 0 0,9 2 209,-6 2-147,6-2 0,-5 11 359,3-4-236,-2 4 0,-7 2-106,0 4 0,0-3-49,0 3 0,-2-3-116,-3-2 1,-4 5-25,-10 0 0,3-2 92,-3-7 1,2 1-414,-2-6 1,3-2 478,-3-8 0,-3-3 0,0-6 0</inkml:trace>
  <inkml:trace contextRef="#ctx0" brushRef="#br2">1763 7862 8292,'15'0'0,"-1"0"0,0 0 508,0 0 1,1 1-14,-1 4 0,-6 3-158,-4 6 0,-2 7-278,-2 2 1,0 4 130,0 2 1,-5 1-330,0 3 0,-4-8 97,4 4 0,-4-9-258,4 4 218,0-7-58,5 4 1,2-13 16,3-4 1,3-2 44,6-2 1,6-6-168,4-4 0,-2-4 126,2-5 1,-1 2-379,6-7 1,-7 0 181,-3-4 1,-5 4 314,-4 0 0,2 1 0,-4-6 0</inkml:trace>
  <inkml:trace contextRef="#ctx0" brushRef="#br2">1991 7862 8292,'22'1'0,"-3"4"0,2-2-84,-3 7 0,6-7-125,-5 2 1,5 1 674,-5-1 1,4-1-68,-4-4 0,0 0-904,-4 0 0,-3 2-7,-2 3-576,2-4 1088,-10 6 0,4-14 0,-6-1 0</inkml:trace>
  <inkml:trace contextRef="#ctx0" brushRef="#br2">2190 7734 8292,'-8'-8'-264,"2"2"1,6 7 925,0 4 0,0 3-318,0 6 0,-2 6-469,-3 4 0,2 8 152,-6 1 1,1 0-481,-2-4 0,-2-1 255,2 0 0,2-4 198,-1 0 0,-1-7 0,-4 4 0</inkml:trace>
  <inkml:trace contextRef="#ctx0" brushRef="#br2">2176 7549 8292,'16'0'215,"3"0"0,-4 5 73,4-1 0,-3 7-57,-2-1 0,-4 3 25,-1 1 0,-6 5-173,2 0 1,-3 6-79,-2-1 0,-2 1-174,-3-1 1,2-2 48,-6-3-346,6-4 46,-4 6 288,7-13 0,2-2 84,3-6 0,-1-1 27,11-4 0,-4 2 118,8-7 0,-4 6 87,0-6 1,4 7 179,-1-2 1,6 4 32,-5 1 0,0 0 106,-5 0 0,1 0-63,-1 0 1,-6 6-17,-4 3 0,-4 6-158,-4 4 0,-6 4 13,-9 10 0,-3 4-600,-6 5 0,4 6 179,0-1 142,1 7 0,-6 3 0,1 8 0</inkml:trace>
  <inkml:trace contextRef="#ctx0" brushRef="#br2">11289 13562 7996,'-28'-14'0,"6"2"-123,3 2 0,3 2 427,2 3 211,6 4 1,3-5-268,10 6 0,4 6-117,10 3 0,3 4-14,7 1 0,-1 0-2,1 1 0,-1-1-233,1 0 72,-7 0 63,-2 1-69,1-1-36,-5 0 69,-2 0 0,-8 0-114,-6 1 1,-1 0 174,-4 4 1,-8-1-15,-6 5 0,-6-4 56,1 5 0,4 0 129,1 4 1,0-4 49,5 0 23,-4-1-234,17-1 1,-6-1 53,7-7 1,2-1-225,3-4 0,9-2-325,10-7 1,2-4-1,3-5 1,4-5-296,0-10 1,2-8 268,-2 4 1,-3-4 468,3 4 0,-3 0 0,-1-1 0</inkml:trace>
  <inkml:trace contextRef="#ctx0" brushRef="#br2">11730 13605 7996,'-2'-27'-436,"-2"4"0,1-3 629,-7 7 1,5-4 494,-4 4 1,6 4 40,-2 6-503,-3 6 113,7-3-259,-6 6-56,7 0 11,0 12 1,0-1-170,0 13 0,0 0 152,0 4 0,5 0-137,0 1 0,6-2 115,-2-4 1,4 3-154,1-7 0,-6 4-131,-3-4 137,-4 0 55,-1-5 1,0 5 64,0 0-18,0-6 98,-12 0 0,2-5 127,-9 6 1,3-6-94,2-4 1,0 3 420,0-3-373,0 1 0,6-13 86,3-6 0,3-2-411,2-7 113,7-7-164,7 0 0,8-7-210,6 4 0,2 3 16,4-3 0,-4 3-717,3 1 1156,-10 7 0,4-5 0,-5 5 0</inkml:trace>
  <inkml:trace contextRef="#ctx0" brushRef="#br2">11929 13648 7996,'14'0'0,"1"0"0,0 0 75,4 0 0,-3 5 198,3-1 0,2 7-68,-2-1 22,0 2-58,1 3 1,-4-1-634,3 0 230,-3 0-1,-8 0 1,4-4-680,-2-1 656,-4 1 258,0-2 0,1-2 0,0-6 0</inkml:trace>
  <inkml:trace contextRef="#ctx0" brushRef="#br2">12142 13491 7996,'0'15'-61,"0"-1"1,-1 2-140,-4 3 1,2-2 939,-7 7-298,7-1-224,-9 6 0,5-2-263,-2-4-13,-4 4 5,5-5 1,-4 0-52,2-3-213,-2-3-527,10-2 844,-4-6 0,-1-14 0,-1-10 0</inkml:trace>
  <inkml:trace contextRef="#ctx0" brushRef="#br2">12270 13491 7996,'22'2'0,"-3"3"0,-3 3 0,-2 6 0,-1 2 1000,-3 3-387,-4 3-380,-6 6 1,0-1-41,0-3 1,-5 3 4,0-4 0,-6 4 12,2 1 1,-2-1-92,1-3 0,-1-2-294,7-3 91,-1-3 1,13 3-278,6-10 1,2-2-875,7-7 643,1-7 333,5-7 1,-1-3-690,0-7 948,1 7 0,-1-16 0,1 2 0</inkml:trace>
  <inkml:trace contextRef="#ctx0" brushRef="#br2">12697 13449 7996,'0'-22'0,"0"3"376,0 3 179,-6 8 1,2 2-309,-5 6 0,6 8-186,-2 6 0,-1 2-232,1 7 101,0 1 29,5 4 1,2 6 36,3-1 0,-2 0 5,6-5 0,-1 2-179,2 4 0,1-4 30,-7 3 0,6-3-47,-5-2 1,-1-4 142,-4 0 1,-1-12 370,-4 2-176,-3-3 4,-6-3-106,0-1 0,-5-7 113,0 0 1,0-7-38,5-2 1,4-4 181,1-1 1,5-5-155,0 0 1,4-6-13,4 1 0,9-4-219,6-5 1,5 3-318,-5-4 0,6 4 156,-1 2 1,-2-1-291,1 1 1,-4 4-646,5 1 1182,-6 5 0,2-2 0,-6 6 0</inkml:trace>
  <inkml:trace contextRef="#ctx0" brushRef="#br2">12910 13577 7996,'16'8'463,"3"-4"0,-3 3-276,3-3 39,-4 1-56,0 1 0,4-2-96,0 5-112,0-6 235,-5 4 1,5-3-1138,0 1 469,-7 0 471,1-5 0,1 6 0,8 2 0</inkml:trace>
  <inkml:trace contextRef="#ctx0" brushRef="#br2">13180 13392 7996,'-14'14'727,"0"0"1,-2 2-470,-3 3 1,2 3-92,-7 7 0,5-1 156,-5 0-40,7 1-241,-4-1 1,7-4-136,0 0 1,1-7-124,4 2 0,-2-3-1162,6-2 1378,0 0 0,12-6 0,1-2 0</inkml:trace>
  <inkml:trace contextRef="#ctx0" brushRef="#br2">13536 13122 7942,'0'8'341,"-7"4"0,0-2 568,-8 9-507,1 3-200,-6 13 1,2 1-43,-6 7 1,2 10 118,-1 4 0,2 3 17,7-3 1,6 0-11,3 0 1,4-2-93,1-3 1,1-4-1028,4-11 476,3-8 123,12-15 0,-2-3-150,6-6 1,-6-4 217,6-10 0,-6-2 22,0-13 1,-3 1 18,-6-6 1,-2 1-17,-7-1 1,-8 6-105,-7-1 1,-5 7 136,-9-2 0,-4 8-500,0 1 241,-13 7 367,15 3 0,-23 8 0,10 6 0</inkml:trace>
  <inkml:trace contextRef="#ctx0" brushRef="#br0">5901 6568 8334,'-7'-14'0,"4"6"79,-6 3 155,6-3 1,-4 8-29,7 0 0,7 8-92,2 11 1,4 8 51,1 6 0,2 13-201,3 1 1,-3 13 207,3 7 0,-4-6-299,0-4 1,-1 0-1769,0-5 1725,0-9 0,-4-2-436,-1-13 0,1-6 254,4-3 1,-5-4-175,1-6 525,-7-3 0,3-6 0,-12-12 0,-2-4 0</inkml:trace>
  <inkml:trace contextRef="#ctx0" brushRef="#br0">6043 7094 8334,'-8'-6'-57,"0"4"84,3-3 0,4 5 249,-4 5 1,5 9 205,5 10 0,3 4-164,6 6 1,2 2-1,3 7 1,-2 4 359,7 0-483,0-6 0,-1-3-8,1-9 0,0-6 89,4-13 0,0-5 101,1-10 1,-5-11-118,-1-12 0,-5-13-492,1-11 0,0-9-70,-5 0 0,3-7-575,-7 2 0,-2-4 877,1-1 0,-1-2 0,1 1 0,-4 1 0,-3 3 0</inkml:trace>
  <inkml:trace contextRef="#ctx0" brushRef="#br2">9740 7307 8357,'-7'-14'587,"6"0"65,-12 6-3,11 2-325,-10 6 1,9 0 0,-7 0 0,7 6-63,-2 3 1,-1 6-87,1 4 0,-6 3 102,2 6 1,1 5-243,-2 0 1,1 12-55,-5-3 0,-1 6-109,1-1 0,-5 4 38,0 6 0,-1 1-158,1 4 0,5-4 320,-1 4 0,6-10-55,4-5 0,4-11 40,-4-7 1,10-7-21,4-8 0,8-6-110,2-3 1,7-16 3,-3-8 0,4-14-187,2-10 1,-6-1 137,1-8 0,-7 6 14,2-2 0,-4 6 154,-6 4 0,-3 5-128,-6 9 0,-6 4 239,-3 5 0,-10 7-167,-5 4 1,-9 10-469,-5 8 0,-3 5-170,-2 5 0,2-4 643,3-5 0,3 5 0,7 2 0</inkml:trace>
  <inkml:trace contextRef="#ctx0" brushRef="#br2">8233 7279 7901,'6'-8'0,"-3"2"551,6 6-167,7 0-138,0 0 1,9 0 214,-6 0 0,5 0-92,-5 0 0,5 4 31,-5 1 0,1 6-46,-1-1 1,-8 7-110,3 2 0,-7 1-233,2-1 0,-6 4 95,2 5 1,-8 2-149,-2 3 1,-11 3 82,2 7 1,-8-5-231,3 0 1,-5-11 110,5 1 0,-4-4-271,4 0 159,0-4 189,5-6-3,6-6 0,9-1 3,13-7 0,2 0 37,8 0 1,-2 0-27,2 0 0,3 0-18,-4 0 1,-1 0 21,2 0 0,-5 0 429,5 0-249,-7 6 1,2-3 250,-9 7-115,-4-1 0,-8 5 215,-2 0 0,-9 1-254,-6-1 1,-6 0-108,1 0 0,-9 1-313,-5-1 1,-3 5-507,-2 0 1,1 1 500,-1-1 6,7-9 0,-5 15 1,4-9-1</inkml:trace>
  <inkml:trace contextRef="#ctx0" brushRef="#br2">6398 7720 8085,'-20'1'-287,"6"4"550,-1-4 0,9 7 0,-3-3 355,4 5 1,3 2-594,2 2 0,2 2 52,3 3 1,3-1-30,6 5 0,0-5 105,0 1 1,5 1-7,0-1 0,0 2-78,-5-2 0,1-2-163,-1 7 0,-2-7 80,-2 2 0,1 1 25,-6-1 0,-1 0 15,-4-4 0,0-1 43,0 0 0,-6-1-226,-3-4 1,-6 2 117,-4-6 1,2 4-246,-7-4 1,2 0-114,-1-5 397,-4 0 0,-2-13 0,-7-3 0</inkml:trace>
  <inkml:trace contextRef="#ctx0" brushRef="#br2">6214 7833 8132,'19'0'-223,"0"0"0,4-4 36,-4-1 1,6-5 614,-1 6 1,8-6-172,1 5 0,6-6-257,-1 2 0,-3-4 0,0-1 0</inkml:trace>
  <inkml:trace contextRef="#ctx0" brushRef="#br2">7223 7634 7802,'0'-8'2510,"0"-4"-1504,0 10-276,0-4-434,0 6 0,0 6-53,0 4 1,-2 4-7,-2 5 0,2-2-81,-3 7 0,5-2-82,5 2 0,-2 2-234,7-2 0,-1 3 187,5 1 0,2 1-123,3-1 1,-3-4 3,3 0 0,-2-2-116,2 2 0,-8-2 28,4-3 0,-4-4 116,3 4 1,-6-8 326,-3-1 1,-4-1-92,-1 6 1,-6-3-87,-4-2 0,-7 2-27,-2-2 0,-6-2-254,1 1 0,2-4 104,-2 4 0,2-1-843,-2 2 1,-2-4 933,2-6 0,-3 0 0,-1 0 0</inkml:trace>
  <inkml:trace contextRef="#ctx0" brushRef="#br2">7223 7734 8022,'16'-13'454,"3"4"0,3-4 696,6 4 0,9-4-218,5-1 1,3 4-402,7 1 0,0-1-531,5-4 0,0 0 0,-1 0 0</inkml:trace>
  <inkml:trace contextRef="#ctx0" brushRef="#br2">6811 7847 8349,'14'8'-1031,"0"3"853,0-6 0,5 6 578,0-1 1,5-2-842,-5 1 0,5-4-200,-5 4 641,6-6 0,-9 4 0,4-7 0</inkml:trace>
  <inkml:trace contextRef="#ctx0" brushRef="#br2">6953 7833 8277,'-14'7'799,"4"-6"-486,1 4 1,-1 1-46,-4-1 1,1 6-348,4-2 0,-2 4-1050,6 1 1129,0 1 0,-1-1 0,-2 0 0</inkml:trace>
  <inkml:trace contextRef="#ctx0" brushRef="#br2">7778 7762 7719,'6'14'-1012,"-3"-4"1818,6-1 0,1 1-339,4 4 0,0-4-649,1-1 1,0-4 43,4 4 1,-3-6-524,3 2 0,-3-3 661,-2-2 0,0 0 0,1 0 0</inkml:trace>
  <inkml:trace contextRef="#ctx0" brushRef="#br2">7920 7791 8054,'-14'14'472,"-1"0"1,1 0-199,0 0 0,4 2-611,1 3 1,-1 3 336,-4 7 0,0 6 0,0 1 0</inkml:trace>
  <inkml:trace contextRef="#ctx0" brushRef="#br2">9000 7634 8057,'-8'0'422,"-4"7"0,10 0 0,-1 6-178,6-3 1,5 1-233,6-7 1,0 6-268,1-5 1,4-1-601,0-4 0,4 0 855,-4 0 0,0-6 0,-5-2 0</inkml:trace>
  <inkml:trace contextRef="#ctx0" brushRef="#br2">9128 7549 8057,'-6'14'29,"-4"0"1,-4 4 64,-5 5 0,2 4 199,-7 16 1,0 3-901,-4 11 231,6-1 1,-5 1-1,5 0 1</inkml:trace>
  <inkml:trace contextRef="#ctx0" brushRef="#br2">2190 10193 8305,'-22'-6'480,"-5"-2"314,18 0 1,-3 2-224,17 6 0,5 0-308,9 0 1,7 1 31,8 4 1,5-2-170,-1 7 1,3-6 87,2 6 0,1-7-217,3 2 1,4-4 84,6-1 0,-5 0-403,0 0 0,-6 0 181,1 0 1,-4-6-512,-5-3 0,-3 2 178,-7 3 0,-6-3-616,-3 2 153,-3-6 0,-8 8-273,-3-6 1209,-4-1 0,-7-10 0,-2-2 0</inkml:trace>
  <inkml:trace contextRef="#ctx0" brushRef="#br2">2816 9909 8305,'-15'-14'0,"3"4"194,2 1 0,2 6-11,4-2 0,4 3 22,0 2 1,3 8-23,11 6 0,-1 1 631,10 3 0,-4 3-237,5-2 0,0 2-317,4-3 0,1-2-92,-1 3 1,0-8-102,1-1 0,4-7-110,0 2 0,7-4 100,-2-1 0,-4 0-119,0 0 0,-9 0 4,-2 0 0,-10 5 13,1 0 1,-9 6 32,0-2 1,-18 5 46,-11 5 0,-10 10-55,-14 9 1,-4 9 12,22-21 1,-1 0 0,1 3 0,1 1-672,-1 3 1,-1 0 0,-2-3 0,1 0 242,-1 3 1,-1 0 434,3-2 0,-1-2 0,-2-1 0,0-2 0,-27 25 0,1-4 0,1 0 0</inkml:trace>
  <inkml:trace contextRef="#ctx0" brushRef="#br2">2389 7563 10873,'-9'-22'-256,"-1"-6"0,1-1-128,-6-4 0,6-2 0,1 0 627,2-1 1,1-2 32,5-4 0,-2 4-133,-2 0 0,0 6 147,-5-1 1,4 9-173,-4 5 1,-2 0-121,-8 5 1,1-2 50,-5 12 0,-1 0-122,-4 9 0,-6 5 182,1 9 0,-5 3-171,5 6 1,0 2 125,4 3 1,7 4 80,3 5 1,5 3 5,5 2 0,4 8-5,10 7 1,6-1-38,12-4 1,3 7-11,12 2 1,4-1-285,-18-32 1,0 0 0,1 1 0,0 1 228,-3 1 0,-1 0 1,2-2-1,0-1-3,15 24 1,-4-8-506,0-6 1,0-8-21,-1-12 1,1-8 444,-6-11 1,-4-10-19,-1-8 0,0-13 481,0-11 1,-4-11-353,-9-8 1,1-1 191,-6-9 0,-1 0-25,-4-9 1,-1-5-223,-1 36 0,-1 0 1,-3-1-1,-2 0-339,-3-1 1,-2 0 0,-3-2 0,-1 1 264,-1 3 1,-2 0 0,0 3-1,-1 1-115,0 2 1,-1 2 0,-20-28-191,-1 8 1,0 19 81,1 15 1,-1 13 117,0 10 1,7 14 161,3 15 0,3 12 0,1 11 0,1 3 0</inkml:trace>
  <inkml:trace contextRef="#ctx0" brushRef="#br2">8332 6923 8294,'-14'-4'-191,"0"-1"0,-1 0-135,1 5 0,-5 0 1,-1 0 475,-2 0 0,3 13 38,-5 6 1,-1 6-289,-9 3 1,4 7 135,-3 3 0,8 8-5,1 1 1,7 7-70,-2-2 1,3 7 79,2 7 0,4 7-161,5-31 1,1 1-1,2 2 1,1 0 173,-2 0 1,1 0 0,1-1 0,2 0 93,1 2 0,1-2 0,1-1 1,1 0-71,4 7 0,1-1 0,-1-6 0,0-2 0,2 0 1,1-1-1,18 29-275,8-3 1,10-12 327,4-2 1,3-12-224,2-7 1,-5-16-15,0-7 1,-4-10 14,4-10 1,-5-9 71,5-19 1,-6-12 151,-22 18 0,-1-2 0,0-4 0,-1-2-177,0-2 1,-2-1-1,-1-3 1,-3-1 109,-1-5 0,-1-1 0,-3 4 0,0-1-40,-3-4 1,-2-1 0,-2 4 0,0-1 11,-1-7 1,-1 0 0,-5 3 0,-1 1-55,-2-2 0,-2 0 1,-2 0-1,-2 1 46,-4 1 0,-1 1 1,-3 1-1,-1 1-116,-2 2 1,-2 1 0,0 5 0,-2 3 60,4 4 1,-1 3 0,-25-17 269,1 18 0,-4 19-374,-9 18 0,-11 31-41,32-6 0,0 4 0,-2 1 0,2 3 169,-1 5 0,1 1 0,-2 1 0,0 1 0,3 4 0,0 1 0</inkml:trace>
  <inkml:trace contextRef="#ctx0" brushRef="#br2">9853 6895 9904,'-19'-27'-303,"0"3"1,-1-1 104,1 6 0,2 0 0,-6 5 495,3 0 1,-1 6-295,2 3 0,-1 4 139,-4 1 0,-3 7-159,4 8 1,-6 10 83,-4 8 0,1 13-49,-6 1 1,1 12-103,-6 2 1,23-24 0,2 1 145,-1-1 1,0 1 0,3 3-1,1 1 67,-3 0 1,2 1 0,4-1 0,2 1 75,2 0 1,2-1 0,1 1 0,2 0-82,2-1 1,2 1 0,2 0 0,0 1-67,1 1 0,2 0 0,3-1 0,2-1 57,2 2 1,3 0 0,3-3 0,3-2-106,3 1 1,2-1 0,0-6 0,1-2-121,0 0 0,1-2 1,27 15 57,-4-11 0,5-17-190,-1-8 0,3-10-18,7-13 0,5-12 181,-32 5 0,-2-5 0,-1-2 0,-1-3 61,-1-3 1,-1-3 0,-3-5 0,-2-4-266,1-3 1,-1-2 0,-5 0 0,-2 0 361,-3 1 1,-3 0 0,-2 2-1,-2 0-38,-1-2 0,-1 0 0,-4 7 0,-1-1-9,-1 1 1,-1 1 0,-3-30 76,-9 15 1,-7 6-439,-16 4 0,-12 10 17,-12 9 0,-12 3 168,29 17 0,-1 1 1,0-1-1,0 1-368,1 4 1,0 1 0,-36-1 511,9 8 0,3 1 0,12 3 0,6-2 0</inkml:trace>
  <inkml:trace contextRef="#ctx0" brushRef="#br2">11545 15922 8268,'-14'-14'78,"6"0"1,2 8-12,6 6 0,0 6 245,0 8 1,6 8-72,4 7 1,-2 5 40,1 9 1,-6 8-92,2 6 0,-4 6-35,-1 8 0,0 3-126,0-3 1,0-3-81,0-11 0,0-3-40,0-7 0,0-8 365,0-15-550,0-3 195,0-13 1,0-12-217,0-14 0,0-13 63,0-16 1,2-13-103,3-16 0,-2 35 0,2-1-18,1-6 1,2 1 0,1 1 0,1 2 203,-1 3 0,1 1 0,14-29 88,-6 12 1,6 13 303,-5 10 1,2 17 328,-2 8 1,-4 13-321,4 11 1,-8 13 308,-1 15 0,-7 7-173,2 12 0,-4-2-325,-1 6 1,0-3-308,0-1 1,0-2-506,0-13 1,2-6 358,3-7 0,4-8 390,10-7 0,-1 2 0,5-7 0,1 7 0</inkml:trace>
  <inkml:trace contextRef="#ctx0" brushRef="#br2">11901 16320 8268,'6'8'659,"3"3"-405,10-6 0,4 0-330,5-5 1,5 0 74,0 0 1,8-2 0,2-2 0,6-11 0,8-7 0</inkml:trace>
  <inkml:trace contextRef="#ctx0" brushRef="#br2">12981 15695 8229,'-19'-27'0,"0"3"0,2 4-68,7 6 1231,-2-1-645,4 8 0,-5 2-2,4 10 1,-4 6-455,4 12 1,1 10 71,-2 20 0,2 0-203,-1 14 1,3-1-181,6 5 1,0 0 222,0 0 0,6-4-265,3-1 1,-1-1-375,2 1 0,-5-6 170,4-13 0,-6-6-230,2-12 1,-4-7 236,-1-3 0,-7-10 488,-8-4 0,1-10 0,-19-9 0,3-8 0</inkml:trace>
  <inkml:trace contextRef="#ctx0" brushRef="#br2">12512 16150 8229,'14'-14'-97,"7"1"236,3 4 1,2 2-111,3 7 1,4-5 87,0 1 1,8-3-934,2 3 816,0 2 0,12-17 0,-5 3 0</inkml:trace>
  <inkml:trace contextRef="#ctx0" brushRef="#br2">13209 15965 8229,'14'0'576,"0"0"1,0 5-237,1 0 1,0-1-312,4-4 1,0 5-312,10 0 1,-9-1-592,9-4 1,1 0 361,3 0 0,-2 0 511,-7 0 0,-3-12 0,-7-4 0</inkml:trace>
  <inkml:trace contextRef="#ctx0" brushRef="#br2">13379 15851 8216,'0'15'0,"0"-1"0,0 6 188,0 4 0,0 4 22,0 6 1,5-4 198,0 3 1,0 0-356,-5-5 1,1 9-338,4-9 1,-4-1-15,4-3 0,-3-5 154,-2 4 0,5-5-847,-1 1 990,1-4 0,1 0 0,2-1 0</inkml:trace>
  <inkml:trace contextRef="#ctx0" brushRef="#br2">13735 15482 8068,'-2'14'184,"-3"0"1,4 8 229,-4 7 0,4 7 632,1 11 0,0 15-638,0 9 1,0-29-1,0 1-525,-1 0 1,2 0 0,1-1 0,0 1 240,1 0 0,-1-1 0,1-1 0,0 0 0,-1 4 0,1 0 0,3 1 0,1-2 51,1-1 1,3 0-373,1-1 0,1-2 0,9 25 0,7-2 0</inkml:trace>
  <inkml:trace contextRef="#ctx0" brushRef="#br2">12967 14728 7763,'-46'-38'0,"0"0"0,3 0 0,1 1 0,2 3 0,0 3 66,2 1 1,0 3-1,-5 2 1,-1 3-284,-5-3 1,-2 2 0,3 7-1,-2 2 420,1 3 1,-1 3 0,2 3 0,-1 4-88,2 3 1,0 5 0,-4 6-1,1 4 71,-8 7 1,2 4 0,2 8 0,2 4-300,1 6 0,2 3 0,2 1 1,1 3 49,3 5 1,1 2 0,0 1 0,2 1-117,11-14 1,0 2 0,1-1 0,2-1 0,0 0 0,-1 0 196,0 2 1,0 1 0,1 0-1,2 0 1,1 2 0,2-1-41,-5 24 1,5 0-1,2 0 1,4 1 13,6 1 1,4 0 0,4-22 0,1 0 0,1 0 14,2-1 0,2 1 0,1-1 0,3 0 0,1-1 0,1 1 6,3 0 0,2 1 0,2-1 0,1-1 0,2-1 0,0 1 11,3 3 0,2 0 0,0 0 0,1-6 1,1 0-1,-1-2 6,13 21 0,1-2 0,2-2 1,1-1-6,2 0 1,3-2 0,5-8 0,5-5-4,6-2 0,3-6 0,-1-3 0,2-6-295,1-7 1,2-5 0,-20-8 0,1-2 0,2-2 271,4-2 0,1-2 1,1-3-1,-2 0 1,-1-3-1,2-1-35,3-2 1,0-3 0,0-1 0,-2-4 0,0-1 0,-1-3-155,3-3 1,0-1 0,1-3-1,0-2 1,0-2 0,-1-1 134,-2-1 1,-1-1-1,-1-1 1,-3-2-1,-2 0 1,0-1 91,-2 1 1,-2 0-1,0 0 1,-2-2 0,-1 0-1,-2 0-64,14-14 0,-4-1 0,-3 1 1,-3-2 299,-4 0 1,-5-2 0,-5 4 0,-5 0-17,-7 4 0,-3 0 1,-4 0-1,-4 0 338,-3 5 1,-3-1 0,-3-1 0,-3-1-311,-6-2 1,-3 0 0,-1-1-1,-3 0-67,-7-1 0,-3 0 0,-6-5 1,-3 1-409,-3 1 1,-2 0 0,-2-4 0,-2 0 124,-2-1 0,1 1 1,-1-2-1,0 1-465,1 0 1,-1 1 0,-3-1 0,-1 1 213,-2 3 0,-2 2 1,2 5-1,-1 3-190,-2 4 1,-1 3-1,0 5 1,-3 3 504,0-1 0,-1 2 0,0 0 0,0 1 0,-2 2 0,-1 1 0,3 1 0,-1 1 0</inkml:trace>
  <inkml:trace contextRef="#ctx0" brushRef="#br2">2019 1194 8150,'-22'-28'0,"2"-1"-336,5 1 0,6-1-26,0 1 844,5 6 0,0 1 995,8 7 0,11 6-438,8 4-717,4 15 0,6 6-18,0 16 1,5 8 118,-4 7-569,-1 5 1,-5 4 143,1 9 0,-6 9-54,1 1 1,-7-2-300,2-8 1,-4-3-68,-6-6 0,2-6-469,-6-4 0,0-9-1097,-5-5 1009,0-9 979,0 3 0,0-18 0,0 4 0</inkml:trace>
  <inkml:trace contextRef="#ctx0" brushRef="#br2">2261 1095 8150,'10'20'191,"-1"4"0,0 9-82,6 5 1,-1 14 278,0 5 1,0 16-788,1 2 1,-1 1-85,0 0 0,2-5-41,3-4 1,-3-6 247,3-9 0,-5-4-70,-5-10 1,-2-4 345,-7-5 0,0-7 78,0-3 1,-8-10-79,-7-4 0,-4-10 0,-4-4 0,-4-10 0,3-5 0,-7-3 242,-3-1 1,1 1-317,5 3 1,1-1-127,3 6 1706,4 6-1078,12 7 0,5 14 568,12 6 0,7 12-388,12 7 1,1 13 52,-1 1 1,2 0-143,3 1 0,-3-4-145,4-1 1,2-9-30,2-5 0,-2-9 133,2-10 0,-5-4 225,5-6 0,-6-13-238,1-6 1,-5-12 104,-4-7 0,0-16-367,-10-7 0,3-9-650,-7-6 0,-4 2 492,-3 34 1,-1 0-1209,2-4 1,0 1 1090,-3-1 1,-1 1-1,4-2 1,0 0-929,-1 4 0,-1 1 1,-1-1-1,0 0-1955,3-35 2955,-2 35 0,-2 0 0,0-33 0,0-7 0,0 40 0,0 0 0,0-1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3242 6653,'-30'0,"-3"0,17 0,-4 0,5 0,7-6,34-2,10-1,26-1,-7 7,-12-2,4 4,0 1,1 0,7-7,-3 6,-1-6,-16 7,-2-6,-16 5,10-6,-19 7,-40 7,4 0,-28 8,6 4,3 0,1 0,8-5,0 0,-17 0,9 0,-9-6,25-1,9-7,59 0,-8 0,32 0,-17 0,-2 0,-8 0,7 0,-7 0,3 0,-13 0,15 0,-23 0,10 0,-19 0,-2 0,-37 6,9-3,-26 7,7-6,-2 6,-6-2,-3 1,-3 4,-2-4,2 4,3 1,3-6,0 5,17-5,-1-1,25 6,2-11,20 9,10-7,10 3,14-3,7-2,7 3,-1-4,-4-1,-1-4,-4-1,-3-6,6 3,-16 0,3 2,-16 6,-16 0,2 0,-49 12,13 3,-28 8,9 4,0-3,-1 1,-3-1,3 1,-4-6,6 2,4-2,3-10,13 10,8-11,26 0,17-4,13-2,6-2,5-6,-1-4,4 4,13-7,-21 5,12 1,-24-6,0 11,-14-4,-3 0,-11 4,-38 8,8 5,-35 13,10-5,4 5,1 0,-1 4,0-4,1-1,5-5,3 9,11-12,16 6,30-13,20-3,6-10,-6-3,-1-6,1-1,0 1,-1 6,-4-4,0 2,-6 4,2-7,-12 12,5-6,-17 7,2 0,-35 7,-10 2,-10 4,-12 14,15-10,-7 11,18-9,1-3,6 5,1-7,13 7,2-6,19 0,15-9,15-17,9-3,-3-4,-7 10,-4 2,0 6,-6-6,3 4,-7-4,1 6,-7 0,-8 0,-58 6,-7 2,-28 0,17-2,20-6,4 0,0 0,11-8,-1-6,9 0,-2-19,7 3,6-13,14 0,17 7,7 1,0 12,-7-1,1 7,4-4,1 7,12-7,-10-1,11 0,-27 1,-2 7,-32 6,-11 2,-21 6,-4 13,3 6,3 1,6 4,6-2,-1 2,6 3,-1-4,3-2,8-1,7 1,15-12,16 2,13-15,-1-4,13-13,-4-1,5-6,-4-1,0 1,-5 1,5 3,-6-3,9 5,-18 6,-2 4,-46 43,4-10,-26 26,12-18,-1 12,-1-3,3 11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2318 9553 6951,'-8'0'773,"2"-1"405,6-4-702,0 4-92,0-6-227,0 7 291,0 0-443,0 7 1,0 0 138,0 8 0,0-1-52,0 0 1,0 5 57,0 0 1,1 6-138,4-1 0,-3 9 125,2 5 1,-2 0-168,-2 5 0,2-4 53,2 8 1,-2-2 54,3-3 1,-4 3-7,-1 2 1,2-3 11,2 4 1,-2-4 98,3-2 1,-4 7-103,-1 4 1,0 0 159,0-1 0,0 4-81,0-4 0,0 2 2,0-2 1,0 1-37,0-5 1,0 1 3,0-2 0,0-1-132,0 6 1,0-6 80,0 1 0,0-7-24,0-2 0,0-7 35,0 2 1,0 2-105,0-2 0,0-4 91,0-6 0,0 1-65,0 5 1,0-3 16,0-2 0,0 1-1,0-6 1,0 2-186,0-2 1,0-3 123,0 3 0,0-4-441,0 0 115,0-1-211,0 0 1,0-4-191,0-1 140,0-6 1,5-4-113,0-14 0,1-7 731,-1-11 0,-4-10 0,6-7 0</inkml:trace>
  <inkml:trace contextRef="#ctx0" brushRef="#br0">2432 9411 8388,'-7'-14'-1640,"4"5"983,-6-1 676,6 7 483,-10-3 0,10 1 128,-7 0 107,7 0-163,-3 5-327,6-6 0,1 5-63,4-4 0,9-2-32,10 3 1,3-1-165,1 5 1,7 0 129,3 0 1,8 0-209,1 0 0,7 0 131,-2 0 1,-1 0-115,1 0 1,-5 0 57,5 0 0,-4 0-163,4 0 1,1 0 181,9 0-201,-3 0 1,8 0 390,-5 0 0,-2 0-104,-8 0 1,-1 0 64,-4 0 0,-1 0-32,6 0 1,7 0 81,7 0 0,-1-2-73,1-2 0,-6 0-12,2-5 0,-5 6-7,-5-2 0,1 2-143,-5-2 1,6 4-72,-2-4 1,3 5 108,2 5 1,-11-2-41,-4 6 1,-4-1 61,0 2 0,-3 1-1,-7-7 0,-1 6 7,-3-5 0,-4 1 452,-5-1-437,-1-4 1,0 7 164,0-3-312,-6-3 153,5 4 1,-7-5-91,4 4 64,-4-3 0,-1 6-121,-1-4 0,1 0 73,-5 5-7,0 0 1,0 7 6,0 3 1,0-3 14,0 3 0,0-2-3,0 2 1,0-1 1,0 5 1,0 1 2,0 5 1,0-1-2,0 0 0,0 7-6,0 3 0,0 5-32,0 4 0,0 2-5,0 3 1,0 3-7,0-2 1,0-3-8,0 2 1,0 0 93,0 5 1,0 0-62,0 0 1,0 5-35,0-1 0,0 1 30,0-5 1,0-5 204,0 0 1,0 0-39,0 5 0,0 0 102,0 0 0,0 3-117,0-3 1,0 4 154,0-4 0,0 0-188,0 4 1,-5-2 25,1-2 0,-1 0-142,5 0 0,0-7 136,0-3 0,5-4-374,-1-5 1,6-8 89,-5-6 1,1-12 171,-1 3-634,-4-11-142,6 3 0,-7-14-2165,0-2 3021,0-10 0,-7-3 0,-1-7 0</inkml:trace>
  <inkml:trace contextRef="#ctx0" brushRef="#br0">2417 11615 8223,'-14'-5'0,"0"0"11,6-6 1,0 10 211,3-4 184,4 3-219,-5 2 0,12 0 36,3 0-25,4 0 0,4 5-13,7 0 0,6 1-8,13-1 0,10-4-62,4 4 1,7-2-1237,2 2 1088,0-3 0,7 4-58,-7-6 1,4 0-183,10 0 0,-37 0 0,1 0 204,6 0 1,0 0 0,-2 0 0,0 0 418,-3 0 1,0 0-211,0 0 1,0 0 0,-2-2 0,-1-1-23,5 1 1,1 0 86,1-1 0,0 1-105,-2 2 0,-1 0 1,-1-2-1,-1-1 296,32-2 1,-5 1 128,-10 4-378,-2-7 1,4 6-145,-6-4 1,-3 2 67,-7-2 0,-1 3-252,-13-2 1,-1 2-612,-9 2 457,-2 0 1210,-13 0-1602,4 0 1226,-10 0-2353,4 0 808,-6 0 1045,0 0 0,-6 0 0,-2 0 0</inkml:trace>
  <inkml:trace contextRef="#ctx0" brushRef="#br0">2446 9269 8290,'-14'0'-719,"6"0"1,-3 2 917,6 2 140,0-2-22,5 4-244,0-6 1,0-1 74,0-4 0,2-3-67,3-6 1,7-7 101,7-2 1,8-4-128,1-2 0,4-1-1,11-3 0,1 2-32,8-7 0,2 5-107,-7-5 0,5 4 43,-4-3 1,-1 3 92,-4-4 1,-1 5-81,1-5 0,1 5 49,4-5 1,-4 7-170,3-2 0,-2 4 30,-3 5 0,-5-1 44,-4 6 1,-3-5 54,-2 6 1,-4 3-21,0 6 145,-7-1 1,3-2-81,-5 2 0,-6 4 194,1 6 173,-7-6-194,9 4-80,-10-11-40,11 12-50,-5-6 11,-1 7-57,6 0 0,-10 0 77,7 0-37,-7 0 16,3 0-59,0 0 24,2 0 0,7 0-3,-1 0 1,0 0 5,0 0 0,7 0 8,2 0 1,4 0-22,2 0 1,-1 0 14,1 0 1,4 0-29,0 0 0,0 0 28,-4 0 0,4 2-10,0 3 0,5-4-8,-5 4 1,7-3 6,-3-2 0,5 0 79,0 0 1,12 0 361,3 0-366,15-7 0,-7 6-29,6-4 1,-8 3-18,-10 2 1,-3 0 5,-2 0 1,2 0-115,7 0 44,0 0 0,0 2 51,0 3 1,-2-4-118,-3 4 1,-8 1 34,-6-1 1,-3 0 42,-2-5 1,0 0-32,-9 0 1,3 0 32,1 0 1,-4 0 38,0 0 0,-5-2-24,4-2 1,-5 2 308,1-3-297,-4-3-1,-7 7 9,5-6-20,-11 7 9,4 0-7,-12 0-30,4 0 0,-6 5-5,3 0 1,2 6 39,-6-2 0,4-1-1,-5 2 0,6-1 82,-6 6-86,7-1 0,-10 6 9,4 4 0,-4 3-8,-1 1 1,-2 2-29,-3 3 1,4 2 29,-4 3 9,3 3 1,-3-4-16,0 5 0,-6 1-152,1-1 0,-3 3 131,-1 2 1,-7-1-40,-3 6-1372,-3 0 1439,-8 5 0,5-2-5,-4-3 0,9-3 10,1-6 0,8-7 208,1-2 1,4-6-305,11-4 17,-3-4-124,9-6 0,6-7-347,7-7 1,7-8-702,7-11 1248,4-10 0,11-1 0,3-4 0</inkml:trace>
  <inkml:trace contextRef="#ctx0" brushRef="#br0">5545 8473 7273,'0'9'420,"0"1"1,0-1-142,0 6-137,0-1 0,0 2 45,0 3 1,0 3-73,0 6 1,0 2-6,0 3 0,-1-1-37,-4 6 0,3-2 2,-2 2 1,1 3-71,-2-3 66,3 3 1,-4 2-182,6-1 163,0 7 0,-5-1-9,0 9 0,1-8-18,4 7 1,0-2 58,0 3 1,0-5-1,0 0 0,0-1 274,0 1-299,-7 3 0,6-4 47,-4 6-992,-3 6 948,7-11 0,-6 10 68,7-10-170,0 3 0,-4 2 151,-1 0 1,0-4 10,5 4 0,0-1-69,0 10 1,-5-11-6,1 2 1,-1-8-16,5 3 0,0-11-131,0 2 1,1-5-52,4 0 67,-3-4 0,6-5-181,-4-1 1,-2-4-129,3 0 742,-4-7 1,4 4-690,0-7 0,-1 0-99,-4 0 9,0 1 0,0-6-390,0 0 817,0-5 0,-6 8 0,-2-4 0</inkml:trace>
  <inkml:trace contextRef="#ctx0" brushRef="#br0">4877 11501 6466,'2'-16'389,"2"-3"1,9 2 220,6-7-322,6 1 0,-3-6 1,8-4 99,4 0 0,2-7-208,7 2 0,-1 2-27,1-2 0,-2 0-62,-3-4 0,-3 7-45,-7 6 1,-6 3-1180,-3 7 481,-3 6 652,-2 0 0,-6 5 0,-2-6 0</inkml:trace>
  <inkml:trace contextRef="#ctx0" brushRef="#br0">3256 10122 8058,'-23'0'-231,"-1"0"1,7 0 600,-2 0-157,9 0 1,2 0 336,3 0-27,4 6 0,1 1-221,9 2 1,10 2-29,5-6 1,9 1-161,5-1-61,9-3 1,2 4 326,4-6-1313,-4 0 875,-7-6-9,1 4 0,-5-9 16,0 6 0,-5 1-50,5 4 1,-8 0-177,-2 0 0,-1 0 116,-8 0 0,0 4-29,-5 1 0,-6 6 178,-3-1 611,-4 2-654,-1 2 0,-6 7 91,-3 3-85,-10 2 143,-3 9 1,-2-2 206,0 10 0,2-3-50,-2 7 1,-1 3 150,6 3 1,-5 3-107,5 6 0,1-5 94,3 0 1,3 0-318,2-5 0,-1 1 76,6 0 0,1-11-40,4-9-89,0-3 1,0-3-305,0-3 0,1-8 166,4-7 0,-2-4-1134,7 4 901,-7-5 1,5 2-1316,-4-6 851,-2 0 815,4 0 0,-6-6 0,0-2 0</inkml:trace>
  <inkml:trace contextRef="#ctx0" brushRef="#br0">2318 11913 8090,'-14'0'-216,"-1"0"-168,8 0 1,0 2 382,7 3 1,0 3 447,0 6 0,0 0-86,0 0-89,7 0-257,-6 7 1,10-5-10,-6 3 15,6-3-42,-9-9 0,6 6 4,-4-3 0,-2-3-1,3 3 0,-4-1 7,-1 6 0,-1 0 16,-4 4 0,-3-1-42,-6 5 0,4-5-8,1 1 24,6 3 12,-10-6 0,11 4 222,-2-6 16,2 1-174,2-1 0,2 0 121,2 0 0,4 1-131,6-1 0,4-5 12,-4 1 0,8-2-9,-8 1 0,-1 2 43,-3-6-201,-1 6 150,5-3 1,-6 1 6,-3 1 202,-4-7-224,-1 10-22,-6-6 1,-2 9 13,-6 3 0,-5-1-35,0 5 0,-6-5-113,1 1 0,-3-4 88,-1 0 1,-1-6-174,1 1 0,1-7-788,3 1 407,-2-8 355,10-10 0,-3-10 242,9-9 0,4-10 0,6-8 0</inkml:trace>
  <inkml:trace contextRef="#ctx0" brushRef="#br0">2389 12212 8090,'14'-8'0,"0"2"-63,1 6-12,-1 0 256,6 0 0,-4 0 357,3 0 0,-5 6-300,-4 3 0,3 9-123,-4 1 1,-3 1 17,-1-1 0,-3-1-9,-2 5 1,-2-5-229,-3 1-39,-3 3 225,1-6 1,-6 4-334,3-6 138,-2 7-5,-2-5 1,4 3-45,1-10 1,5 4 123,0-4-45,2-2 67,2 5 0,6-10-1,4 3 1,4-4-384,5-1 170,-3 0-27,11 0 0,-5-5-384,6 1 294,1-7 83,-7 3 1,3-5-537,-6 4 800,0-4 0,-5-1 0,0-8 0</inkml:trace>
  <inkml:trace contextRef="#ctx0" brushRef="#br0">2744 12240 8090,'15'0'-75,"-7"0"0,4 7-163,-2 2 1,2 2 944,3-1-252,-1 2-251,0-4 0,0 0-504,0-3 154,7-4 1,-5 4-440,3 0 399,-10 0 1,4-5 53,-4 0 132,-2 0 0,5-7 0,-4-1 0</inkml:trace>
  <inkml:trace contextRef="#ctx0" brushRef="#br0">2915 12098 8090,'-5'10'407,"1"-1"1,-3 1 67,3 4-239,2 0-60,-4 0 1,6 0-52,0 1-119,-7 5 140,6-4 1,-6 9-91,7-6 0,-1 5-96,-4-5 0,4 1-365,-4-1 0,3-8 19,2 4 1,0-9-1204,0 3 1589,0-5 0,-6-11 0,-2-8 0</inkml:trace>
  <inkml:trace contextRef="#ctx0" brushRef="#br0">3029 11899 8074,'14'0'19,"-6"6"0,-2 4 787,-6 9-473,0-3 0,0 11-90,0-4 0,-1-1-219,-4 2 1,-1-5 44,-4 5 0,2-2-156,3 2 1,4 1-456,-4-6 303,4 0 171,1-5 0,1 0-233,4 0 44,-4-6 213,12 5 0,-5-10-89,6 7 0,0-7-86,1 1 1,4 0-3,0 0 1,0-1-130,-5 7 0,-2-1 53,-2 6 0,1-1 297,-6 0 0,-1 0 0,-4 0 0,-1 1 674,-4-1 1,2 0-505,-7 0 0,1-1 1164,-5-4-613,0 4-614,-1-11 0,-4 9-394,0-7 0,0 1-108,5-5 0,0 0 395,0 0 0,-7-12 0,-1-4 0</inkml:trace>
  <inkml:trace contextRef="#ctx0" brushRef="#br0">3256 12084 8074,'29'-8'-169,"-1"-5"1,1 10 986,-1-6-236,-6 6-290,5-4 0,-16 9 77,3 3 0,-7-2-176,2 6 1,-6 1-116,2 4 0,-3 0 28,-2 0 1,-2 7-154,-3 3 1,2-4-12,-6-1 57,5 3 1,-7-4-355,7 5 192,-1-5 96,5-4-197,0-1-211,0-6 360,6 1 1,2-1-54,6-7 1,2 0-36,3 0 0,-3-7-191,3-2 0,-3-4-314,-2-1 325,6 0 383,-4 0 0,5-7 0,-7-1 0</inkml:trace>
  <inkml:trace contextRef="#ctx0" brushRef="#br0">3697 12041 8013,'14'7'0,"0"1"263,1 6 0,5-5 409,4 1 1,3-2-413,1 1 1,5 2-5,1-6 1,3 4-301,-3-4 55,-1 6-254,-5-9 1,-4 9-283,0-6 0,-7 4 29,2-4 1,-5 1-888,-4-1 1383,2-4 0,-10-1 0,4-8 0</inkml:trace>
  <inkml:trace contextRef="#ctx0" brushRef="#br0">4081 11842 7986,'0'14'0,"0"1"0,-2-1 194,-2 0-199,2 7 0,-11 1-6,4 6 1281,-4 1-550,5-1-477,-4 1 1,4 4-84,-6 0 0,-1 0-164,1-5 0,2 1-355,2-1 1,-1-6 98,6-3 0,-4-3-465,4-2 725,0-6 0,-1-1 0,-2-7 0</inkml:trace>
  <inkml:trace contextRef="#ctx0" brushRef="#br0">4237 11785 7986,'15'-7'0,"5"-1"274,4 3 1,-2 3 421,2-2 1,-7 4-268,2 4 0,-10 4-71,-4 6 0,-3 2-150,-2 3 0,-7 2 28,-2 2 0,-8 4-134,-2-3-112,0 3 11,4 1 1,1-1-181,0-3 0,6-4 103,3-5 1,-1-1-74,1 0 1,2-6 67,8-3 1,3-4-24,6-1 0,7 0 108,2 0 1,4 0-7,2 0 1,4 0 288,0 0-102,6-6 1,-9 4 0,4-4 79,-11 6 1,3 0 268,-8 0-108,-5 0 1,-7 6-64,-6 4 1,-3 2 59,-6 3 0,-9 4-228,-15 0 105,-3 6-246,-7-3 0,-6 11-1231,-3 0-682,-3 7 988,-2-4 1,6 5-2213,4-3 3083,-4 3 0,6-8 0,-4 7 0,4-1 0,6-1 0</inkml:trace>
  <inkml:trace contextRef="#ctx0" brushRef="#br0">6199 9397 8041,'-14'0'8,"0"0"97,0 0 0,4 0 607,1 0 70,6 0-213,-4 0-329,7 0 0,11 0-39,4 0 1,13 0 111,0 0 0,12 0-148,3 0 1,1 0-92,8 0 1,-5 0 59,5 0 0,-4 0-272,4 0 0,2 0-36,7 0 1,4 0-48,6 0 0,0 0 182,0 0 0,-6 0-14,-3 0 0,-5 0-32,-5 0 0,3 0 164,-3 0 1,8 0 188,2 0 1,-1 0-108,-4 0 1,-5 0 82,1 0 1,-12 0-253,1 0 0,-9 0 134,1 0 1,-6 0-186,-4 0 1,1-5 103,-6 1 0,5-7-585,-5 1 1,0-3 121,-5-1 1,0-5-520,0 0 1,-4-6-942,-1 1 1878,-6-3 0,4-1 0,-7 0 0</inkml:trace>
  <inkml:trace contextRef="#ctx0" brushRef="#br0">7934 9141 8196,'9'0'-468,"1"0"1,-1 0 533,6 0 1,4 5 930,0 0 1,6 6-485,-2-2 1,4 2 42,2-1 0,-1 2-168,1-2 1,-3 2-153,-2 3 1,1-6-162,-6 1 0,0-7 108,-4 2 1,-6 1-239,1-1-57,-7-1 1,0-2-127,-13 3 1,-7-1-549,-16 11 1,-5-3 408,-9 12 1,-9 0-305,-5 4 1,-1 2 345,5 3 0,0 4 0,0 5 0</inkml:trace>
  <inkml:trace contextRef="#ctx0" brushRef="#br0">6597 9738 8009,'-9'-14'0,"0"0"0,-1 4-329,-4 1 1,0 6 289,-1-2 1,1-1 503,0 1 1,4 0-273,1 5 0,1 2-56,-1 2 0,-2 0-145,6 5 0,0 2 117,5 8 1,0-1-40,0 5 1,2 2 33,2 9 0,0 2-115,5 7 1,-1-5 27,1-1 0,2 0-12,-6 1 1,2 1-64,-3-6 1,-2 5 66,3-5 1,-4 1-134,-1-6 0,0-1 92,0-3 0,-5-2-82,1-3 0,-9-5 89,-1 0 0,-2 0-273,-8-4 1,1-4-104,-6-1 0,-1-4 401,-3-1 0,-3-6 0,-7-2 0</inkml:trace>
  <inkml:trace contextRef="#ctx0" brushRef="#br0">6199 10094 8020,'35'-15'-344,"3"1"0,3 0 295,2 0 0,-7 4 49,-3 1 0,-3-1 206,-1-4 1,-2 5-19,-4-1-188,4 7 0,-11-10 0,4 5 0</inkml:trace>
  <inkml:trace contextRef="#ctx0" brushRef="#br0">6697 10037 7494,'14'0'-754,"0"-7"620,7 6 1,-5-10 199,3 6 0,-8 0-162,-2 5 0,-4 0-384,4 0 480,-5 0 0,2 7 0,-6 1 0</inkml:trace>
  <inkml:trace contextRef="#ctx0" brushRef="#br0">6697 10165 8069,'-8'6'0,"2"-3"94,6 7 158,0-7 1,6 3 179,4-6 1,4 0-368,5 0 1,3-1 21,6-4 1,5 2-535,1-7 1,4 2 251,-5-1 0,0-2 195,-5 6 0,1-6 0,-1 3 0</inkml:trace>
  <inkml:trace contextRef="#ctx0" brushRef="#br0">7223 9809 8024,'-5'15'307,"1"-1"1,-1 2-34,5 3 0,0 1-252,0 4 1,0 3 51,0-4 0,1 4 33,4 2 0,-2-1-64,7 0 0,-1-4 116,5 0 1,1-2-317,-1 2 1,0-4 81,0-6 0,1 1-151,-1-1 1,-2 0 86,-2 0 1,1-4 166,-6-1 260,-1-6-247,-4 10 0,-6-10 163,-3 7 1,-4-2-36,-1 1 1,-5 4-203,0-4 0,-6 4 164,1 1 1,2 2-428,-2 3 1,5-5-54,-5 0 1,7-1-227,-2-8 0,3 4 575,2-4 0,0 0 0,0-5 0</inkml:trace>
  <inkml:trace contextRef="#ctx0" brushRef="#br0">7223 9937 7945,'10'0'80,"-1"0"0,0 0-183,6 0 1,-1 0 1161,0 0 1,7-4-420,2-1 1,6-2-755,4 3 0,-1 1-129,5-7 0,5 5 243,0-4 0,4-1 0,-10-4 0</inkml:trace>
  <inkml:trace contextRef="#ctx0" brushRef="#br0">6555 10904 7962,'0'-14'181,"0"0"69,0-1 1,0-4-165,0 0 0,0-1 97,0 1 0,-2 3 11,-3-3 1,4 3-80,-4 2 1,-3 2 72,-1 2 0,1-1-197,-2 6 0,-1 1 80,-8 4 0,2 6-164,-7 3 0,7 6 86,-2 3 1,3 1-55,2 10 0,1-4 27,4 8 1,-2-3 27,6-1 1,2 1-18,8 3 0,4-3 45,10 3 0,-2-4-36,7-6 0,-5 3 39,5-7 1,-2-1-131,2-3 0,-4-1 71,-6 0 1,-1 0-151,-4 1 1,3-1 116,-8 0 1,1 0 40,-5 0 1,-2 1 20,-2-1 1,-9 0-44,-6 0 0,-6 0 100,1 1 1,0-1-79,-4 0 0,3-4-13,-8-1 0,3-6 35,1 2 1,5-3-451,1-2 1,5-8 453,-1-7 0,4-5 0,0-9 0</inkml:trace>
  <inkml:trace contextRef="#ctx0" brushRef="#br0">6640 11018 7984,'14'0'-73,"1"0"1,-1 0-106,0 0 231,0 0 0,0 0-69,1 0-385,-1-7 0,-5 6-140,1-4 541,-7 4 0,-3 1 0,-8 0 0</inkml:trace>
  <inkml:trace contextRef="#ctx0" brushRef="#br0">6612 11203 7984,'0'7'377,"6"-2"12,3-10 0,9-2-65,1-8 0,8 6-290,1-1 0,2-4 110,8-5 1,-2 2-323,2 7 0,2-1 97,-7 7 0,-1-6-366,-9 5 0,3 1 111,-8 4 0,1 1-281,-4 4 617,-1 3 0,0 6 0,0 0 0</inkml:trace>
  <inkml:trace contextRef="#ctx0" brushRef="#br0">7209 10790 8154,'0'8'1083,"1"3"-934,4-6 0,-3 6-151,2-2 1,3 4 117,-2 1 0,-1 2-69,-4 3 0,0 3 59,0 7 0,0 7 4,0 7 0,0-1 14,0 6 0,0-4-45,0-1 0,-4-1-202,-1 1 0,0-2 141,5-3 0,0-3-1545,0-7 1527,0 0 0,0-5 0,0-3 0</inkml:trace>
  <inkml:trace contextRef="#ctx0" brushRef="#br0">6199 11757 7748,'-8'0'-1003,"2"6"1376,6 4 0,0 2 0,0 4-6,0 3 1,0-3-223,0 3 0,0 1 182,0-1 0,0 7-99,0-3 0,0 9-59,0 1 1,0 7-67,0-2 0,0 4 61,0 6 1,-5-4-229,1 3 1,-6-9 135,5-5 1,-1-6-309,1-8 232,4 0 1,-7-17-92,3 2 0,4-15-9,-4-8 0,3-17-88,2-7 1,7-9-172,2 0 0,5-2 129,5 2 0,-1-1-94,5 5 0,-4 1 51,5 4 0,-5 7 281,5 3 0,-7 9-174,2 5 1,-5 3 361,-4 2 1,2 6 174,-2 3-204,-4 4 1,5 2 363,-6 4 0,0 5-204,-5 9 1,0 3 170,0 6 0,0 2-121,0 3 0,-2 4-192,-3 5 1,4 2 53,-4 4 1,-1-4-485,1 3 0,0-4 44,5-5 1,0-3-101,0-7 0,7-6-736,2-3 1,-1-9 462,1-6 1,1-4 577,4-4 0,0-4 0,1-6 0</inkml:trace>
  <inkml:trace contextRef="#ctx0" brushRef="#br0">6597 12127 8072,'0'-15'26,"0"1"509,0 0 443,0 6-839,0 2 0,-4 7 5,-1 4 0,-6 3-24,1 6 0,3 5 89,-3 0 0,5 11-178,-4-1 1,6 2 108,-2-2 0,3-1-98,2 0 1,0-4-127,0 0 0,7-7-163,2 2 0,4-3-61,1-2 1,0-6-249,0-3 1,1-4-158,-1-1 1,-1-1 241,-4-4 1,4-3 470,-4-6 0,-3-7 0,1-1 0</inkml:trace>
  <inkml:trace contextRef="#ctx0" brushRef="#br0">6711 12041 8072,'14'0'-95,"-4"0"47,-1 0 1,2-1 326,8-4 1,-3 2-109,3-7 0,2 6-441,-2-6 0,4 5 101,-4-4 0,-4 4-389,-6-4 181,0 6 377,-1-4 0,-1 7 0,-7 0 0</inkml:trace>
  <inkml:trace contextRef="#ctx0" brushRef="#br0">6754 12155 8072,'0'8'876,"6"-2"0,4-6-613,9 0 0,-2 0-29,7 0 0,-1-4-1,6-1 1,-1-2 29,1 3 0,4 1-29,0-7 0,0 7-234,-4-2 0,-1-3 0,1 0 0</inkml:trace>
  <inkml:trace contextRef="#ctx0" brushRef="#br0">7323 11871 8069,'-7'-15'0,"6"1"365,-4 0 1,-3 5-70,-1-1 1,1 7 470,-2-2-493,1 4 0,-4 7-199,4 3 0,-2 6 135,6 4 0,0-2-223,5 7 1,0-1-49,0 6 1,2-1-73,2 1 0,4 4 7,6 0 1,1 2 18,-1-2 1,0-3-240,0 3 0,-4-3 122,-1-1 1,-6-3 179,2-2 0,-3-2-40,-2-3 1,-7-5 224,-2 1 1,-5-1 22,-5-5 0,1-1 32,-5 2 0,5-7 30,-1 2 0,4 1 225,0-1 0,1-1-26,0-4 1,6-1-84,3-4 1,4-3-335,1-6 0,8-7 146,6-2 1,6-12-631,9-8 1,-1-4 101,1-5 0,-1 1-108,1 4 1,-1 4 233,0 1 0,-1 5-37,-3 9 0,-5 6-842,-10 3 701,-2 9 1,-10 6 425,-7 8 0,-6 4 0,-12 6 0</inkml:trace>
  <inkml:trace contextRef="#ctx0" brushRef="#br0">9029 9113 6498,'0'14'89,"0"0"223,0 0 1,1 1-73,4-1 1,-3 0-76,2 0 0,-2 5-80,-2 0 1,0 0-12,0-5 1,0 5-72,0 0 0,0 5 105,0-5 0,5 6-60,-1-1 0,1 3 44,-5 1 1,5 2 3,0 3 0,-1 4-27,-4 5 0,0 3 46,0 2 1,0 3-7,0 7 0,0 5 4,0 0 1,0-1 129,0-4 0,0-5-82,0 0 0,0-1 36,0 1 1,0-2-61,0-2 1,0-5-11,0-1 0,0-4 17,0-5 1,0-7-161,0 2 1,2-8 12,3 4 0,-4-6-104,4 1 1,-3-4-68,-2 0 1,0-6-56,0 0-996,0-5 865,0 2 0,0-8-971,0-2 1331,0-11 0,6-13 0,2-8 0</inkml:trace>
  <inkml:trace contextRef="#ctx0" brushRef="#br0">9413 9283 8047,'0'-14'-270,"0"5"-91,0-1 1,0 5 787,0-4 0,1 6-27,4-2 0,3 3-318,6 2 0,0 0 83,0 0 0,5 0 11,0 0 1,7 5-74,-3 0 0,-1 0-125,2-5 1,0 0 55,4 0 1,2 0 94,3 0 0,5 0-136,10 0 1,4-2 44,10-3 1,-2 2 35,6-6 0,-11 4 3,2-4 0,-3 4 119,3-5 0,-4 7-96,4-2 0,-3 4 18,8 1 0,-9 0-160,-1 0 0,-7 0 95,-3 0 0,-1 5-146,-7-1 0,-6 7 104,-4-1 0,-7-2-95,2 1 0,-3-1 36,-2 2 0,-5 1-55,1-7 379,-1 1-299,6 1 51,-1-4-27,-6 4 150,4-6-143,-10 7 1,4 1 52,-6 6 0,0-3-47,0 3 1,0-3 0,0 8 1,-1 2 5,-4-2 0,3 4 1,-2-4 0,2 6-41,2-1 0,0 3 35,0 1 0,0 1-14,0-1 0,0 2 7,0 3 1,-1 4 134,-4 5 1,3 6-125,-3-1 1,4 5 56,1-4 1,0 4-59,0-5 1,-5 1 4,0-6 0,1 1-53,4 0 1,0-1 63,0 1 0,0 0-208,0-1 1,0-4 112,0 0 0,0-6-411,0 1 1,0-8 171,0-1 1,0-7-792,0 2 1090,0 3 0,-7-6 0,-1 5 0</inkml:trace>
  <inkml:trace contextRef="#ctx0" brushRef="#br0">9228 10748 8076,'-8'-8'-981,"2"1"0,7 7 800,4 0 1,4 0 180,10 0 0,5 2 332,9 3 0,0-4-148,10 4 1,-4-2 2,9 2 1,-2-3-107,1 2 1,-3-2 103,4-2 1,4 0-72,5 0 1,1 0-73,9 0 1,-4 0 187,8 0 1,-10 0-85,6 0 1,-9-5 270,-6 0 1,4 1-110,-4 4 1,6 0-71,-1 0 1,3 0 2,-8 0 1,-4 4-228,-6 1 0,-1 6-243,-7-1 1,-6-4 185,-4-1 1,-7 1-344,2-1 1,-8-1 218,-1-4 1,-6 0-1023,6 0 1033,-7-6 1,3-2-837,-6-6 992,-6 0 0,-8-7 0,-8-1 0</inkml:trace>
  <inkml:trace contextRef="#ctx0" brushRef="#br0">9185 9241 8151,'-8'-7'-195,"-4"6"-241,10-12 613,-4 5 0,7-6 1,4 0 0,4 0-145,10-1 1,5-4 89,9 0 1,4-6-178,5 1 1,6-2 71,-1-3 1,2 1-13,-2-1 0,-4-4 11,0 0 0,-2 0-25,-8 4 1,6-4-27,-1 0 0,-3 1 64,-2 9 0,-4-3-96,-6 8 0,-2-1 105,-7 4-112,0 1 114,-6 0-8,-1 6-19,-7 2 7,0 6 60,0 0-65,6 0 0,-3 0-25,7 0 5,-7 0-3,9 6 1,-4-4 12,7 2 1,-6 3-3,0-3 1,1 1 81,4-5 0,0 0-76,1 0 0,-1 0 150,0 0 0,0 0-128,0 0 0,5 0 122,0 0 1,5 5-101,-5 0 0,5-1 7,-5-4 1,6 2-16,-1 3 1,3-4 17,1 4 1,8 1-47,7-1 1,6 0 34,8-5 1,0 1 39,0 4 0,-5-3-43,0 2 1,-6-2 105,1-2 0,-1 0-52,1 0 0,4 0 93,6 0 1,3-2-75,-3-2 1,3 1-3,-8-7 1,-5 2-107,-4-1 1,-4-4 102,-10 4 0,1 2-142,-11 3 0,0 2 202,-5 2-230,0 0 1,-4 0-65,-1 0 83,-6 0 0,3 2 29,-6 2 0,2-2 1,3 3-62,-4-4 69,6-1 0,-6 0 94,4 0-84,-3 0 94,4 6-87,-6-4 0,0 6 3,0-3 1,0-2 0,0 6 0,-2-6 23,-2 2-109,2 3 82,-4 0 0,1 6-135,0 0 1,-1-4 113,1-1 1,2-1-73,-6 2 0,-1 4 55,-4 0 1,0 0-7,-1 5 0,-5 3-64,-4 2 0,-4 5-77,-5 4 0,-5-2-131,-10 7 0,4-5 65,-3 5 0,4-6 422,5 1 1,5-4-114,9-6 0,4 3-419,5-7 0,8-1-453,2-3 324,3-1 0,4-6 469,3-3 0,15-17 0,10-3 0</inkml:trace>
  <inkml:trace contextRef="#ctx0" brushRef="#br0">11687 8658 7901,'-7'0'868,"0"6"-734,7 2-23,0 6 1,0 0 42,0 1 0,0-1-10,0 0 1,0 7-70,0 2 0,-1 1 66,-4 4 1,2-1-143,-7 11 1,6-5 130,-6 5 1,7 5-22,-2 4 1,4 9 52,1 0 0,-5 3-123,0 7 1,0-1 85,5 1 1,0 9-319,0-4 0,-4 8 255,-1-3 1,-1 2 70,1-6 0,3 0 107,-3-10 1,4-2-64,1-8 1,-5-3 15,0-6 0,1-5-63,4-1 1,0-5 1,0 1 1,0-4-92,0-6 1,0-2-905,0-7-633,0 0 408,-7 1 762,6-8 1,-7 0 325,3-7 0,-3-7 0,-6 0 0</inkml:trace>
  <inkml:trace contextRef="#ctx0" brushRef="#br0">10962 10762 7995,'-8'0'-66,"1"0"66,2 0 424,3 0 1,-3 0-92,10 0 1,3-2-155,6-2 1,8-1 73,7-9 1,7 1-85,12-11 0,2 1 50,7-6 1,-5-1-48,0-3 0,-6 3-106,1-3 0,-4 0 133,-5 4 1,-5 4-452,-9 11 1,-4-1-471,-5 1-556,-7 6 1278,-2 2 0,-12 19 0,-2 2 0</inkml:trace>
  <inkml:trace contextRef="#ctx0" brushRef="#br0">10081 7876 8025,'-14'-6'0,"-1"-1"93,1-2 0,0-2 171,0 6 1,-2-1 98,-3 1 1,2 3-121,-7-2 1,2 7-248,-2 2 0,-3 6 122,4-2 0,0 5-23,0 5 0,4-3 72,-5 3 1,8 3-50,2 2 1,0 4 7,4 5 0,4-1-141,1 6 1,4-5 39,1 5 1,0-2 67,0 2 0,0 2-340,0-7 1,6 0 135,4-5 0,8-4-650,6 0 0,5-13 353,4-2 1,3-5 407,7-4 0,-1-7 0,1-1 0</inkml:trace>
  <inkml:trace contextRef="#ctx0" brushRef="#br0">10237 8075 8025,'-6'-14'-1101,"3"6"1442,-7 3 0,6 3-38,-6 2 1,5 2-84,-4 3 0,4 3 3,-4 6 1,4 5-58,-5 0 1,6 5-82,-6-6 0,7 8 77,-2-3 1,4 0-224,1 0 1,0-1 92,0 2 0,6-3-144,3-7 0,-1-2-27,2-2 46,-1 3 0,6-12 49,-1 4 0,-5-10 38,1-4 0,-2-10 2,1-5 0,-3-4 2,-6-6 0,5 3-52,0-7 1,0 5 58,-5-5 1,0 8 116,0 1 1,-2 3-67,-3 7 0,4 4-205,-4 6 44,-3 6-295,0-4-537,0 7 358,2 7 579,6 1 0,13 6 0,2 0 0</inkml:trace>
  <inkml:trace contextRef="#ctx0" brushRef="#br0">10479 7947 7489,'8'-6'1306,"-2"4"-1217,-6-4 1,2 6 53,2 0 0,-2 1-60,3 4 1,-4 3 18,-1 6 1,0 2-5,0 3 0,-1 3-39,-4 6 1,-3 6-129,-6-1 0,1 5-110,4-5 1,-4 0 67,4-4 1,1-1-75,-2 0 0,7-4 38,-2 0 1,-1-7-332,1 2 69,1-9 1,4-6-463,0-8 871,0-4 0,6-19 0,2-3 0</inkml:trace>
  <inkml:trace contextRef="#ctx0" brushRef="#br0">10536 7947 8027,'8'-6'0,"0"4"-177,-4-3 209,-2 4 1,6 12 634,-3 3 1,-4 10-197,4-1 0,-4 11-198,-1 4 0,2 1-30,3-1 1,-4 3-141,4-3 0,1-3 155,-1-2 0,6-9-282,-1-6-27,2-2 1,3-3-62,-1-4 0,-2-4-11,-2-10 1,2-4 128,-2-10 1,-2-3-284,1-7 1,-5-4 47,0 0 0,3-5-67,-3 5 0,6-5-85,-5 5 0,-1 1-281,-4 9 1,0-3 661,0 7 0,7-6 0,0 3 0</inkml:trace>
  <inkml:trace contextRef="#ctx0" brushRef="#br0">10891 7890 9351,'0'14'465,"0"7"-288,0 3 0,0 4-75,0 5 1,0 2-21,0 3 0,2 1 98,3-6 1,-2 5-52,6-4 1,-4-1 91,4-5 0,-5-1-284,0-3 27,4-4 431,-6-6-232,10-6 0,-10-3 125,3-10 1,1-7-260,-1-7 1,6-11 84,-2 1 0,4-4-653,1 0 1,0-3 306,1-7 1,4 0-869,0 1 1,1 1 72,-1 3 1027,-3-3 0,4 11 0,-5-5 0</inkml:trace>
  <inkml:trace contextRef="#ctx0" brushRef="#br0">11332 7748 8054,'8'0'1613,"-2"0"-1126,-6 0 27,7 0-270,-6 0 0,5 2-127,-6 2 1,0-1 69,0 7 0,0 1-271,0 8 1,0-2 78,0 7 1,0 0-145,0 4 0,0 1 37,0-1 1,-1 5 47,-4 0 1,4 7 106,-4-2 0,3-4-31,2 0 0,0-4-143,0-2 0,0-1 153,0-3 1,0 1-432,0-6 0,-1 5-69,-4-5 0,3-1-252,-2-3 0,2-6 730,2 1 0,0-7 0,0 3 0</inkml:trace>
  <inkml:trace contextRef="#ctx0" brushRef="#br0">11190 8345 8027,'0'8'765,"0"5"1,6-7-277,4 3 0,9-2-113,4-7 0,-1 0-38,2 0 0,5 0-234,4 0 0,0-5-188,-5 0 1,-4-4 66,0 4 0,-7 0-488,2 5 505,-3 0 0,-2 0 0,0 0 0</inkml:trace>
  <inkml:trace contextRef="#ctx0" brushRef="#br0">9114 11359 8228,'-9'-24'0,"-1"1"0,7 5 490,-2-1 793,4 10-270,1-4-661,0 12 1,6 1-7,3 9 0,9 8-97,1 2 1,1 7-81,-1-3 1,-3 9 79,3 1 1,-5 7-1,-4-3 1,1 5 30,-7 0 1,1 1-32,-5-1 1,-1-4-1,-4 0 1,-3-6-28,-6 1 1,-5-5-352,0-4 0,-5 1-114,5-6 1,-1-4-858,1-6 0,3-4 672,-3 4 411,3-6-218,2 4 130,6-7 1,3 0-138,10 0 1,5-7-380,8-2 0,11-4 173,9-1 1,9 0-88,5 0 1,4-1 270,0 1 0,1-6 0,0-2 0</inkml:trace>
  <inkml:trace contextRef="#ctx0" brushRef="#br0">9654 11629 8137,'-4'-16'52,"-1"-3"1,-5 3 40,6-2 0,-7-3 478,1 2 1,2 0-123,-1 5 0,6 0-399,-2-1 0,-2 6 290,3-1-286,-1 7 1,3-3 125,-2 6 1,2 2-279,-3 2 0,4 6 8,1 9 0,0-2-5,0 7 1,0 1 82,0 8 1,0-1 53,0 6 0,4-5-2,1 5 0,2-5-11,-3 5 1,-2-6-9,3 1 1,-4-3 23,-1-2 1,0-1-33,0-3 1,0 1 72,0-6-19,-6 0 1,-2-6-70,-6-4 0,0-3-10,-1-6 0,1 0 2,0 0 1,-5 0 35,0 0 1,2-1-6,7-4 1,-1-3 0,6-6 1,1 3 86,4-3 0,7 1-134,8-11 0,5 1-96,9-6 1,1-7-230,3-7 0,2-6 114,3-8 1,-4 7-12,-5 2 0,-2 6 80,-4 4 0,1 3-389,-10 7 1,2 6 152,-11 3 1,-1 8-102,-4 1 1,-1 7 170,-4-2 0,-7 5 333,-7 5 0,-2-2 0,2 7 0,3-1 0,-3 5 0,4 7 0,0 1 0</inkml:trace>
  <inkml:trace contextRef="#ctx0" brushRef="#br0">9782 11586 8137,'0'10'396,"0"-1"0,5-4-20,0 5 0,6-1 82,-2 5 0,4 0-131,1 1 1,5-1-297,0 0 1,5 5-208,-5 0 1,4 0-372,-4-5 1,5 0 307,-5 1 1,2-6-583,-3 1 821,-8-7 0,9 9 0,-11-4 0</inkml:trace>
  <inkml:trace contextRef="#ctx0" brushRef="#br0">10024 11473 8087,'-5'9'312,"0"1"1,-6 1 20,2 8 1,-4 3 88,-1 6 1,0 1-352,0-1 1,-5 5 108,0 0 1,-5 1-178,5-6 0,0 0 72,5 1 1,1-2-1383,4-4 859,-4-2-1110,12-13 1558,-6-2 0,1-18 0,-2-4 0</inkml:trace>
  <inkml:trace contextRef="#ctx0" brushRef="#br0">10095 11387 8087,'28'-8'144,"-4"2"-72,0 6 0,-7 0 824,2 0 0,-3 11-301,-2 3 1,-4 5-232,-1 0 1,-6 5-130,2 9 1,-3-1-127,-2 6 0,-7 0 114,-2 4 0,1-4-170,-2 0 0,1-6-83,-5 1 1,-5-5-196,0-4 0,1-4 117,9-5 1,-2-6-353,6 1 518,0-7-80,5 3 1,2-6-90,3 0 1,3 0 78,6 0 0,2-1-285,3-4 1,-2-1-271,7-4 0,-5-3-1124,4 4 1711,1-10 0,-2 3 0,-1-4 0</inkml:trace>
  <inkml:trace contextRef="#ctx0" brushRef="#br0">10635 11416 8086,'0'-21'-136,"0"5"0,-6-4 368,-3 6 0,1 6-90,-2 3 0,1-1 474,-6 1 1,1 0-201,0 5 0,0 7-178,0 2 0,4 4-167,1 1 1,5 6 96,0 4 1,2 1-217,2-1 1,2 3 72,2-3 1,6 4 1,9 5 0,-3-3-3,3 3 0,-4 2-107,0-2 1,-6 1 66,1-6 1,-7 0 71,2 1 0,-4-1-81,-1 1 1,0-2 69,0-4 0,-5-2-24,1-7 0,-7-1 23,1-4 1,-3 2-4,-1-6 3,-6 0 1,4-12-92,-3-2 0,5-5 35,4-5 1,4-3-14,6-7 0,0 1-311,0-1 1,8-5 106,6-4 0,2-2 43,8 2 0,-6-1 64,6 6 0,-6-1-39,1 6 1,-4 6 17,0 3 1,-6 5-562,0 4 288,1 4 1,-1 6-576,1 0 605,-7 0 1,8 6 385,-6 4 0,0 2 0,-5 3 0</inkml:trace>
  <inkml:trace contextRef="#ctx0" brushRef="#br0">10777 11530 8082,'0'7'227,"0"6"1,2-5-99,3 6 0,-2 0 454,6 1 0,-1-1-437,2 0 1,2 0-594,-2 0 1,3-1-550,1-3 0,0 2 996,0-2 0,0 2 0,1 3 0</inkml:trace>
  <inkml:trace contextRef="#ctx0" brushRef="#br0">10948 11515 8368,'-9'0'1137,"-1"0"1,2 7-876,-1 2 0,-4 10 1,4 5 0,-4 3-224,-1 1 0,0 0 130,-1 1 0,1 4-493,0 0 1,4-4 213,1-6 0,6-4-845,-2 5 1,3-7 213,2 2 741,0-9 0,7 2 0,1-4 0</inkml:trace>
  <inkml:trace contextRef="#ctx0" brushRef="#br0">11261 11444 8039,'14'-22'0,"-1"-3"263,-4 6 0,2 0-125,-6 5 1,0-5 1761,-5 0-1397,0 0 0,-7 6-460,-2 4 1,-5-2 60,-5 6 0,1 0-121,-5 5 1,1 7-61,-2 2 1,3 4 77,7 1 0,5 2-48,-1 3 0,7-2 57,-2 7 0,5-2-166,5 1 1,3 4 95,6-3 1,7 3 47,2 1 0,-1 1 11,2-1 0,-5 7-3,5 3 1,-8-3-172,-2-2 0,-1 3 97,-9 2 0,1-2 17,-5 2 0,-2-5 16,-2 5 1,-6-6 175,-9 1 1,2-8-103,-7-1 0,5-11 97,-5 1 0,6-9 44,-6-1 1,8-4 240,2-4 1,1-6-86,8-9 1,1-3-52,4-6 1,8-7-545,6-3 0,6-5 205,9-4 1,4-2-430,0-3 1,5-10 2,-5 1 0,0 1 245,-4 3 0,-7 6-58,-3 9 0,-5 5 61,-4 4 0,-4 5 193,-6 4 0,-6 5-125,-4 10 1,-4 2-185,-5 7 1,-9 10 31,-10 9 326,-3 9 0,-8 8 0,-2-1 0</inkml:trace>
  <inkml:trace contextRef="#ctx0" brushRef="#br0">1337 4194 8255,'0'-14'0,"0"-1"0,1 1-100,4 0 1,-2 1 103,7 4 0,-1 3 368,6 6 1,-1 0-73,0 0 0,0 11-68,0 3 0,1 11-62,-1 4 0,-5 5-6,1 9 1,-7 6 29,2 3 0,-4 3-16,-1 2 0,0-3 53,0-7 0,0-1-56,0-13 0,0-1-32,0-8 1,0-9 222,0-5-277,0-7 0,0 2 89,0-10 1,0-9-210,0-10 1,0-4-477,0-6 1,5-10 296,0-13 0,6 0-443,-2-4 1,4-2 156,1 1 0,5 2 177,0 8 0,5 0 35,-5 9 1,0 5 480,-5 15 1,0 2-187,0 7 0,-4 6 375,-1 3 1,-6 11 273,2 9 0,2 5-345,-3 9 0,1 5 136,-5 4 0,0-1 85,0 1 0,0-2-335,0 2-23,0 3 0,0-5-141,0 7 0,0-5-266,0 0 1,0-7-162,0 2 0,2-7-2055,2-3 303,-2-5 1451,4 2 691,1-12 0,-6 5 0,5-5 0</inkml:trace>
  <inkml:trace contextRef="#ctx0" brushRef="#br0">1835 4336 8320,'9'0'362,"0"0"0,1-5-145,4 1 0,7-6 573,2 5 1,0-6-159,0 2 0,1 1-116,4-2 0,1 1-393,-1-5 0,1 4-254,-1 1 0,-4 1-617,-1-2 0,-5 2 748,1 4 0,-3 2 0,-2-4 0</inkml:trace>
  <inkml:trace contextRef="#ctx0" brushRef="#br0">2901 3725 8083,'0'-15'-1026,"0"1"879,-6 0 907,4-6-284,-4 4 1,-1-5-24,-1 7-198,-6 0 1,0-5-155,0 0 1,-2 1 149,-3 9 27,3-4-278,-11 12 0,12-12 196,-12 12 1,11-6-253,-5 7 94,7 7 0,5 2 63,-1 10 1,7 3-1,-2 7-209,10 5 30,3 3 137,6 5 1,2 12-138,3 3 0,-2 8 92,7-4 1,-7-1-365,2-8 1,-4 0 149,-6-9 1,2 1-59,-6-10 1,0-6 63,-5-4 0,0-7 2,0 2 1,0-3-65,0-2 0,-12-1-352,-2-4 608,-9 4 0,0-12 0,-5 6 0</inkml:trace>
  <inkml:trace contextRef="#ctx0" brushRef="#br0">2531 3952 8086,'29'-14'0,"-1"4"307,1 1 0,4 1-86,0-1 1,0 1 342,-5 3 1,1 3-139,-1-2 1,-4 1-692,0-2 0,-7 3-728,2-3 0,-2 4 993,2 1 0,-3-6 0,5-2 0</inkml:trace>
  <inkml:trace contextRef="#ctx0" brushRef="#br0">3157 3838 8212,'20'-14'-69,"4"-5"243,9 0 1,-1-1 13,6 1 1,-2 1-12,2-5 0,-3 5 0,-7-1 0,-1 4-666,-3 0 1,1 1 286,-6 0 0,-5 4-1043,-4 1 1245,-7 6 0,3-10 0,-6 5 0</inkml:trace>
  <inkml:trace contextRef="#ctx0" brushRef="#br0">3327 3497 8189,'2'-8'0,"3"4"0,-2 4 338,6 4 1,1 6-55,4 9 1,-4 0 53,-1 9 0,-1-1-188,1 11 1,-2-5 53,-7 5 0,4 0-338,1 5 0,0 4 167,-5 0 1,5-4-280,-1-5 1,1-7 164,-5 3 0,2-11-1805,2-4 1886,-2-3 0,11-8 0,-5-2 0</inkml:trace>
  <inkml:trace contextRef="#ctx0" brushRef="#br0">3711 3270 8179,'2'9'-81,"3"1"1,1 1-88,3 8 1,2-2 1541,-6 7 0,1 0-448,-1 4 1,-2 7-471,7 3 0,-5 7-252,4 3 1,-4 6 193,4-2-1237,1 3 704,4 8 1,0-6 203,0 0 0,1-3-583,-1-12 1,0 2-303,0-10 0,-4-3 816,-1-7 0,1 3 0,4-5 0</inkml:trace>
  <inkml:trace contextRef="#ctx0" brushRef="#br1">7436 11785 8111,'-9'-9'-29,"-1"-1"1,6 6 148,-6-6-15,1 1 0,-1-4-92,1 4 0,-1-4 122,-4 4 0,0 1-220,0-2 1,-1 2 80,1-1 0,0-2 130,0 6 0,-2-1-22,-3 1 0,2 3-15,-7-2 1,5 0-120,-5 0 1,1 2 88,-6-3 1,-4 4-117,0 1 1,-2-5-12,2 0 112,-4 1 1,-4 4 18,3 0 1,-1 0-4,6 0 1,-2 0 29,2 0 0,3 4-42,-3 1 0,3 5 122,1-6 0,1 6-94,-1-5 1,-4 1 34,0-1 1,-2 1-53,2 3 0,3 4-3,-3-4 0,-2 3-48,2-3 0,-5 8-8,5-2 1,0 4 25,4 0 1,7-2 17,3 7 1,0-1 118,5 6 1,-3-1-73,7 1 1,-1 1 46,2 3 0,-2 3-61,6 7 1,-5-1 1,6 1 0,-1 0-19,5-1 0,0 4 39,0-3 1,1 3 3,4-8 1,3 3-31,6 1 0,1-4-75,-1 0 0,2-5 69,3 5 1,3 0-130,6 5 1,7-7 14,3-3 1,8-3 16,1-1 1,5-3-75,-5-2 0,7-8 90,-2-7 0,-1-5-50,1 0 0,2-2 54,7-2 0,10-2-173,-31 1 1,1-2-1,38-10 135,-39 4 0,1-1 0,33-15-31,2 1 1,-5 2-34,-5-2 1,2 5-166,-6-4 1,-1 5 196,-4-1 0,-6-3 18,-4-2 1,-9-4 403,-5-5 0,-4-3-181,-6-7 1,-2-1 191,-7-4 1,-6-2-98,-3-7 1,-4-5-136,-1 1 0,-1-7 184,-4 1 0,-3 4-174,-6 2 1,-7-3-228,-2 3 1,-4 6 107,-2 7 1,-7 5-267,-7 6 0,-1 3 128,-8 11 1,1 8-831,-1 11 1,3 2 955,7 2 0,2 3 0,4 7 0,6 9 0,8 6 0</inkml:trace>
  <inkml:trace contextRef="#ctx0" brushRef="#br0">12583 9212 8061,'-8'0'-740,"2"0"1328,6 0-187,0 0-152,0 7 0,0-4-102,0 6 1,5-4-57,-1 4 0,3-4 66,-3 5 1,-2-6-230,3 6 245,-4-1-171,-1 6-68,-6-1 0,3-5 146,-7 1 1,6-6-20,-6 6 1,5-7 40,-4 2 105,6 3-142,-10 0 0,12 1 128,-4 1-124,-3-7-25,6 3 75,-4-6 22,6 0-195,0 0 0,2-5 138,2 1-104,-2-1 77,4-1-205,-6 4 99,0-4-20,0-1 68,0 6-30,0-6-50,0 7 1,2 0 48,3 0-115,-4 0 104,5 0 71,-6 0-75,0 0 1,0-6-21,0-3 0,0-4 56,0-1 0,0-2-146,0-3 1,0 2 77,0-7 1,0 0-111,0-4 1,7-1 51,2 1 0,-1 0 42,2-1 1,-1 1 166,5-1 1,1 7-115,-1 3 0,0 5 277,0 4 0,-4 3 66,-1 2-172,1 3 0,-1-4-37,1 6 0,-7 6 21,2 4 1,-4-2-23,-1 1 0,0 5-7,0 5 1,0 7-117,0-3 1,0 4 90,0 2 0,0-1-148,0 0 0,-5 1 117,1-1 1,-1-6-112,5-3 0,0-3 38,0-2 45,0-6-210,0-1-28,0-26 1,0 1-101,0-15 0,5 3 105,-1 2 1,7-6 15,-1 1 0,3 5 77,1 4 1,-3 7 225,3-2 1,-3 3-139,8 2 0,-2 6 162,2 3 0,-3 4 90,3 1 0,-3 4 105,-2 1 1,0 11 86,1-2 0,-6 3-122,1-2 1,-7 0-150,1 4 1,-2-3 30,-2 3 0,0-1-429,0 0 1,0-2 167,0 3 0,0-8-238,0-1 1,2-7-141,2 2 1,1-5 486,9-5 0,4-3 0,10-6 0</inkml:trace>
  <inkml:trace contextRef="#ctx0" brushRef="#br0">13251 8942 8061,'0'-14'-189,"0"0"-48,0-1 0,-1 8 805,-4 2 0,2 3-101,-7 2 1,1 2-168,-5 3 0,-5 4-67,0 10 0,-5 8 41,5 6 0,-5 0-94,6-4 0,-1 4-149,4 0 1,7 0-2,4-4 1,2-7-560,2-3 42,0-4 1,2-2 283,2-3 0,4-10-93,7-10 0,3-9 62,1-5 0,0-2-307,-4-3 1,-1 1 156,0-1 1,-1 2 30,-4 4 1,2 2 718,-6 7-340,6 0 505,-9 6 1,4 3-335,-6 10 1,0 3 100,0 6 0,0 5-8,0 0 1,0 5 42,0-5 0,0 4-164,0-4 1,5-5-293,-1-4 1,3-2-496,-3 1 0,0-2 354,5-7 0,-4-2 264,4-3 0,1-9 0,4-8 0</inkml:trace>
  <inkml:trace contextRef="#ctx0" brushRef="#br0">13294 9027 8061,'8'15'0,"5"-1"0,-4 0 0,5 0 303,5 1 1,-1-6-29,5 0 1,1-4-247,4 5 1,-4-7-258,0 2 0,-2-2-337,2 1 0,-4-2 565,-6 3 0,1-4 0,-1-1 0</inkml:trace>
  <inkml:trace contextRef="#ctx0" brushRef="#br0">13564 8814 8061,'-1'10'-97,"-4"-1"0,2 1 324,-7 4 0,1 2 389,-5 3 1,-5 1-319,0 4 1,0 3-67,4-4 1,-4 4-312,1 2 0,0-1 122,9 1 1,-2-7-422,6-3 0,-5-4 91,6 0-1124,-1-1 1411,5 0 0,6-6 0,2-2 0</inkml:trace>
  <inkml:trace contextRef="#ctx0" brushRef="#br0">13593 8885 8061,'9'7'0,"1"2"0,-6 8 163,6 2 0,-7 7 84,2-3 1,1 4-9,-1 2 1,-1 4 7,-4 0 1,2 6-351,3-1 1,-4 2-54,4-2 0,1 3-59,-1-3 1,0-2-1055,-5 2 1269,0-6 0,0-4 0,0-7 0</inkml:trace>
  <inkml:trace contextRef="#ctx0" brushRef="#br0">13664 8885 8061,'23'-12'28,"1"2"1,-7-2 85,2 2 1,-3 2 115,-2-1 0,-4 5 15,-1 0 0,-4 2-15,5 2-42,-7 0 1,3 2-72,-6 2 1,0 4 121,0 7 1,-1 0-202,-4 4 1,-3-1 118,-6 5 1,-2 1-115,-3 5 0,3-1-79,-3 0 1,-1-4-176,1 0 1,0-2 232,4 2 0,1-4 9,0-6 0,5-1-1266,-1-4 1,5-2 41,-4-7 1193,6 0 0,-4-7 0,7 0 0</inkml:trace>
  <inkml:trace contextRef="#ctx0" brushRef="#br0">13905 8914 8061,'-1'14'-238,"-4"0"0,2 2 852,-7 3 1,3-2-176,-3 7 1,4-7-425,6 2 0,0-3 36,0-2-71,0 1 0,1-8 115,4-2 1,-2-3-299,7-2 0,-6-2-19,6-3 1,-5 2-56,4-6 1,-6-1 7,2-4 0,1-2 76,-1-3 1,0 4 233,-5-4 0,0 6-128,0-1 1,0 7 100,0-7 1,0 8-167,0-4 454,-6 7-214,-2-3 0,-5 12-76,3 4 1,-1 2-325,7 3 0,-6-1 108,5 0 0,1-5 204,4 1 0,0-1 0,0 6 0</inkml:trace>
  <inkml:trace contextRef="#ctx0" brushRef="#br0">14033 8899 8061,'0'10'-135,"0"-1"1,-4 1 231,-1 4 1,-5 0 331,6 1 1,-6-1-383,5 0 0,1 0 43,4 0 1,0 1-175,0-1 0,1-5 112,4 1 0,-2-7-353,7 2 0,-1-4 164,5-1 1,-4-1-83,-1-4 0,-1-3 159,2-6 1,-4 0 18,-6-1 1,0 1 81,0 0 0,0-5-173,0 0 417,-6 0-204,-2 5 1,-6 1 186,-1 4-212,7 2 0,1 7-570,2 0-314,3 0 852,-4 0 0,12 0 0,2 0 0</inkml:trace>
  <inkml:trace contextRef="#ctx0" brushRef="#br0">14147 8473 8061,'0'-14'0,"2"6"535,2 3-305,-2 4 0,9 2-130,-6 4 1,1 8 72,-1 5 0,-2 12-4,6-1 1,-5 14-121,0-1 0,-2 10 123,-2 0 1,0-3-228,0-1 1,0-1 59,0-4 1,0 1-294,0-11 1,0 0-18,0-4 0,2-2-149,2-4 1,-1-7 143,7-6 1,-5-7-8,4 2 1,-4-10-439,4-5 755,-5-9 0,8-9 0,-4-8 0</inkml:trace>
  <inkml:trace contextRef="#ctx0" brushRef="#br0">14275 8544 8061,'6'-8'326,"2"2"1,2 12 114,-1 4 1,-4 2-441,4 3 0,-5 0 19,0 4 0,-2-3-114,-2 3 1,0 2 43,0-3 1,0 1 21,0-4 1,-2-1-225,-2 0 1,0-1-16,-5-4-146,6 4 263,-10-5 0,12 1-57,-4 1 119,3-7 45,2 9 1,0-8 24,0 5 1,2-1 174,3 2 1,-4 2 39,4-2-148,3 2 1,-7 2-20,4 1 0,1-6-6,-1 1 0,0-6-7,-5 6 23,0-7-56,0 10-125,0-12 73,0 6 0,-2-7 45,-2 0 13,2 0 0,-4-7 10,6-2 0,0-17 0,0-4 0</inkml:trace>
  <inkml:trace contextRef="#ctx0" brushRef="#br0">14431 8672 8061,'10'0'-111,"-1"0"0,-4 0 195,5 0 0,-7 3 555,2 7 1,-4-1-192,-1 10 0,0 3-113,0 2 1,0-2-103,0 2 0,0-2-98,0 2 1,0 1-134,0-6 0,0 0 74,0-5 1,0-5-598,0 1 340,0-7-544,0 3 525,0-18 1,0 1-144,0-13 1,5 0-27,0-4 0,4-1-139,-4 1 0,1 0 291,-1-1 0,-2 7 249,6 3 656,-5 3-479,8 2 68,-4 6 0,0 8 258,-3 10 1,1 7-210,-1 2 1,0 5 52,-5-5 1,1 4-265,4-4 1,-3 2-118,2-2 1,-1-3-915,2 2 317,-3-8-239,10 3 1,-4-12 357,6 4 1,1-5-11,-1-5 0,5-3 490,0-6 0,0-5 0,-5 0 0,0-1 0,0 1 0,1 1 0,-1-5 0,-1 4-27,-4-5 1,-1 5-85,-3-5 1,-4 5 686,4-4 0,-3 4-269,-2-5 1,0 7 457,0-2 5,0 3-297,0 2 0,-7 6-137,-2 3 0,-2 5-235,1 5 0,-2 4-1,2 10 0,2-3-340,-1 3-678,6-3 747,-4-2 1,14-6-97,2-3 1,-1-4 22,1-1 1,1-1-24,4-4 0,5 2 6,0-7 1,0 7 226,-5-2 1,0 4 34,1 1 1,-6 3 125,1 6 1,-3 7 67,3 13 0,1 4-67,-6 0 1,0 13 337,-5 1 1,0 4-182,0 6 0,0-4-155,0 9 0,0 4-272,0-4 1,0 1-97,0-16 1,0-7 546,0-12-212,-7 1 0,-1-15 44,-6 0 1,-2-8-140,-3-10 1,2-4-194,-7-6 1,1-7 166,-6-3 1,1-4-366,-1-5 0,2 1-53,4-6 442,2 0 0,1 2 0,-3 1 0</inkml:trace>
  <inkml:trace contextRef="#ctx0" brushRef="#br0">12086 9667 8088,'-15'0'-68,"1"6"1,1-2-435,4 5-3,-4-6 467,12 10 1,-10-10 547,6 7-171,0-7-104,5 3-225,0-6 1,7 0 746,2 0-479,4 0 1,6 0 167,0 0 0,7-2-145,3-2 0,6 2-126,7-3 0,7 2 175,3-2-316,10 4 0,-4-5-235,4 6 1,-5 0 102,-5 0-780,3 0 938,-4 0 1,14 0 365,6 0-394,6 0 0,4 0-80,-1 0 0,-5-5 29,0 0 151,-8 0 1,4 5 175,0 0 0,8-4-201,-34 1 0,0 1 0,-5-1 0,0 1 230,41 2 0,-11 0-71,-4 0-49,-6 0-127,-20 0 1,2 0 0,34-5 388,-29 3 0,1 0-223,-1-1 1,0 1-185,-3-1 0,-1 0 1,4 1-1,0 0-101,-2-2 0,0-1 0,1 3 0,1-1 28,5-2 1,0 1 0,-2 2 0,0 1-69,-3-2 1,0 1 0,-3 0-1,-1 1 53,-2-2 1,-1 1 0,40 0-15,-37 0 1,0 0 0,-1 1-1,-1 0-7,40 1 36,-10 0 2,-1 0 1,-18 0-25,0 0-42,-6 0-26,-10 0 0,-1 0-166,-7 0 0,-6 0-436,-3 0-777,-3 0 844,-2 0 78,-6 0 0,-3-5-401,-10 1 68,4-1 881,-6 5 0,1-6 0,-2-2 0</inkml:trace>
  <inkml:trace contextRef="#ctx0" brushRef="#br0">15882 9397 8251,'14'2'900,"0"2"1,0 3-474,1 2-197,-1 4 1,5-7 54,0 4 1,6 2-28,-1-2 1,2 1 87,3-2 0,-5 4-187,-1-4-138,-5-2 53,2 5 0,-7-9-128,-4 7 125,-2-7 63,-7 3-172,0-6 1,-3 5 80,-7 0 1,-3 4-93,-15-4 0,-5 11-44,-15-2 1,-2 8-159,-7-3 0,2 11-1573,3-1 1498,-4 9 1,6 4-1,-7 9 1</inkml:trace>
  <inkml:trace contextRef="#ctx0" brushRef="#br0">13365 9951 8039,'-6'-18'-144,"-4"-1"1,-1 4 47,2 6 1049,-4-1-557,5-4 0,-1 6-54,-1 4 0,6 4-166,-6 4 0,7 4-102,-2 6 106,4 7 0,1-2-90,0 9 56,0-2 1,0 8-60,0-5 1,4 4-190,1 0 0,0 0 90,-5-4 0,5-1-133,-1 1 1,1-6-141,-5 1 200,0-7 1,0 9 44,0-7-162,0 0 81,0-5 0,-2 0-405,-2 0 303,-4 7 0,-6-10-52,-1 3 1,0-3-181,-4 3 0,-3 1-79,-7-1 534,1 0 0,-7 0 0,-1 0 0</inkml:trace>
  <inkml:trace contextRef="#ctx0" brushRef="#br0">12967 10193 8039,'16'0'0,"3"0"936,-3 0-514,4 0 0,-4 0 355,3 0-476,-3 0 1,6 0-57,-3 0 1,3 0-129,6 0 0,1-1-140,-1-4 0,1 3-302,-1-2 0,2-3 325,3 2 0,-3-6 0,5 4 0</inkml:trace>
  <inkml:trace contextRef="#ctx0" brushRef="#br0">13692 10207 7983,'-8'0'-788,"2"0"1527,19 0-497,-4 0 1,12 0-299,-7 0 0,0 0-58,0 0-109,0 0 0,1 0-229,-1 0 1,-5 0 451,1 0 0,-1 0 0,6 0 0</inkml:trace>
  <inkml:trace contextRef="#ctx0" brushRef="#br0">13593 10307 7983,'-8'6'0,"1"-4"293,7 4 0,8-6 464,7 0 1,5 2-347,8 2-186,1-2-57,6 4 1,-1-7-432,4-4 191,3 3 0,-6-5-766,3 2 1,-3 3 487,-7-3 1,-1 4 349,-3 1 0,-4 0 0,-5 0 0</inkml:trace>
  <inkml:trace contextRef="#ctx0" brushRef="#br0">14019 10079 7997,'8'-7'88,"5"0"45,-4 7 0,9 0 149,0 0 0,6 0 479,-5 0 1,6 7-57,-1 2-479,-3 4-57,5 1 1,-10-3 70,3 3-170,-3-3-12,-2 10 1,-6-2-112,-3 0 1,-4 6 138,-1-1 1,-6 1-104,-3-1 1,-4 2 2,-1-2 1,-5-3-240,0-2 1,0-4 120,5 0 0,0-3 56,-1-2 0,3-2 564,2-4-234,4-2 141,6 4-146,0-6 1,1 0-79,4 0 0,9 0 30,10 0 0,5-4-60,4-1 0,1-6-131,4 1 1,3-1-189,-3 2 1,-3-2-504,-2 6 0,0 0 681,-4 5 0,3 0 0,-10 0 0</inkml:trace>
  <inkml:trace contextRef="#ctx0" brushRef="#br0">13266 10947 8006,'0'-15'0,"0"6"-415,0-1 0,0 1-140,0-5 1118,0 0-118,0-1 1,0 1 141,0 0-207,-7-7-271,6 6 0,-12-6 93,4 7-92,2 0 1,-5 4-13,2 1 1,-2 5-94,-3 0 1,1 2 66,0 2 0,0 8-146,-1 6 0,1 1-15,0 3-39,6 5 156,-5-1 0,12 5-109,-4-4 21,4 4 1,7-5-51,3 7 0,9-6 121,1 1-89,6-7 1,-3 4-4,7-7 1,-6 0 40,1 1 0,-7-3-38,2-2-3,3 2 23,-6-4 4,5 6 101,-7 1-92,-6-1 66,-2 0-34,-12 0 1,3 1 55,-7-1 1,-1-2 1,-8-2 1,2 1-5,-7-6 1,5 4 14,-5-4 1,5 0-372,-4-5 195,5-7 0,-2-1-324,6-6 236,-1 0 84,8-7 1,2-1 123,10-6 0,9-1 0,8 1 0</inkml:trace>
  <inkml:trace contextRef="#ctx0" brushRef="#br0">13507 10918 8006,'21'0'0,"1"5"-36,6 0 0,1-1-130,-1-4 1,1 0 79,-1 0 0,-1-4 197,-3-1 1,1-5-617,-6 6 176,-6-1-32,-1 5-45,-10-6 406,4 4 0,0-4 0,2 6 0</inkml:trace>
  <inkml:trace contextRef="#ctx0" brushRef="#br0">13649 11060 7886,'7'8'22,"2"-3"0,5-3 460,5-2 0,-1 0-351,6 0 0,-1-2-287,6-3 0,-1 2 88,1-6 0,-6 1-111,1-2 1,-2-1-887,2 6 1065,-4 1 0,1-3 0,1 0 0</inkml:trace>
  <inkml:trace contextRef="#ctx0" brushRef="#br0">14033 10804 8006,'10'0'0,"-1"0"0,1 0-693,4 0 354,7 0 1,-4 5 1812,7 0-566,-7 6-556,10-3 0,-7 5 268,4-4-171,3 4-331,-11-5 1,9 6 23,-6 0 1,-5 0-13,-4 0 1,-7 5-117,2 0 0,-4 7 97,-1-3 0,-6 4-30,-4 2 1,-4-1-43,-5 0 1,2-1-210,-7-3 0,7 1-58,-2-6 142,3 0 0,8-9 396,3-1-256,-3-6 11,7 4 0,1-7 10,9 0 0,10 0-42,5 0 1,4-5 16,6 0 1,-3-1-276,7 1 1,-5 4 88,5-4 1,-6 5 135,1 5 0,3 2 0,1 8 0</inkml:trace>
  <inkml:trace contextRef="#ctx0" brushRef="#br0">16905 8700 8060,'0'-7'-1159,"0"-6"889,0 11 566,0-4 138,0 6-247,0 0-84,0 6 0,0 2-37,0 6 0,0 1 44,0-1 0,0 2 39,0 3 0,0 1-14,0 4 1,-4 4 20,-1 1 0,0-1 11,5 5 0,0 4 2,0 1 1,0 4-28,0 6 1,0 2-9,0 7 0,0 0 0,0 0 1,0 0 21,0-1 0,0-3 40,0-1 1,0-5-67,0 5 1,5-4 15,0 4 0,-1-5-27,-4 5 0,0-4 19,0 4 1,0-6-94,0 1 0,0-8 88,0-1 1,0-1-173,0 1 0,0-2 102,0-3 1,2-3-167,3 3 0,-4-3 52,4-1 0,-3-6 56,-2 1 0,0-5-99,0 5-261,0-7 72,0 4 0,0-12-143,0 1-80,0-7 0,0 2 147,0-10 1,0-5-522,0-9 1,1-3 879,4-6 0,-4-7 0,6-1 0</inkml:trace>
  <inkml:trace contextRef="#ctx0" brushRef="#br0">16976 8786 8153,'0'-14'-591,"2"-1"-74,3 1 1,-2 6 1606,6 3-152,-5 4-465,8 1 0,-4 0-89,6 0 0,1 1-121,-1 4 1,2 2 106,2 2 0,5 2-70,5-6 1,2 4 74,3-4 1,4 0-234,5-5 1,2 0 66,4 0 0,-4 0-101,3 0 1,-2 0-54,-3 0 0,6 0 131,-1 0 1,5 0-137,-4 0 0,4 0 98,-5 0 0,4 0-45,-9 0 1,3 4 42,-12 1 0,0 5-135,-5-6 1,-1 3 130,-3-3-43,3-2 41,-11 11 1,6-12 223,-3 4 0,-4-2-68,4 2 0,-3-3 26,-2 2 1,1-2-116,-1-2 0,5 0 140,0 0 0,-3 0-86,-2 0 1,-8 0-112,8 0-9,-3 0 0,-1 0-125,-1 0 1,-5 1 13,0 4 0,3-2 75,-3 7 0,1-1 4,-5 5 0,0 1 10,0-1 1,0 2 14,0 3 0,-2 1-12,-2 4 0,2 3 10,-3-4 0,4 6-12,1 4 1,-5-1 3,0 6 0,1 1 19,4 8 1,-2-2-18,-3 2 0,4-1 28,-4 1 0,3-1-36,2 6 69,-6-6 0,5 9 5,-4-3 0,3-1-1,2 1 0,0-1 113,0 1 0,0-3 121,0-7-252,0 1 1,2 0-193,3-1 1,-4-4 137,4 0 1,-4-2-187,-1 2 1,5 2-60,0-7-65,0 7 0,-1-12-1040,1 0 1379,0 1 0,1-7 0,2 6 0</inkml:trace>
  <inkml:trace contextRef="#ctx0" brushRef="#br0">17204 10506 7869,'-22'0'1,"3"0"0,3 0-1041,2 0 387,6 0 722,-5 0 138,5 0 152,0 0-40,2 0 7,6 0-57,0 0-135,6 0 0,4 0 87,9 0 1,-2 0-147,7 0 1,1-2 196,8-2 0,-1 2 255,6-3-327,0-3 0,5 5 116,-1-6 1,1 4 101,-1-4-317,1-1 0,6 1 58,3-1 0,10 2-183,4-1 1,4-2 20,1 6 1,-6 0 81,-4 5 0,-9 0-79,-4 0 1,-4 7-72,-1 2 130,-7 4 1,5 1-231,-3 0 0,-3-4 61,-2-1 0,-5 1-640,-4 4 398,3-6-352,-11 4-551,4-10 712,-12 4 543,-2-12 0,-18-8 0,-4-8 0</inkml:trace>
  <inkml:trace contextRef="#ctx0" brushRef="#br0">16920 8814 8004,'0'-9'0,"0"-1"26,0 7 44,0-10 0,1 10 82,4-6 1,-2-1 243,7-4-285,-1-6 1,5 2-68,0-6 0,2-1 84,3-8 1,3 3-155,7-3 0,1-3 59,3-2-964,10-3 942,-6 4 0,12-2-152,-6 6 1,-7-5 111,2 4 1,-6 3-84,-4 7 0,-4 2 137,0 3 1,-12 8-4,3-3-15,-4 9 14,-3-1 977,-2 6-979,-6 0 1,0 1 38,0 4 99,0-3-115,0 10-18,0-10 26,0 4-53,0-6 1,1 0-9,4 0 1,-2 0 22,7 0 1,-5-5-11,4 1 0,-4-3-90,4 3 90,1 2 22,4-4 1,0 6-23,0 0 1,2 0 60,3 0 1,-1 5-44,5-1-16,1 1 0,4 0 7,1-1 0,10 3 0,4-2 1,4-4-2,1 4 1,-2-4 135,6-1-1028,0 0 968,5 0 1,7-4 366,8-1-430,-1 0 0,-30 3 0,0-1-171,35-1 193,-13-1 1,-3 5-95,-13 0 1,-1 2-166,-8 2 0,1-1 144,-5 7 1,-3-5-89,-7 4 1,1-6-73,-6 2-42,-6 3 113,-1-6 1179,-4 4-1130,0-6 162,-1 0 89,-7 0 0,-2 0-69,-3 0 1,4-2-2,-4-2 1,-3 2-5,-1-3 1,1 4 306,-2 1-300,7 0-33,-10 0 1,10 0 78,-6 0-311,6 0 223,-10 6 0,10 2-241,-7 6 224,7 0 1,-9 1-25,2-1 0,-3 2-5,-1 2 1,0 3-30,0 3 1,-7 4 9,-3 1 0,-4 1-262,-5 8 135,-10 6 1,-1 0 105,-3 3-1319,-4 4 1332,7-13 0,-4 3 128,11-13 0,7-4-91,6 0 1,8-12-178,2 3 1,4-9 79,6 3 1,4-5-351,0 0 1,6-4 15,8-4 435,7-4 0,7-13 0,8-1 0</inkml:trace>
  <inkml:trace contextRef="#ctx0" brushRef="#br0">19109 8246 8066,'0'-8'-609,"0"1"0,0 9 956,0 3-71,0-4-60,0 6 0,0-1 71,0 3 0,0-1-147,0 2 1,0-1 6,0 5 1,0 1-33,0-1 1,0 5 11,0 0 1,0 6 36,0-1 0,0 4-58,0 5 1,-1 4 61,-4 5-5,3 1-71,-4 6 1,1-3 69,0 6-824,1 0 799,4-1 1,-5 2 28,0-5 1,0 7 15,5 2 0,0 0 14,0 4 0,0 1-153,0-5 1,0 3-214,0-8 1,0-3-528,0-2 524,7-9 1,-6 2-50,4-7-113,3 6 167,-6-9-145,4 5 0,-6-7-269,0 1 1,0-7-440,0-3 1021,0-3 0,-6-2 0,-2 0 0</inkml:trace>
  <inkml:trace contextRef="#ctx0" brushRef="#br0">18455 10577 7892,'-8'0'0,"2"-2"883,6-2-513,0 2 1,8-15-86,6 3 0,7-12-211,7-2 1,5-2 179,0-8 1,10 0-1,-5-5 0,6-4-848,-6 0 810,3-1-226,2 6 0,4-1-373,1 0 302,-1 7 1,-11 3-1830,-3 9 1171,-3 3 739,-7 1 0,3 4 0,-3-4 0</inkml:trace>
  <inkml:trace contextRef="#ctx0" brushRef="#br0">20275 2019 6954,'-8'6'-62,"3"4"0,2 2 339,-2 2 1,4 5 92,-4 0-235,4 7 0,1-4-29,0 6 0,4 7 255,1 3 0,6 9-88,-1 5 0,-3 10-128,3 4 1,-2 10 15,-4-36 0,1 1 1,1 3-1,-1 0-807,-2 1 0,-1 0 694,4 3 0,-1 0 0,-4-3 0,0-1-10,1 3 1,0 1 0,2-3 0,-1 0-132,-1 2 1,1 1 0,-1-5 0,0 0 25,-2 0 0,0 0 1,5 34-63,0-11 1,1-4-32,-1-10 0,-4-4 310,4-11 0,1 1-240,-1-9 1,0 1 1395,-5-11-1520,0-7 511,0 1-657,0-11 1,1 2-248,4-8 282,-3-11 1,4-8-167,-6-10 0,6-5 491,4-10 0,3-9 0,1-7 0</inkml:trace>
  <inkml:trace contextRef="#ctx0" brushRef="#br0">20645 2104 8029,'20'-44'0,"-4"3"-106,3 12 1,3 1 133,2-1 1,9 9 358,5 6 0,4 1-36,6 8 1,1 1-313,3 4 1,3-2 83,-3-3 1,0 4-265,5-4 0,7 2 172,-25 1 0,2-1 0,38-3-243,-36 1 0,-1 0 1,36-6 305,-12 6 1,2-1-120,-6 1 1,-1 4 105,-4-4 1,0 3 136,0 2-130,-7 0-627,-1 7 611,-6-6 1,-7 17 235,-2-4-418,-11 3 464,-2 4 0,-7 1-383,0 6 91,1 1 0,-6-1 112,0 1 0,-4 5-247,5 4 1,-6-1 315,6 1 0,-7-5-211,2 5 1,1-4 40,-1 9-54,0-3 0,-5 15 13,0-3-345,0 3 331,0 15 1,-2-2 118,0-28 1,-1 0-38,2 35 0,-3-34 1,0 1-31,1-2 1,1 1-1,1 3 1,0 2 137,-1 1 1,0 1-101,1 0 1,0 2 0,1-1 0,0-1-13,0 0 1,0-1 0,0-1 0,0 0-35,0-3 0,0-1 0,0 39 22,0-1 0,0-7-127,0-2 0,5-11-344,0-8 0,4-8-726,-4-1 765,6-7 0,-9-9-138,2-3 1,-2-8-830,-2-7 373,0-6-34,0 4 1162,-6-14 1,-2-1 0,-7-6 0</inkml:trace>
  <inkml:trace contextRef="#ctx0" brushRef="#br0">20744 4137 7926,'-28'-8'598,"6"2"-148,7 6 37,9 0 0,14 0-246,6 0 0,10 0-253,14 0 1,8 0 491,15 0-361,4 0 0,4 0 157,-2 0-1548,9 0 1450,-4 0-143,-27 0 0,2 0 0,0 0 0,1 0-33,4 0 1,0 0 0,-4 0-1,-1 0-108,1 0 1,-1 0 0,-5-1 0,-1 0 20,0-1 1,-1-1 0,34 0-7,2-6 1,-10 4-315,-4-4 0,-10 4-1152,-5-5 727,-15 7 265,1-3 565,-23 0 0,15-2 0,-9-7 0</inkml:trace>
  <inkml:trace contextRef="#ctx0" brushRef="#br0">20460 2616 7980,'0'-8'-513,"6"2"645,4 6 0,9 0 273,4 0 1,6 1-173,4 4 1,9-3-152,11 2 1,19-2-42,9-2 0,-36 0 0,1 0-98,0 0 1,-1 0 0,-3 0 0,-1 0 126,35 0 1,-34-1-1,0 0-202,0-1 1,1 0 0,3 1 0,0 0 128,-3-1 1,-1-1-1,39 2 55,-15 1 1,-9 0-129,-10 0 0,-9 4-534,-5 1 406,-3 6 1,-8-8-125,-3 7 22,-3-7-143,-8 10 858,-2-12-409,1 5 0,-6 1 0,6 1 0</inkml:trace>
  <inkml:trace contextRef="#ctx0" brushRef="#br0">20616 3128 8179,'-20'0'-59,"4"4"29,-3 1 1,8 5 88,1-6 0,7 3 107,-2-3 0,4 0 275,1 5-368,6-6 1,2 8 145,6-6 0,7 1-59,3-1-14,9-3 0,11 4 181,13-6 1,9-2-102,-26 0 1,1 0-1390,39 0 1222,-34-4 1,0-1 0,-3 4-1,1 0 10,0-1 0,2-1 19,3-2 0,1 1-48,4 5 1,0 0 0,-1-4 0,0-1-179,-3 4 1,-1 0 109,-5-1 1,-1 1-25,0 2 1,-2 0-1,27 0-286,3 0 1,-10 0 95,1 0 1,-15 1-259,-4 4 1,-16-3 139,-3 2 1,-7-2-592,-3-2-168,-6 0 1490,-2 0 1,-18 0 0,-4 0 0</inkml:trace>
  <inkml:trace contextRef="#ctx0" brushRef="#br0">21071 2218 6926,'-14'0'-42,"0"0"1,6 8 275,3 6 1,3 6-110,2 9 1,0 1 18,0 3 1,0 3-3,0 7 0,0 6 18,0 3 0,0 11-1419,0 8 1359,0 0-46,4-29 1,-1 0 0,-2 32 6,1-34 1,1 1 0,0 1 0,0 0-178,0 0 1,-1 1 0,1 4 0,-1-1 147,-2-3 1,0-1-1,2 0 1,1-1 24,1 34 0,1-3-138,-5-6 0,0-5 111,0-8 1,0 0-116,0-5 0,2-7 22,2-8 13,-2-3 1,6-8-173,-3-3-204,-4-3 1453,12-8-1352,-12-2 1,7-8 190,-3-2 134,3-11 0,6-13 0,0-8 0</inkml:trace>
  <inkml:trace contextRef="#ctx0" brushRef="#br0">21697 1919 7937,'-7'-8'-1098,"-1"2"1314,1 6 0,-4 13-104,6 6 1,-2 12-40,3 7 0,2 8-78,-3 1-4,4 7 1,7 3-1055,4 9 999,2-3 135,2 7-23,1 1 1,-8-29 0,0 1-4,0 4 0,0 1 0,0-1 0,0-1-134,1 2 1,-1-1 0,-2-4-1,-1-1 125,1 3 0,0 0 0,-4 0 0,1 0 3,0 5 0,0 0 0,2 0 0,-1-1 12,-1 2 1,0-2-1,1-5 1,-1-1 107,-2 37-96,0 1 1,0-8 44,0 2-35,0-8 1,0-10-63,0-10 0,5-9-221,0-5 116,-1-3-178,-4-8 13,0-8 1,0-10 537,0-14 1,-6-6 0,-2-12 0</inkml:trace>
  <inkml:trace contextRef="#ctx0" brushRef="#br2">21526 2061 7921,'-8'0'930,"-4"0"-734,10 0 1,-9-1 93,6-4-278,0 3 0,5-5 200,0 2-216,0 3 1,-1-4 176,-4 6 20,4-6-211,-12 4 0,10-4 62,-7 6 1,1 0 49,-5 0 1,-1 0 4,1 0 0,0 0-23,0 0 0,-1 0 70,1 0-91,0 0 0,0 0-95,0 0 1,4 0-43,1 0 37,-1 0 0,1 0 28,-1 0-5,1 0 1,-5 0-88,-1 0 1,6 0 58,-1 0 1,1 4 19,-5 1 0,-1 0 6,1-5 1,0 0 125,0 0 1,0 0-48,-1 0 1,0 0 15,-4 0 0,3 0-36,-3 0 1,3 0 3,2 0 1,0 0-10,-1 0 0,1 0 8,0 0 1,0 0-25,0 0 1,-1 0 19,1 0 1,5 0-9,-1 0 0,1 0 11,-6 0-17,1 0 0,0 0-10,0 0 0,0 0-1,-1 0 0,6 0 7,-1 0 1,1 0 27,-5 0-33,-1 6 0,1-3 8,0 7 1,1-5 4,4 4 0,-4-4 3,4 4 0,1-1 6,-2 2 1,6 2-32,-6-2 1,5-2-1,-4 1 1,4-1-29,-4 2 1,4 2 39,-4-2 0,5-2-2,0 1 0,-3 1-2,3 4 1,-3-5-28,3 1 0,0-1 17,-5 5 0,4 1-1,-4-1 1,6-5 3,-2 1 0,-2-1 2,3 5 0,-6 1 20,6-1 0,-3 0-20,2 0 1,2 1-13,-6-1 1,4 0 11,-4 0 0,4 0-19,-5 1 17,7-1 1,-9 0-7,2 0 7,4 1 23,-7-1 1,10 0 28,-6 0-52,5 0 0,-7 1 57,7-1 1,-3 0-49,2 0 1,4 0 89,-4 1-84,4-1 0,1 2 15,0 3 1,0-4 5,0 4 0,0-3 225,0-2-220,0-6 39,6 5 0,-5-5 95,4 6-119,-3 0 28,4 1 1,-4-6 128,2 0-113,4 1 0,-1 4 20,2 0 0,2-4-22,-6-1 0,4 1 2,-4 4 0,5-5-29,-6 1-9,7-1 1,-7 6 67,5-1-217,-6-6 147,10 4 0,-10-4-4,7 7-7,-1-8 0,0 4 21,1-6 0,-1 5 7,6-6 0,-6 6-31,1-5 1,-1 4 0,5-4 1,1 0-138,-1-5 130,-6 0 0,6 4-14,0 1-62,-6 0 73,17-5-46,-15 0 1,10 0-8,-6 0 1,5 0 22,0 0 0,5 0-5,-5 0 1,5 1 57,-5 4 0,1-3-43,-1 2 1,-3-2-24,3-2 21,3 0-15,-6 0 0,4 0-47,-5 0 62,-1 0-24,0 0 1,5 0-2,0 0 0,0 0 9,-5 0 1,0 0-5,1 0 1,4-5-13,-1 1 1,1-1-1,-4 5 0,-3-2 8,-2-2 5,2 2-1,-4-4 1,7 6 0,-1 0 0,-5 0-34,1 0 0,-1 0-4,5 0 1,1 0 11,-1 0 1,0-5-5,0 0 0,0-4 24,1 4 0,4-6-2,0 1 0,1 2 45,-1-1-50,-3 0 0,4-6 1,-5 6 59,-1-1-61,0 1 12,0 1 0,1-5 3,-1 4 0,-5-4-11,1-1 0,-2 0-8,1 0 1,4-1-9,-4 1 20,-2 0-1,5 0 0,-9 0 34,7-1-34,-1 1 9,-1-6 0,3 4-1,-6-3 1,1-2-4,-1 2 1,-3-1 2,2 1 1,-2 3 3,-2-3 0,5-1-2,-1 1 0,1-5-1,-5 5 0,0-2-3,0 2 1,0 4-1,0-4 1,0-3 0,0 6-52,0-3 50,0-3 1,0 4-2,0-5 0,0 1-1,0-2 1,0-3 1,0 3 1,-5 2 0,1-2 1,-3 5 33,3-4 1,-3 5 84,-2-1 0,-4 4 132,4 0-114,-4 1 0,-6 5-24,0-1 0,-6 6-42,1-6 1,-3 7 16,-1-2 0,-2 4-1,-3 1 0,3 0-257,-3 0 0,2 0-247,3 0 0,0 0-308,-1 0 0,2 0-130,4 0 1,-4 6 855,3 3 0,-3 10 0,-1 3 0</inkml:trace>
  <inkml:trace contextRef="#ctx0" brushRef="#br2">20531 1962 8368,'-14'-21'0,"6"4"-68,3-7 1,-1 5-128,1-4 221,0 5 0,7-13 138,3 2 1,7-4-122,7 0 0,5-3-194,-5-7 1,8-1 166,1-4 1,5 4-9,5-3 1,5 7 144,-1 2-801,1 13 683,0-2 1,-4 19 32,-6 3-36,1 4 0,-11 2-16,1 4 1,-7 5 41,2 9 0,-8-2-100,-1 7 84,-7 6 1,5 0 311,-3 3 0,-4-3-350,4-2 0,-3 1-290,-2-1 84,-7-6 0,4 4-13,-6-7-413,-1 0 248,-4-12 67,0 6 0,-1-11 313,1 2 0,0-2 0,0-2 0,0-6 0,-1-9 0,1-7 0</inkml:trace>
  <inkml:trace contextRef="#ctx0" brushRef="#br2">20929 1635 8356,'0'-8'-2074,"2"2"2440,2 6-84,4 0 1,6 4 3,1 1 0,-1 5-88,0-6 0,5 3-15,0-3 0,5-2 3,-5 3 0,4-4-135,-4-1 1,0-1 231,-5-4-474,1 3 174,-1-10 1,0 9 153,0-7-953,-6 1 576,5-6 0,-10 1-874,6 0 1114,-5 0 0,8-7 0,-4-1 0</inkml:trace>
  <inkml:trace contextRef="#ctx0" brushRef="#br2">22152 2132 6968,'0'-14'-192,"0"0"605,0 0-98,0 6-183,0-5-25,0 5 1,0-1 293,0-1-256,0 7-24,0-9 0,-2 8 51,-3-5 0,4 4-62,-4-4 0,-1 4 83,1-4-87,-6 5 1,3-7-13,-6 7 0,4-6-80,1 5 104,-1-6-31,-4 10 1,5-10 10,-1 6 0,1 0 12,-5 5 0,4-5 1,1 1 0,-1-1-10,-4 5-58,0 0 0,-1 0 14,1 0 1,5-2-103,-1-2 0,1 2 28,-5-3 60,6 4 0,-5 1 33,4 0-4,2 0-45,-5 0 29,4 0 1,-7 0 10,1 0 1,3 0-15,-3 0 0,8 0 5,-9 0 0,0 0-7,-4 0 1,0 1 0,4 4 1,1-3 9,0 2-20,0-2 1,4 0 42,1 2-226,-1-2 170,-4 4 0,5-6-86,-1 0 1,1 5 119,-5 0-93,-1 6 1,1-8 49,0 6-29,0 1 1,-1-1-8,1 1 1,0-1 17,0 6-4,0-8 23,-1 6 1,1-5 0,0 6 1,0 0-5,-1 1 0,3-1 3,2 0 1,-2 2 12,2 3 0,-1-3 4,2 3 1,-2-4-6,6 0 1,-6 0 2,1 4 1,-1-1 8,2 5-16,-4-5-6,5 2 1,-1-1 141,-1 0-141,7 6 1,-9-9 117,2 3 1,4 2-71,1-2 8,-3 0 0,7 0 22,-4 0 0,2 0-24,-2-5 1,3 6 2,-2 4 1,2-2 107,2 2-102,0-1-18,0 6 1,0-5 15,0-1-6,0 1-34,0 4 1,2-1 25,2-3 1,-1 1-48,7-6 1,-1 5-8,6-5 1,-6 0 17,1-5 0,-1 5-18,5 0 1,1 0-109,-1-5 121,0 0-1,7 1 1,-4-6-139,7 0 121,-7 1 21,10-2 1,-5 4-1,6-2 0,6-2 15,-1 1 1,1-5 3,0 0 0,-3 3 17,7-3 1,-6 1 6,1-5 1,-3 0-178,-2 0 135,1 0-9,-1 0 0,-4-6-248,0-4-31,-1 4 202,6-7 1,-6 5-22,1-6 0,1 0 24,9 0 0,-4 0-18,3-1 1,-5 0-13,-4-4 1,1 3-19,-6-3 0,5-3 33,-5-2-9,0 3 9,-5-5 0,0 4-3,0-7 1,1-4 47,-1 0 1,-5-7 9,1 2 1,-7 2-20,2-2 1,-4 0 4,-1-4 0,0 0-43,0 5 0,-1-8-6,-4 7 1,-3-9 189,-6 9-158,-7-6 20,6 14 0,-12-10 369,3 7-210,-3 0 1,-1 6 86,-1 3-204,1 4 0,-1 7-74,1 4 0,0 3-155,-1 6 1,5 0-1334,1 0 1042,5 0 0,-2 1 498,6 4 0,-1 3 0,1 6 0</inkml:trace>
  <inkml:trace contextRef="#ctx0" brushRef="#br0">16507 11004 8079,'-6'-15'-203,"4"7"849,-4 2 1,6 19-181,0 6 0,-2 6-37,-2 3-289,2 7 0,-4 1 82,6 7 0,0 0-45,0-1 0,0-4-107,0 0 0,-2-1 52,-3 0 0,4 3-204,-4-7 1,4 0-100,1-4 1,0-1-349,0 1 1,0-7-983,0-3 535,0-4 441,6-7 535,-5-1 0,12-7 0,-5 0 0</inkml:trace>
  <inkml:trace contextRef="#ctx0" brushRef="#br0">16820 10932 8079,'8'15'297,"-3"-1"1,-8 6-55,-2 4 0,-11 8-49,2 1 0,-8 6 49,3-1 0,-7-1-167,3 0 1,-3-10 48,3 2 1,2-6 126,7 1-122,6-3 1,2-12-191,6 1 0,8-7 107,6 2 0,6-5-78,9-5 0,1 2 44,3-7 1,-1 5-13,6-4 0,-7 1-385,2-1 0,-4-2 160,-6 6 1,3-5-1107,-7 6 491,0-1-397,-5 5 1236,-6 0 0,-8 0 0,-8 0 0</inkml:trace>
  <inkml:trace contextRef="#ctx0" brushRef="#br0">16877 11103 8079,'0'-17'0,"0"2"662,0 11-391,0-3 1,5 15 73,-1 6 1,6 4-45,-5 10 1,-1-1-30,-4 11 0,0 0-62,0 5 0,0-1 54,0 1 0,-4 0-262,-1-1 0,-5-1 93,6-3 0,-6-3-208,5-7 0,1-6-650,4-3-977,0-3-382,0-8 2122,6-27 0,-4-6 0,4-24 0</inkml:trace>
  <inkml:trace contextRef="#ctx0" brushRef="#br0">16962 11231 8079,'14'0'68,"2"6"-34,3 4 1,2-2 177,2 1 0,4 1 343,-3 4 1,3-5-383,1 1 1,4-2-357,-4 1 0,4-1-767,-8-3 670,-4-4 1,1 7-1207,-7-3 1486,0-3 0,-6 4 0,-2-6 0</inkml:trace>
  <inkml:trace contextRef="#ctx0" brushRef="#br0">17232 11131 8079,'0'-9'-272,"0"0"230,0 5 29,0-2 776,0 6 1,0 6-252,0 4 0,0 9-101,0 4 0,-4 4-410,-1 2 1,-6 4 67,1 0 0,-2 5-58,-3-5 1,1 5 117,0-5 1,5 2-552,-1-2 1,5-8 244,-4 4 0,6-10-1610,-2 0 960,3-10 827,2-2 0,0-20 0,0-3 0</inkml:trace>
  <inkml:trace contextRef="#ctx0" brushRef="#br0">17417 10904 8312,'8'6'0,"-2"9"84,-6 8 0,0 6-56,0 4 0,0 3 799,0 7 1,-4 1-257,-1 3 1,-5-2-404,6 2 0,-6-3-146,5-1 1,1 3-285,4-4 1,0 3-279,0-12 0,6-2 326,4-7 0,-3-10-1530,3-9 1744,-1-3 0,6-15 0,-1-3 0</inkml:trace>
  <inkml:trace contextRef="#ctx0" brushRef="#br0">17588 10932 8056,'0'11'88,"0"4"0,0-1 137,0 14 0,-7-2 394,-2 7 1,1-2-535,-1 3 0,1-4 38,-2 3 0,-1-8-147,6-1 0,1-7 72,4 2 0,1-8-293,4-1 1,3-7 19,6 1 1,0-2 4,1-2 0,4-2 104,-1-2 1,8 1-104,-3-7 0,4 5-16,2-4 0,-2 6 114,-4-2 0,3 3-293,-7 2 1,-1 0-205,-3 0 618,-7 0 0,-2 0 0,-6 0 0,-6 7 0,-2 1 0</inkml:trace>
  <inkml:trace contextRef="#ctx0" brushRef="#br0">17730 10989 8056,'0'-8'258,"0"2"-55,0 6 1,0 8 207,0 6 1,-5 8-121,0 11 1,-4 4 57,4 5 0,-6 1-117,2 0 1,2-1-191,3 1 0,-3-5 105,3 0 1,-1-7-206,5 3 1,0-6-361,0-4 0,0-8-1349,0-7 1767,0-6 0,6-3 0,2-8 0</inkml:trace>
  <inkml:trace contextRef="#ctx0" brushRef="#br0">17886 11060 8056,'15'0'1101,"-1"0"-290,0 0-580,-6 7 0,3 1 171,-6 6 1,6 0 288,-2 0-375,-2 7 1,5-4-219,-2 7-49,2-7 0,3 5-174,-1-3 1,0-3-542,0 3 1,0-5 320,1-4 1,-1 1-708,0-6 1052,0-1 0,0 3 0,1 0 0</inkml:trace>
  <inkml:trace contextRef="#ctx0" brushRef="#br0">18213 11004 7979,'0'-8'2034,"-6"1"-1838,4 7 1,-5 2 299,2 3-248,-3 3 0,-2 10 89,1 1-427,-1 7 129,-4-4-212,0 6 0,0-4-179,0 0 0,4-5 150,1 4 1,4-4-164,-5 5 0,7-7 365,-1 2 0,2-3 0,2-2 0</inkml:trace>
  <inkml:trace contextRef="#ctx0" brushRef="#br0">18455 11103 7979,'22'-27'63,"-3"3"0,0-2 139,-5 2 1,4-1 504,-9 1 1,-3-1-193,-1 6 0,-3 0-369,-2 5 0,0-1 34,0 1 1,-7 6-53,-2 3 1,-10 5-16,-5 5 1,-2 3-182,-3 6 0,1 7 116,-1 3 1,7 2-169,3 3 1,10-1 17,4 1 0,3 1 105,2 3-40,0-3 1,7 5 19,2-7 1,5 1 50,5-1 0,2-1 27,3-3 0,2 2-225,-2-2 184,-3-3 0,-1 5-43,-6-2 0,-1-2-10,-4 2 0,-2-7 10,-7 2 30,0 3 0,-3-6-23,-7 3 1,-1-3-8,-13-2 1,1 0-27,-6 1 0,1-8 7,-1-2 0,1-3 110,0-2 1,4-2 139,0-3 1,12-2 174,-3-8-215,11-5 0,-3 2 139,7-5 1,7-1-34,2-4 1,12-2-422,7-4 1,5-2 123,5-7 1,3-4-548,-3 0 1,2-7 156,-3 2 1,-2 3-521,-6 2 658,-14 2 0,3 14-592,-13 2 543,-1 10 0,-16 0 324,-7 10 0,0-4 0,-2 5 0</inkml:trace>
  <inkml:trace contextRef="#ctx0" brushRef="#br0">17318 7307 8067,'-16'2'810,"6"3"1,2 4-541,4 10 0,-1 0-271,5 9 0,0 1 121,0 13 84,0-2 0,0 15-54,0-3 0,0-1-126,0 1 0,2-6 82,2 1 0,-2-7-176,3-2 1,-2-7-579,2 2 463,-4-3 1,5-7-623,-6-5 632,0-2 1,0-9-500,0-7 0,-1-13 265,-4-11 0,-3-4 43,-6-5 1,0-4 365,0-5 0,-7-7 0,-1-2 0</inkml:trace>
  <inkml:trace contextRef="#ctx0" brushRef="#br0">17133 7393 8067,'6'-30'-288,"4"6"1,9 3 114,4 7 0,4-3 827,2 7 1,-1 2-188,0-1 1,6 6-222,-1-2 1,0 3-78,-5 2 0,-1 0-111,-3 0 1,1 0 11,-6 0 1,-5 7 115,-4 2 0,-7 10-200,2 5 1,-4 3 32,-1 1 0,-8 7-56,-6 3 1,-2 3 32,-7 1 1,-1 1 20,-4 0 1,-6-5-87,1 0 1,0-12-194,5 3 0,6-12-472,3-3 508,3 1 1,8-15-485,3 0 1,5-13 250,5-11 0,9-2 459,10-3 0,3 1 0,1-1 0</inkml:trace>
  <inkml:trace contextRef="#ctx0" brushRef="#br0">17574 7421 8067,'7'2'252,"-2"2"1,-3 11 9,-2 8 1,0 6 154,0 4 0,0-2-91,0 7 1,-5-1-82,0 1 1,1 1-55,4-6 1,1-4 41,4-6 0,3-5-288,6 1 0,0-10 98,0-4 0,2-4-307,3-1 1,-1-7 68,5-8 1,-5-5-91,1-9 0,-4 1 86,0 0 0,-7-6 83,-4 1 1,-2 0 229,-2 5 1,0-1-132,0 1 1,-6 1 133,-4 3 0,-3-1-76,-1 6 1,-5 2-197,0 7 1,0 2 114,5 3 1,5 4-119,-1-4 1,7 5-305,-2 5-3,4 3 0,2 6-274,4 0 1,3-6 738,6-3 0,0 3 0,1 0 0</inkml:trace>
  <inkml:trace contextRef="#ctx0" brushRef="#br0">17943 7449 8067,'0'15'-143,"0"-1"1,0 5 128,0 0 1,-5 1 674,1-1 1,-1 2-219,5 2 0,0 3-201,0-7 0,2 0-77,2-5 1,3 0-162,2 0 1,4-6-135,-4-3 1,4-3 113,1-2 1,0-2-143,1-3 0,-1-7 58,0-7 0,-1-7-31,-4 3 0,-3 1-18,-6-2 1,5 2 5,0-2 0,-2-1 309,-8 6 1,2-5-132,-6 5 0,-2 5 117,-8 4 1,3 7-90,-3-1 1,-2 2-66,2 2 1,0 0 43,5 0 1,6 6-158,4 4 0,2 2-28,2 3 1,2-3-1034,2-2 1176,11-4 0,7 0 0,6 2 0</inkml:trace>
  <inkml:trace contextRef="#ctx0" brushRef="#br0">18270 7165 8279,'-5'16'872,"1"3"1,-6 1-750,6 4-118,-1 9 0,0-4 214,0 9-1,1 4-22,4 1 1,0-2-72,0 2 1,0-2 19,0-8 0,1 0-126,4-5 1,3-5 85,6-4-1,0-5-376,0-5 0,1-2 77,-1-7 0,0 0-205,0 0 0,1-8-86,-1-7 0,5 1-205,0-5 1,0-3 690,-5-2 0,0-2 0,0-3 0</inkml:trace>
  <inkml:trace contextRef="#ctx0" brushRef="#br0">18697 7137 9979,'0'9'414,"0"1"0,0-1-232,0 5 1,0 5-119,0 0 1,0 8 48,0 1 0,0 7-151,0 8 0,0 4 74,0 1 1,0 4 95,0-5 0,0 5-348,0-4 1,0-1 82,0-4 0,0-7-425,0-3 1,0-9-48,0-5-837,6-3 1442,-4-8 0,10-8 0,-4-8 0</inkml:trace>
  <inkml:trace contextRef="#ctx0" brushRef="#br0">19976 9099 7912,'7'7'1293,"2"-2"0,10-3-935,5-2 0,4 0 31,5 0-87,10 0-160,1 0 1,12 0 59,-4 0 1,5 0-11,4 0 1,-7 0 0,3 0 0,-2 0-424,7 0 1,4-5 125,10 0 1,-35 2-1,2 0 142,1 1 1,2-1 0,-1 0 0,0-2-123,-3-1 1,1-2-1,2 1 1,0 0 130,0-1 1,0 2-509,3 2 1,0 0 501,-4-3 1,-1 1 0,0 5 0,-2 1 65,30-5 0,-3 3-63,-11 2 0,-3 0-69,-12 0 0,-5 0 230,-4 0 0,-3 2-455,-2 3 1,-6-4 388,-3 4 1,2 1-548,-2-1 0,0 0 778,-5-5-809,0 0 155,-6 0 1,5-5-157,-4 0 0,-1-6-121,2 2 0,-7-4 562,2-1 0,2 0 0,1-1 0</inkml:trace>
  <inkml:trace contextRef="#ctx0" brushRef="#br0">22137 8828 8057,'15'0'-266,"-1"0"-154,0 0 0,0 0 1695,1 0-762,5 0 0,2 5-66,7 0 1,-6 1-157,1-1 0,4-3 734,6 2-632,-1 4 0,-3-5 18,3 7 0,-1-7-9,6 2 0,-7 3-309,2 1 139,-9-3-58,-3 7 0,-9-10-13,-2 7-173,-4-1 26,-6-1 1,-10 9-182,-8-2 0,-12 4-127,-18 0 0,1 4-458,-10 10 1,-6 10 71,23-17 0,-1 0 0,-5 5 0,-1 0 680,-7 2 0,-1 0 0,0 1 0,-1 0 0,-2 0 0,-2-2 0,-3 0 0</inkml:trace>
  <inkml:trace contextRef="#ctx0" brushRef="#br0">20616 9568 7650,'0'-15'-487,"0"1"643,0 0 0,0 0 204,0 0-242,0-7 41,0 5 0,0-6 450,0 3-495,0 3 0,-5-4 17,1 6 1,-7 1 38,1 4 0,2-3-134,-1 8 0,-1-1 147,-4 5 0,0 0-333,0 0 120,-1 0 1,1 3-195,0 7 165,6-1 0,-3 13-35,6-3 0,1-1 72,4 5 1,0 6 110,0 4 1,6 2-71,3-2 0,-1 3 57,2 7 0,-2 1-40,1 3 0,2-1-39,-6 6 0,0-6-46,-5 1 1,0-4-172,0-5 0,0 2 42,0-7 0,-2-6-181,-3-8 0,-3-4 216,-6 0 1,-6-8-208,-4-2 265,3-3 85,-5-2 0,-3-13 0,-7-3 0</inkml:trace>
  <inkml:trace contextRef="#ctx0" brushRef="#br0">20133 9809 8027,'19'8'-148,"0"-3"1,6 1 265,-1-1 1,7 0 365,2-5 1,7 0-429,-2 0 1,-2-7 23,2-2 0,-2-4-643,2-1 0,2 0 563,-7 0 0,6-7 0,-2-1 0</inkml:trace>
  <inkml:trace contextRef="#ctx0" brushRef="#br0">20744 9752 8196,'14'-6'-103,"1"5"0,4-7 768,-1 3 1,8 3-227,-3-2 1,3-3-625,-3 3 0,3-1 81,-7 5 0,0 0-458,-5 0 1,0 0 248,0 0 1,-6 1-235,-3 4 0,-5 1 218,-5 4 1,-3 7 328,-6-2 0,-6 7 0,-4-3 0,-9 0 0,3 1-58,-5-4 0,2 3-62,0-10 1,6 4 390,8-4 0,0-1 385,5 2 0,-2-5 431,11 4-214,0-6 0,7 8-57,3-6-490,9 0 0,9-5-366,11 0 0,2-2 47,7-3-176,6-3 1,-5-6-428,3 0 1,-3 0 314,-1 0 281,-7-1 0,-1 1 0,-6 0 0</inkml:trace>
  <inkml:trace contextRef="#ctx0" brushRef="#br0">21370 9425 8096,'0'-7'50,"0"0"1,-2 7 341,-3 0 1,2 7-128,-6 2 0,6 4-48,-2 1 0,-1 5-62,1 0 3,0 6 5,5-3 0,-5 2 26,1 0 0,-1-1-68,5 6 0,6-1-73,4 1 1,2-1 18,2 0 1,5 1-158,0-1 0,7 1 117,-3-1 0,4-4-104,2 0 0,-1-7-224,1 2 114,-7-3-97,-2-8 145,-6 4 260,-6-4 85,-1 0 1,-11-2-109,-5-6 1,-7 2-11,-12 3 1,-2-4-71,-3 4 0,1 3 55,-6 1 0,2-1-706,-2 2 299,3-7-89,7 3 0,-1-1-402,1 0 0,1-1 825,3-4 0,-3-6 0,5-2 0</inkml:trace>
  <inkml:trace contextRef="#ctx0" brushRef="#br0">21270 9639 8090,'14'0'0,"2"0"0,3 0 522,-3 0-299,11 0 1,-5-2 136,6-3 0,7 2 815,3-6-1277,-3 6 0,6-10-1134,-3 4 1236,-3 2 0,6-5 0,-5 4 0</inkml:trace>
  <inkml:trace contextRef="#ctx0" brushRef="#br0">20602 10506 7990,'-5'-10'-432,"0"1"0,-4 4 576,4-4 1,-6 4 417,2-4 1,-4 4-336,-1-5 1,0 6-74,-1-6 1,-4 7 165,1-2-183,5 4 1,0 1 106,4 0 12,-4 0-310,5 6 1,2 7 65,6 6 1,1 6-120,4-1 1,3-2 48,6 1 0,1 1 0,-1 4 1,0 1 21,0-1 0,0-1-191,1-3 1,-1 3 55,0-4 1,-4-2 7,-1-2 0,-6 1 180,2-1 0,-3 0-73,-2-4 1,0-1 252,0 0 0,-7 0-75,-2 0 0,-6-1 3,-3-3 0,0-3-127,-6-2 1,2-3-6,-1 2 1,-4-2-350,3-2 1,-1-6 167,1-4 1,4-2-445,5-3 0,3-4 21,2 1 611,4-1 0,12-2 0,2-1 0</inkml:trace>
  <inkml:trace contextRef="#ctx0" brushRef="#br0">20673 10691 7990,'27'-2'0,"-3"-3"0,9 4-286,0-4 0,0-1-118,0 1 1327,4-6-596,-7 9 1,4-9-278,-5 7 0,-7-1-847,-3 5-85,-3-6 313,-2 4 569,-6-4 0,-8 6 0,-8 0 0</inkml:trace>
  <inkml:trace contextRef="#ctx0" brushRef="#br0">20787 10762 7990,'6'8'-134,"4"-4"134,9-2 0,3-2 746,6 0-444,7 0 1,1-2-192,7-2 1,-5 2-390,0-3 0,-2-1-88,2 1 1,-2 1 365,-3 4 0,-9-7 0,3-1 0</inkml:trace>
  <inkml:trace contextRef="#ctx0" brushRef="#br0">21483 10321 8040,'0'14'-316,"0"1"170,0 5 0,0 2 550,0 7 1,0 5 917,0 4 1,0 10-756,0 4 1,0-2-79,0 2 0,-1 1-194,-4 3-1353,4 1 1159,-6 0 1,7-2-71,0-2 1,0-4-1,0-7 1,0-5-666,0-4 1,0-10 633,0-4 0,7 4 0,-5-16 0</inkml:trace>
  <inkml:trace contextRef="#ctx0" brushRef="#br0">20104 11373 7973,'0'-8'-475,"-6"2"669,4 6 1,-4 1 448,6 4 0,2 5 23,2 9-333,-2-4-112,4 12 0,-1-9 196,0 5-233,6 1-69,-10 5 0,6-1 59,-7 0 0,0 1 24,0-1 1,0 1 83,0-1 1,0 5-52,0 0 0,-2-4-148,-3-5 1,2-2 80,-6 1 0,1 3 90,-2-7-134,-2 0-54,4-5-1074,0-6 0,2-10 587,6-12 0,0-7-84,0-7 0,1-7 279,4-3 0,3-9 136,6-5 0,7-8-966,2-2-627,-2 1 1447,6 10 0,-7-1 44,4 9 1,1 5 197,-6 15 0,0 2 727,-5 7-489,-6 6 1,3 3 260,-6 10 0,-2 9-128,-8 10 0,2 3 281,-6 1 1,1 2-28,-2 3-306,-2 4 1,6 4 290,-4-3-837,4 3 1004,6-5-1150,0 0 0,0-2-437,0-11 0,6 3 532,4-8 272,8 1 0,-2-11 0,5-1 0</inkml:trace>
  <inkml:trace contextRef="#ctx0" brushRef="#br0">20545 11729 7800,'-9'0'162,"-1"0"-82,7 0 1,-8 1 568,6 4-321,-6 3 0,3 11-49,-6 0 0,1 6-32,4-1 1,-4 2 240,4 3-333,2-1 0,1-1 154,6-3-564,0-4 216,0 1 86,6-5 0,4 0-1127,9-7 535,-3-6 103,11 4 1,-7-9-350,4-3 1,1-3 790,-6-6 0,6-6 0,-3-3 0</inkml:trace>
  <inkml:trace contextRef="#ctx0" brushRef="#br0">20701 11714 8409,'15'0'953,"-1"0"0,0-4-798,0-1 1,5-5-457,0 6 0,0-6-773,-5 5 517,1 1 105,-1 4-586,-6 0 520,-2 0 183,-6 0 335,0 6 0,-6 2 0,-2 6 0</inkml:trace>
  <inkml:trace contextRef="#ctx0" brushRef="#br0">20730 11814 7879,'-14'14'374,"-1"0"161,8-6-11,0 5 1,7-5-351,0 0 1,7-2-107,2-6 1,8 0 86,2 0 0,8 0 13,2 0 0,1-6-140,8-4 0,-5 2-275,5-1 0,-7 4-1196,2-4 772,-3 5 133,-1-2 0,-12 6 538,-2 0 0,-4 0 0,3 0 0</inkml:trace>
  <inkml:trace contextRef="#ctx0" brushRef="#br0">21185 11444 7876,'0'21'110,"0"-5"1,0 10 721,0-2 0,0 9-343,0 5 0,-5-1-286,0 0 1,1 1-82,4 5 1,0-5-124,0 0 0,0-7-176,0 3 1,0-4-418,0-2 0,0-4-1268,0-1 1862,6-12 0,-4 8 0,4-11 0</inkml:trace>
  <inkml:trace contextRef="#ctx0" brushRef="#br0">23545 8459 7925,'-8'-7'-234,"2"6"567,6-5-210,0 6 1,0 6 45,0 3 1,5 4-47,-1 1 1,6 7 3,-6 2 0,6 6 29,-5 4 1,4 2-9,-4 3 0,4 3 254,-4-3-270,0-4-12,-5 7 0,1-9 297,4 6-196,-3-6 1,4 10 184,-6 1-252,0 0 1,0 12 102,0-3 1,0 8 12,0 2 0,5 1-46,0-2 1,-1-2-33,-4 2 1,2-2-146,3-2 0,-4 0 49,4-1 1,-3 0-119,-2-4 48,0-3-31,0-7 0,0-5 35,0-4 1,0-8-7,0-1 0,0-7-213,0 2-107,6-9-377,-5-4-294,6 0 353,-7-4 337,0-2 1,0-8-1635,0-6 908,0 0 1003,0-1 0,6-11 0,2-4 0</inkml:trace>
  <inkml:trace contextRef="#ctx0" brushRef="#br0">23744 8473 6925,'0'-8'933,"2"0"-454,2 3-381,4 4 0,8-5 353,3 6-300,3-7 16,7 6 1,5-6 46,4 7 1,3 0-112,2 0 0,4 0-116,1 0 1,-1 0 108,-4 0 1,1 2-154,3 3 0,6-4-14,8 4-708,4-3 840,6 4 0,6-5 72,-36 2 0,-1-1 74,37 0-83,1-9 0,-5 6 29,2-4 0,-2 4-275,3 1 1,-5 0 270,-5 0 1,-9 0-22,-9 0 1,-6 0 2,-4 0 0,-9 6-272,-11 3 105,5-2 432,-14 5 0,10-5-589,-9 2 754,-4 4-456,0-5-73,-6 0 0,0-1 23,0-2 25,0-3-24,0 10 1,-1-4-29,-4 7 0,3-6-8,-2 0 1,-3 1-116,2 4 122,1 7-31,4-6 1,-2 8-7,-3-4 1,4 1 10,-4 4 1,2 3-8,-2-4 1,4 4 12,-4 2 0,2 1 3,-2 3 0,3-3-45,-2 3 42,2 3-1,2 1 0,-5 7-55,1 3 50,-1 4 29,5-1 0,-5 6 225,0-4-1058,1 3 843,4-4 1,0 4 15,0-3 1,0 5-248,0 4 0,0 4 199,0 6 0,0-6-56,0-3 0,0-4 13,0-1 1,0-6-29,0-4 1,4-8-4,1-1 1,1 0-135,-1 5 1,-3-5 455,2 0 0,-2-7-487,-2 2 0,0-4-66,0-5-1073,0 2 1370,0-10 0,0 5 0,0-7 0</inkml:trace>
  <inkml:trace contextRef="#ctx0" brushRef="#br0">23659 10520 7800,'-14'-6'0,"-1"4"226,7-4-197,2 6 1,6 2 975,0 2-466,6-2-307,9 4 1,7-1 413,6 0-299,7-1-115,8-4 0,18 0-266,10 0 0,5 0 252,0 0 1,-3 0-3,2 0 1,-32 0 0,1 0-58,3 0 1,1 0-1,3 0 1,1-1-24,2-1 1,1-1 0,-3 0 0,0 0-164,-4-2 1,-1 0 0,0-1-1,-1 0 50,-1 1 1,0 0 0,-4 2 0,-1 0-3,0 0 0,0 1 1,28 1-221,-6 1 1,-16 0-231,-8 0 1,-8 1 28,-7 4 0,-9-2-327,-9 6 1,-3 1-4,-2 4 1,-8-4 729,-6-1 0,-7-6 0,-7 4 0</inkml:trace>
  <inkml:trace contextRef="#ctx0" brushRef="#br0">23630 8445 6612,'-8'0'1237,"-4"0"-716,10-7-160,-4 6-247,6-6-111,0 1 82,0 4 0,1-10-120,4 2 0,8-4 88,6-5 1,6 2-79,-1-7 0,4 0 81,5-4 1,5-2-35,10-3 1,1 3 25,3-3 1,2 3-21,-7 1 0,5 2-773,-5 4 807,-5-4-45,-8 5 1,-5 0-394,-1 3 410,1-4 1,-1 8-251,0-4 243,-5 3 0,-1 6-7,-3 1 1,-4-1-9,4-4 0,-8 6 808,-1 4-740,-7-4 409,10 6-235,-12-4-139,6 6 234,-7 0-102,0 0-180,6 0 0,-3 0-18,7 0 0,-1 0-16,5 0 0,2-5-211,3 0 209,-3 1-9,11 4 1,-10 0-158,7 0 160,-7 0-44,10 0 1,-5 0-81,7 0 0,-3 0 63,-2 0 0,5 0-111,-1 0 1,2 0 90,8 0 0,6 0 98,8 0 0,16 0 171,8 0 0,0-2-557,0-3 1,1 2 319,-1-6 0,-36 6 0,0 1 12,36-8 0,0 6 9,-5-6 0,-6 7-74,-3-2 0,-10-1 88,-5 1 1,-9 1-113,-5 4 1,-8-2 84,-1-3 0,-6 4-75,1-4 81,-4 3 1,0 2 400,-1 0 1,0 0-353,0 0 1,-4 0 105,-1 0 1,-4 0-108,4 0 22,-5 0-2,2 0 4,-6 0-13,0 0-21,0 7 0,-2-6 26,-2 4-32,2 3-14,-4-7 0,1 7 22,0-3-13,0-3-7,-1 10 0,3-4-74,-7 6 81,1-6-5,-5 5 0,0 0-89,-1 6 77,1 6 5,-6-3 1,-3 6-185,-5 1-5,-7 12-20,-7-3 1,-6 11 30,-9-7 0,-6 6-53,28-24 0,-1-1 1,0 0-1,1 0 75,-22 15 0,3-2 196,12-3 1,7-3 247,7 4 1,5-4-485,9-2 0,2-6-122,2-3-300,4-9 539,12-4-361,2-6 1,13-3 434,2-7 0,4-12 0,2-14 0</inkml:trace>
  <inkml:trace contextRef="#ctx0" brushRef="#br0">26389 7862 8005,'-8'0'-183,"-3"6"-96,6 3 1,-5 4 391,6 1 1,-6 7 306,5 3 0,-4 2-80,4 3 1,-4 6 122,4 3 0,0 9-45,5 5 1,-1 3-126,-4 2 1,3 6-1547,-2 4 1345,3-27 1,0 2 6,-2-2 0,0 0 0,2 4 0,0-1-101,-1-2 1,-1-1-1,2 39-228,1 1 1,0-2 160,0-7 1,0-5-193,0 1 1,6-7 260,4 1 1,-2-9-254,1-4 0,-1-6 113,1-4 1,-1 2 522,-3-7 0,-3 0-857,2-4 1,-2-1-46,-2 0 0,0-1 519,0-3 0,-6 3 0,-2-5 0</inkml:trace>
  <inkml:trace contextRef="#ctx0" brushRef="#br0">25536 10534 7852,'-8'0'28,"3"-4"-81,10-1 1,7-8 155,7-1 1,13-6 323,1-9 1,10-7-190,9-7 0,1 0-178,-20 20 1,1-1 0,26-23 119,1 4 1,-29 18 0,0-1-1148,29-16 1026,-27 19 0,0 0 60,25-20-357,-2 7-593,-9 1 805,-11 7-96,-9 6 0,-9 1-559,-9 7 681,-4 0 0,-6 0 0,0-1 0</inkml:trace>
  <inkml:trace contextRef="#ctx0" brushRef="#br0">24682 7151 7968,'-26'-22'-184,"2"3"0,2 8 184,3 1 503,3 7-189,-11-3-101,5 6 0,-6 0-23,-1 0 1,5 6-21,1 4 1,-1 2 0,-4 2 1,6 5 44,3 0 1,4 11 69,6-1 0,-2 4-295,6 0-87,0 10 236,5 1 0,0 5-570,0-6 236,0-7-97,7 5 0,1-11-280,6 3 1,2-14 285,3-5 1,3-9-92,6 0 1,7-5-35,3-5 0,-2-4 410,2-10 0,0-3 0,5-7 0</inkml:trace>
  <inkml:trace contextRef="#ctx0" brushRef="#br0">24782 7293 7968,'-14'0'-587,"0"6"1133,-1 4-108,7 2-138,-4 3 0,5 5-45,-2 4 0,1-2-54,3 2 0,4-7-4,-4 2 0,3-3-62,2-2 0,2-1-115,3-4 46,3 4 0,6-12-211,0 4 1,0-5-188,1-5 0,-3-3 181,-2-6 1,1-2-341,-7-2 277,8 2 68,-11-5 0,5 2 0,-6 0 0,0 0 67,0 5 1,-6 1 27,-3 4 0,-4-2-17,-1 6 1,0 0 30,-1 5 1,0 2-32,-4 3 0,3 1 15,-3 4 0,9 2-59,6-2 1,2-2-59,2 1 0,2-6-182,2 2 1,4 1 46,6-1 305,7 0 0,1-18 0,7-3 0</inkml:trace>
  <inkml:trace contextRef="#ctx0" brushRef="#br0">24967 7222 7968,'8'6'-658,"-2"2"835,-6 6 1,0-3 443,0 4 0,-2-3-262,-2 12-154,-4-7-82,0 4 1,-5-2 68,4 0 0,-2 4-69,1-4 1,-2 5-6,2-5 0,4-5 29,1-4-252,3-7-9,-4 3 0,5-7-198,-4-4 1,5-5-134,5-8 230,2-5 78,1 1 0,7-5-471,-1 4 239,0 2 200,7 1 0,-2 7-1,-1 4 0,1-3 143,-4 8 0,-1 1 212,0 7 0,-4 4-56,-1 6 0,-6 2 209,2 3 0,-3-1-2,-2 5-139,0-5-106,-7 9 0,6-12-47,-4 4 110,3-9-292,2 2 1,-1-10-684,-4 3 425,3 3 1,-4-8 395,6 0 0,6-7 0,2-7 0</inkml:trace>
  <inkml:trace contextRef="#ctx0" brushRef="#br0">25237 7236 7968,'5'19'257,"-1"0"-34,1 6-56,-5-3 1,0 7 202,0-1 1,0 1-12,0-1 0,0-4-77,0 0 0,2-5-48,2 4 1,0-10 27,5 1 0,-4-9-97,4 0 1,1-4-1,4-1 1,0-11-346,0-3 77,7-16 115,-5 6 1,4-12-1116,-5 3 520,-1 3 159,-6-5 1,3 8-314,-7 3 0,1-1 262,-5 6 1,0 0-122,0 5 1,0 0 595,0 0 0,0-1 0,2 1 0,3 0 0,-4-7 0,5-1 0</inkml:trace>
  <inkml:trace contextRef="#ctx0" brushRef="#br0">25507 7037 7598,'21'-14'-833,"-6"4"694,4 1 1,3 6 138,2-2 0,3 11 467,1 9 0,-4 0 681,0 9 1,-7 0-620,2 4 0,-8-3-126,-1 4 0,-7-9 59,2 9-183,-4-4-195,-1 4 0,-1-6-70,-4 1 1,-3 0 122,-6 4 0,-5-4-96,0-1 1,-5 0-18,5 0 0,-4 3-304,4-7 1,0-2-166,4-8 220,7 4 45,-4-11 1,10 5-126,-2-2 64,2-3 164,8 4 1,4-7-127,9-4 1,4 2-7,11-7 0,2 1-169,7-6 1,-2 6-82,-3 0 0,1 1 459,-6-2 0,7-2 0,-4 4 0</inkml:trace>
  <inkml:trace contextRef="#ctx0" brushRef="#br0">26445 7563 7900,'2'-9'2131,"3"-1"0,3 7-1795,6-2 0,-5 4-511,1 1 1,-5 0 174,4 0 0,1-7 0,4-1 0</inkml:trace>
  <inkml:trace contextRef="#ctx0" brushRef="#br0">3782 2772 8363,'-36'-6'0,"-3"-2"-374,5-6 1,1 6 148,5 3 1,-7-1 1435,-3 1-721,-3 0 0,-3 5-527,-4 0 1,-4 0 8,-9 0 1,2 0-413,-2 0 1,2 2 243,2 3 1,0-4 33,1 4 1,-9-2 150,-6 2 0,30-2 1,0 0-78,-4 2 1,-1 0 0,4 1 0,-1 0 89,3-1 0,0 0 0,-3 3 0,-1 3-285,-3 0 1,-1 1 0,-4 2 0,-2-1 365,-3 1 1,0 1-1,6 1 1,0 2-53,-2 1 0,1 0 0,4 2 0,0 1 127,1 1 0,-1 1 0,-3 1 1,0 1-17,0 2 0,2 1 0,0 2 0,2 1-20,1 1 1,2 0-1,3 2 1,3 1-75,2 2 1,1 0-1,-1-2 1,2 1 6,3 0 1,0 2 0,0 1 0,1 0-90,1 3 1,1 0-1,0 0 1,1 0 60,0 5 0,2-1 0,2-3 0,3 1-228,2 0 1,3 0-1,3-1 1,2 0 244,2 1 1,1 0-1,3 2 1,0-1-4,4 4 0,0 0 1,1-3-1,2-1-20,0-1 1,3 0 0,2-1-1,3-1-7,6 0 0,4-1 0,1-1 0,2-3-9,5 1 1,3-2-1,0-1 1,1-2-1,2-3 0,1-1 0,3 1 0,1-3-15,2-6 0,2-2 0,5 1 0,3-4-178,6-3 1,2-4 0,-1-2-1,1-2 222,1-3 1,1-1 0,5-1 0,2 0-283,-1-1 0,1 0 0,1-3 0,1-1 287,4 0 0,1-1 0,-4-1 0,0-1-27,1 0 0,1 0 0,2-3 0,1-1-4,-23 4 1,0-1 0,-1 0 0,2-3 0,-1 0 0,0-1-40,22-6 1,0-1 0,0-2-1,-1-1 41,-23 7 0,1-1 0,-1 0 0,0-1 0,1 0 0,-2-2-23,21-11 0,-2-1 1,-2 2-1,0-1 17,4 0 1,-2-1-1,-9-3 1,-3-2 7,-5 2 0,-2-3 1,3-5-1,-2-3 14,-2 0 0,0 0 1,-5 3-1,0-1 40,-4 1 0,-2-1 1,-5 0-1,-3-1-22,-3 0 1,-4-2 0,-4-3 0,-4 0 74,-4-1 0,-5 0 1,-1 1-1,-2-1-79,-1-2 0,-1-1 0,-6 0 0,-3-1 3,-2 0 1,-1-1 0,-6-3 0,-2-1-204,-1 0 1,-4 0 0,-4 2 0,-3 2 25,-4 1 1,-3 3-1,-1 4 1,-2 1-27,-2 3 1,-1 1 0,0 1-1,-1 1-63,0 1 1,-2 2 0,-3 3-1,-3 2 87,-4-3 1,-2 4-1,-2 8 1,-3 5-119,0 1 0,-2 5 0,-8 5 0,-2 5 254,-3 3 0,-1 3 0,23-1 0,-1 0 0,0 3 0,-7 3 0,-2 3 0</inkml:trace>
  <inkml:trace contextRef="#ctx0" brushRef="#br0">21697 11416 7961,'-8'0'1109,"-5"0"-677,4 0 1,1 1-34,-2 4 1,1 3-206,-5 6 1,-1 0 27,1 1 1,-5 0 73,0 4 1,-1-1-61,1 5 1,-2 6-119,-2 4 0,-3 5 118,7-5 1,-3 7-11,8-2 1,-2-2 15,11 2 1,-4-2-7,4 2 0,0-3-176,5-7 1,2-1 88,3-3 0,3 1-299,6-6 0,2-6 103,3-9 1,-2-2-189,7-2 0,-7-8 99,2-6 1,-3-7-54,-2-7 1,-1-1 189,-4 1 0,-2 1-60,-7 3 0,-4-1-5,-5 6 0,-2 2 34,-13 7 0,0 4-927,-4 6 0,0 3 957,-1 7 0,-6 5 0,-1 14 0</inkml:trace>
  <inkml:trace contextRef="#ctx0" brushRef="#br0">23659 10890 8015,'0'-8'163,"0"2"470,0 6 1,-2 7-210,-3 8 1,4 7-27,-4 11 0,4 2-125,1 3 1,-5 7 24,0-2 0,-6 3-109,2-3 1,-4 4-108,-1 0 1,-2 5-8,-3-4 0,3 6-216,-3-2 1,5 0-561,4-5 0,4-6 379,6-12 1,3-7-1572,7-3 1893,-1-10 0,18-9 0,-5-8 0</inkml:trace>
  <inkml:trace contextRef="#ctx0" brushRef="#br0">23872 11117 8015,'-2'16'0,"-2"3"0,-3-2 353,-2 7 0,-4 0-141,4 4 0,-2 2 383,1 3 0,-1-3-181,6 4 0,1-6-230,4-4 1,1 1 20,4-6 0,8-2-204,6-7 0,6 1-24,-1-6 0,4-2-178,5-8 1,-3-9 181,3-10 0,-4-3-166,-5-1 1,1-1 5,-6 1 0,-5-5 105,-5 0 0,-5-5 201,0 4 1,-4-3-74,-4 3 0,-4 1-26,-6 5 1,-7-1-58,-3 1 0,-3 6-139,-1 3 1,0 5-46,-1 4 1,2 4 62,4 6 1,2 6-337,7 4 0,6 9 161,3 4 0,4 3-468,1-3 793,6-2 0,8-1 0,8 2 0</inkml:trace>
  <inkml:trace contextRef="#ctx0" brushRef="#br0">24270 11103 7895,'14'5'371,"1"0"1,-1 6 332,0-2 0,0 8-245,0 2 1,5 0-373,0-4 1,7 0 58,-3 4 1,-1-8-615,2 4 1,-5-4-21,5 3 0,-7-5-1040,2 1 1151,-3-1 377,-2 5 0,0-6 0,1-1 0</inkml:trace>
  <inkml:trace contextRef="#ctx0" brushRef="#br0">24640 11018 7895,'-2'-8'0,"-3"3"0,2 4 584,-6 1 1,-1 1-99,-4 4 1,0 4-37,0 10 0,-2-1-173,-3 5 0,-3-1-48,-7 2 1,3 8-171,2-4 1,-1 4 117,6-4 1,-5 1-331,5-1 1,2 0 154,7 1 0,-1-5-2023,6-1 1167,1-5 854,4-4 0,12-8 0,4-6 0</inkml:trace>
  <inkml:trace contextRef="#ctx0" brushRef="#br0">24810 10776 7895,'8'-6'216,"5"4"0,-11-3-109,2 10 1,-2 8 913,-2 6 0,0 11-331,0-2 0,-2 12-178,-2 2 1,0 7-169,-5 8 1,-1 0-60,-4 0 1,-3 0-388,3 0 0,-4-1 229,9 1 0,1-6-891,-2-4 0,7-9 16,-2-5 1,5-9-446,5-5 0,3-10 558,6-4 0,1-11 635,-1-8 0,0-13 0,0-9 0</inkml:trace>
  <inkml:trace contextRef="#ctx0" brushRef="#br0">24938 11103 8625,'0'21'538,"0"1"299,0 6 1,0 1-268,0-1 0,0 0-142,0 1 1,0-1-164,0 1 1,0-6-176,0 1 1,5-7-12,0 2 1,6-8-79,-2-1 1,9-7-316,1 2 0,1-11 202,-1-9 1,2-5-287,2-9 0,-2 1 156,-7-1 1,0-5-25,1-4 0,-7-2 76,-4 2 1,-2-3 143,-2 3 0,-6 2-23,-4-2 0,-9 8 118,-5 2 0,-2 7-62,-3 12 0,5 2 101,1 7 1,1 7-313,-2 2 1,8 10 120,7 5 0,5-2-605,0 2 1,2-2 267,2 1 1,2-2 439,2-7 0,11 0 0,7 1 0</inkml:trace>
  <inkml:trace contextRef="#ctx0" brushRef="#br0">25251 10989 7895,'10'13'0,"-1"-4"0,1 4 1071,4-3 1,0 7-459,0 2 0,0 0-301,1-5 0,4 0-69,0 0 0,4 1-198,-4-1 0,7-1-163,-3-4 1,-1 2-326,2-6 1,-7 6-70,2-2 0,-3 2-415,-2-1 0,-6 3 927,-3-4 0,-3-3 0,-2 1 0</inkml:trace>
  <inkml:trace contextRef="#ctx0" brushRef="#br0">25507 10890 7895,'-2'16'1009,"-2"3"1,-4 3-541,-6 6 0,-1 1-320,1-1 0,0 5 67,0 0 0,0 5-157,-1-5 0,6 1 113,-1-6 1,6-1-852,-6-3 1,7-4 241,-2-6 437,4-6 0,7 5 0,2-5 0</inkml:trace>
  <inkml:trace contextRef="#ctx0" brushRef="#br0">25777 10648 7906,'8'-8'933,"5"2"1,-12 14-561,4 6 1,-5 2-103,-5 7 1,2 6 105,-6 4 0,4 8-65,-5 2 0,1 6 57,-5 8 0,1 4-270,4 1 1,-4 9-92,4-5 0,-3 4-350,3-13 1,-2 1 298,6-11 1,0 1-972,5-5 1,0-9 131,0-5 0,5-2-912,0-8 1794,6-7 0,-3-6 0,6-6 0</inkml:trace>
  <inkml:trace contextRef="#ctx0" brushRef="#br0">26431 10534 7835,'-14'0'325,"0"0"0,0 2 0,-1 4 415,1 8 1,-2 2-104,-3 8 0,-3 1-255,-6 8 0,-1 4-78,1 5 1,1 7-123,3 3 0,-1 10-338,6 4 0,-1 6 318,1 3 1,4-2-70,1 3 0,2-10-168,7-4 1,0-10 80,5-5 1,0-10-110,0-9 0,6-3 42,4-10 1,3 0-43,1-10 1,2-7 33,3-7 1,-2-10-47,7-5 1,-7-2 297,2-3 0,-5-4-505,-4 0 0,-4 4 225,-6 6 1,-2 0 22,-2 0 1,-11 2 134,-8 7 1,-4 1-95,-2 4 1,-1 3-599,-3 6 0,-5 4 4,-9 1 627,3 6 0,-12 3 0,6 8 0</inkml:trace>
  <inkml:trace contextRef="#ctx0" brushRef="#br1">23517 12141 8048,'0'-14'-26,"0"4"201,0 1 0,0 4 15,0-5 0,1 7 38,4-1 168,-4 2-273,6 2 27,-7 0 1,5 6 76,-1 4 1,6 4-36,-6 5 0,3-2-8,-2 7 0,-4 0-78,4 4 0,-4 2 22,-1 3 0,-1-3 28,-4 3 0,2-1 36,-6 1 1,-1-3-164,-4 3 1,-5-7 66,0-3 0,-2 0-71,2 0 0,-4 2 47,-10-6 0,1 0-47,-6-4 0,0-1 47,-5 0 0,6-6-24,-1-3 1,0 1-13,-5-1 1,0-1 15,1-4 1,-7 0-25,-3 0 0,-5-1-82,-5-4 1,4-3 26,-4-6 0,4 0 66,1 0 0,8-7 37,6-3 1,2-7-54,8-2 1,4-1 29,6 6 1,5-5 30,-1 0 0,8 0 24,2 4 0,4 2-203,-4 4 1,6-3 98,-2 7 0,2 0-229,-2 5 198,3 0 1,-4 4-493,6 1 43,-6 6 402,4-4 0,-6 7 44,3 0 21,4 0 1,-7 0 295,3 0-196,4 7 0,-6 1 12,7 6 1,-4-5-68,-1 1 1,-1-1 79,1 6 1,2 4-31,-7-1 1,7 8 0,-2-3 1,-1 9-104,1 1 0,-4 5-8,4-5 1,-1 5-418,1-5 0,3 5 191,-2-5 0,2-4-147,2-5 1,2-7 96,2 2 1,-2-8-1170,3-2 847,-4-5 0,-1-4-384,0-10 1006,0-3 0,7-13 0,0-4 0</inkml:trace>
  <inkml:trace contextRef="#ctx0" brushRef="#br1">22166 12340 8048,'14'-8'0,"2"-5"232,3 4 1,3-2 320,6 1 1,1-2-127,-1 2 1,1-2-121,-1-3 1,1 6-1468,-1-1 1160,0 7 0,1-9 0,-1 4 0</inkml:trace>
  <inkml:trace contextRef="#ctx0" brushRef="#br1">19052 12638 8171,'-14'0'-78,"6"7"281,3 2 0,4 7 339,1 8 0,5 6-64,-1 12 1,6 7-176,-6 3 1,3 4-130,-2 1 0,-2 3 100,6-4 1,-6 5-226,2-9 0,1 3-77,-1 2 0,0-7-186,-5-2 1,0-6-57,0-4 1,0-9-790,0-10-198,0-4 936,0-7 1,0-9-352,0-13 0,0-13-167,0-11 839,0-10 0,0-15 0,0-9 0</inkml:trace>
  <inkml:trace contextRef="#ctx0" brushRef="#br1">19194 12994 8171,'15'-8'142,"-6"2"54,1 6 1,-6 1-75,6 4 1,-7 3 151,2 6 1,-4 2 164,-1 3 1,-6-2-190,-4 7 0,-2-2-65,-2 2 1,-5 3-71,0-4 1,-5-1-179,5 2 1,0-7 15,5 2 1,6-8 35,3-1-261,4-1 1,13 4 80,7-4 1,8 3 18,6-8 0,-1 1 100,6-5 0,-5 0-119,5 0 1,-7-6 92,3-4 1,0-2-124,0-3 1,-3 1 52,-7 0 0,1 0 86,-6-1 0,-2 0-177,-7-4 0,1 3 74,-6-3 0,-1 3-72,-4 2 0,-6 4 167,-3 1 0,1 1 136,-2-1 0,1-2 120,-5 6 0,-1-1-90,1 1 0,5 2 118,-1-7-156,1 7 0,-5-8 185,-1 6 1,6-4-28,-1 4 1,6 0 108,-6 5 0,5 0 56,-4 0 1,4 7 79,-4 2 0,4 4-103,-5 1 1,7 6 169,-1 4 1,2 1-138,2-1 1,0 6-113,0-6 1,6 1-311,4-6 0,2-8 131,3 3 0,4-9-645,0 0 0,6-5 6,-1-5 0,7-8-271,2-6 1,5-11 343,-5 2 1,1 1-177,-6 3 1,-6 5-477,-3-4 1138,-3 5 0,-2-2 0,0 6 0</inkml:trace>
  <inkml:trace contextRef="#ctx0" brushRef="#br1">19749 12951 8122,'0'-14'-581,"0"8"1171,0 6 0,0 6-115,0 8 0,5 7-86,-1 2 1,1 4-97,-5 2 1,2-1 29,2 1 0,-2-1-107,3 0 0,-2-1 23,2-3 0,-4 1-230,4-6 0,-3 0 156,-2-5-256,0-6 109,0-1-31,0-26 0,0 3-96,0-13 1,4-1-111,1 2 0,4 0-138,-4-6 1,6 6 173,-1 4 0,2-1-394,3 6 1,-6 2 226,1 7 0,-1-1-541,5 6 1,0 1 890,1 4 0,-1-7 0,0-1 0</inkml:trace>
  <inkml:trace contextRef="#ctx0" brushRef="#br1">19422 13179 7996,'-8'0'-300,"-5"0"0,12 6 971,-4 3 1,-1 6-194,1 4 0,0-4-112,5 4 0,7-1-165,2 1 0,-1-5 39,1 0 1,2-1-188,8-9 0,4 1 57,5-5 1,2-6-593,3-4 0,2-4 172,3-5 310,9 3 0,-9-10 0,11 3 0</inkml:trace>
  <inkml:trace contextRef="#ctx0" brushRef="#br1">19976 12965 8057,'0'-14'-17,"7"6"1,-4 2 413,6 6 1,-4 6-98,5 4 1,-6 7-61,6 2 1,-5 5-64,4-5 0,-6 4-18,2-4 1,-4 5-68,-1-5 108,0 0-375,0-5-290,0-6 289,0-2-61,0-18 1,0 1 93,0-13 0,0 0-412,0-4 0,0-1 97,0 1 0,5 4-10,0 1 1,1 5 416,-1-1 1,-2 8-52,7 2 582,-1 6 0,5 3-327,1 9 0,-1 8 174,0 2 0,-5 7-128,1-3 1,-5 0 295,4 0 1,-6-4-242,2 5 0,1-7-240,-1 2 1,5-8-174,-6-1 0,9-7-1062,1 2 1221,0-4 0,13-7 0,-5-2 0</inkml:trace>
  <inkml:trace contextRef="#ctx0" brushRef="#br1">20446 12909 8057,'0'-15'0,"-7"3"364,-2 2 1,1-1-40,-2 6 0,6 1-143,-6 4 1,1 11 9,-6 3 0,6 10-52,0-1 1,-1 4 64,-4 2 0,6-3 0,3-2 1,4 1-142,1-6 0,1 0 102,4-4 1,3-6-758,6 0 1,0-5 312,0 0 0,1-8-198,-1-6 0,0-4 85,0-5 0,1-3-71,-1-7 1,0 1 214,0 0 1,-1 4-25,-4 0 345,4 7-68,-5-4 0,0 15 453,-3 6 1,1 2-246,-1 7 1,-1 2 485,-4 8-509,0-3 1,0 4-368,0-5 109,0-8-194,7 0 1,-4-15 260,6-6 0,1-7 0,4-7 0</inkml:trace>
  <inkml:trace contextRef="#ctx0" brushRef="#br1">20616 12439 7848,'0'15'896,"0"-1"1,0 6-245,0 4 0,0 4-167,0 6 0,0 4-158,0 9 0,0 3-33,0 7 1,0 0-239,0 0 1,2-2 61,2-3 1,4-4-1047,7-10 1,7-3 266,6-7 661,7-12 0,14 3 0,1-11 0</inkml:trace>
  <inkml:trace contextRef="#ctx0" brushRef="#br1">18839 14671 8127,'-2'-9'-474,"-2"-1"0,0 2 237,-5-1 0,6-4 610,-2 4 0,-1 1 52,1-1 0,0 4-180,5-5 0,-1 7 200,-4-2 12,3 4-401,-4 1 0,6 8 80,0 6 1,0 6-80,0 9 1,5 1 104,0 3 1,-1 2-188,-4 3 1,2 1 58,3-6 0,-4-4-85,4-5 0,-2-2 24,2 1 1,-2-2 103,6-7 0,1-4 4,4-1 1,2-1-26,3 1 1,3 2 121,6-6 0,12 5-110,3-6 0,9 1-109,0-5 0,3 5 29,2 0 1,-5-1-150,0-4 0,0 0 106,5 0 1,2-1-97,2-4 1,1 4-133,0-4 1,-2-3 169,-13-2 0,-6 2 206,-8-1 0,-4 0-96,-6-6 0,-2 1 202,-7 0 0,-6 0-8,-3-1 1,-4 1-106,-1 0 1,0-5-48,0 0 0,-6-5 136,-3 5 1,-9-4-634,-1 4 0,5-5 192,5 5 1,5-5-594,0 6 0,2-1 859,2 4 0,6 1 0,2 0 0</inkml:trace>
  <inkml:trace contextRef="#ctx0" brushRef="#br1">20133 14487 8176,'-7'-8'-3,"6"1"1,-10 9 44,6 3 0,-1 7 162,1 7 0,3 11-154,-2-1 1,-3 4 95,3 0 0,-1-1 95,5 6 0,0-7-104,0 2 0,0-3-7,0-1 1,0-7-88,0-3 1,0-3 40,0-2 0,1-2-137,4-2 1,-3-2 114,3-3 0,-2-4-57,1 4 0,0-4 75,5-1 0,1 2-22,4 3 1,6-4-17,4 4 0,4-3 10,6-2 1,2 4 36,7 1 1,1 5 4,3-6 1,-3 1-94,4-5 0,-4 0 85,-1 0 0,1 0-69,3 0 1,-1-1 38,6-4 0,-1 2-3,1-7 1,-3 1 95,-6-6 0,-7 1 157,-3 0 0,-9 1-35,-5 4 0,-3-8-111,-2 2 0,-6-4-264,-4 0 1,-2 2 174,-2-7 0,0-1-247,0-8 1,0-3 87,0-7 0,0-3-868,0 3 0,0-1 1,0 11 1,0 1 954,0 9 0,6 2 0,2 7 0</inkml:trace>
  <inkml:trace contextRef="#ctx0" brushRef="#br1">21412 14401 8208,'-6'14'495,"4"1"-279,-2-1 1,1 6-92,-2 4 0,3 9 27,-2 5 0,-3-1-130,2 0 1,1-3 135,4 4 0,-5-7-86,0 2 0,0-4 32,5-6 1,2 3 91,3-7 0,-2 0-112,6-5 1,-4-2 19,5-2 0,4 1 10,5-6 1,5 4-33,-6-4 0,13 0 15,-3-5 1,13 0 14,-3 0 0,12 0-11,-2 0 0,-1-7-153,1-2 0,2 1 134,2-1 0,8 1-276,2-2 0,-5-1 259,-5 6 1,-6-4 62,1 4 0,-9-6-27,-5 2 0,-4 1 103,-6-2 1,-2 1-116,-7-5 0,-1-1 10,-4 1 1,-2 0-211,-7 0 0,0-2 205,0-3 0,0 2-712,0-7 0,-2 0-65,-3-4 1,2 4-341,-6 0 0,5 5 302,0-4 721,2 5 0,2-2 0,0 6 0</inkml:trace>
  <inkml:trace contextRef="#ctx0" brushRef="#br1">22664 14387 8003,'-7'-8'-654,"6"2"1106,-6 6 1,7 6-84,0 4 1,0 4-286,0 5 0,0 3 123,0 6 0,-1 2 8,-4 3 1,-1 2 60,-4 3 0,-2 2-57,2-7 0,-1 0-94,2-5 1,2 1 70,7-1 1,0-6-104,0-3 0,0-3 84,0-2 1,8-4-88,6-1 1,7-6 78,7 2 1,7-3-5,3-2 0,8 0-125,1 0 1,7-7 102,-2-2 0,-1 1-151,1-1 1,0 4 84,5-5 1,4 6-73,1-6 1,3 7-22,-8-2 0,1-1-87,-11 1 0,-1 1 145,-8 4 1,0-5 45,-10 0 1,3-1 84,-13 1 1,1-3 238,-4-6 1,-1 4-66,0 1 0,-6-2-123,-3-8 1,-4 2-249,-1-7 0,0 5-122,0-5 0,-1-4-409,-4-5 1,2-2-80,-7 2 0,1-2-730,-5-3 0,4-3 1364,1 3 0,-1-3 0,-4-2 0</inkml:trace>
  <inkml:trace contextRef="#ctx0" brushRef="#br1">22962 13961 7871,'0'15'89,"0"4"1,0-1 75,0 5 1,0 1 180,0 4 1,-1 2 124,-4 4-351,3-4 0,-4 9-5,6-6 0,0 7-74,0-2 0,0 3-31,0 1 0,0-4 102,0 0 1,0-1-590,0 1 1,0-8 77,0-7 399,6-12 0,2 8 0,6-11 0</inkml:trace>
  <inkml:trace contextRef="#ctx0" brushRef="#br1">23261 13804 7936,'0'14'-145,"0"1"1,-7 0 259,-2 4 0,-4 5 282,-1 9 1,-2 4-159,-3 5 0,3 2-96,-2 4 1,2-2 107,1 6 0,6-2-80,0 2 1,5 2-35,0-7 1,2 1 18,2-5 1,6-9-393,4-5 0,2-9 101,3-10 1,1-4-45,2-6 0,3-8 137,3-6 1,1-11-19,-6-9 0,5 1-123,-5 5 1,-7-1 115,-7 1 1,-3 4 35,-2 1 1,-13 7 1,-6 2 1,-8 6-340,-6 8 0,-2 3-110,-3 6 478,-3 7 0,5 19 0,-7 1 0</inkml:trace>
  <inkml:trace contextRef="#ctx0" brushRef="#br1">19365 14117 7871,'-14'-8'-210,"0"2"1,-1 6 299,1 0 0,5 6 343,-1 3 1,1 9-156,-6 1 0,6 1 37,0-1 0,5 3-49,0 7 0,2-1-97,2 1 1,5-1-115,0 1 1,6 4 62,-2 0 0,5 2-147,5-2 0,-3-5 6,3 1 0,-3-2-28,-2-8 1,-5-2 49,1-8 1,-5 2-142,4-6 0,-6 1 2,2-1 138,-3-3 0,-13 9-13,-4-6 1,-8 6 14,-1-2 0,-8 5-122,-1 5 1,-6-3-119,1 3 0,-3-5-246,-2-4 1,7 1 485,3-6 0,-4-7 0,1-6 0</inkml:trace>
  <inkml:trace contextRef="#ctx0" brushRef="#br1">19209 14316 7871,'22'0'395,"3"0"-277,-6 0 1,5 0 205,-5 0 1,4 0-57,-4 0 0,7 2-656,-3 2 1,4-2 387,2 3 0,5-4 0,3-1 0</inkml:trace>
  <inkml:trace contextRef="#ctx0" brushRef="#br1">20531 14032 8020,'-6'-15'1115,"4"7"-583,-4 2 0,1 12-304,0 4 1,0 7-73,5 2 0,0 7 101,0-3 0,0 4-71,0 2 1,2 4 41,3 0 1,-2 0-106,6-4 0,1-1-88,4 0 0,0-6-208,1-3 1,-6-3 210,0-2 0,-1 1 10,2-1 0,-2-6 403,-4-3-364,-2 2 0,4-3 124,-6 5 0,-6-4-58,-3 4 0,-4 1-292,-1 4 1,-5-5-220,0 1 1,-6-1-280,1 6 1,-1-7-71,1-4 1,-1-2 299,6-2 1,-5 0-1374,5 0 1780,0-13 0,-2-3 0,-1-12 0</inkml:trace>
  <inkml:trace contextRef="#ctx0" brushRef="#br1">20460 14245 8020,'28'-14'0,"1"-1"286,-1 1 1,1 0-115,-1 0 0,7-2 659,3-3 1,3 2-436,1-7 1,1 5-410,0-5 1,-2 12 12,-3-3 0,-4-2 0,-5-5 0</inkml:trace>
  <inkml:trace contextRef="#ctx0" brushRef="#br1">21270 9397 8187,'-8'-22'-204,"-3"1"293,6 7 0,-1-5 40,1 0 1,4-1 72,-4 1 0,-1 1-302,1-5 1,-6 5 97,2-1 1,-1 5-159,-4 5 0,3-2 30,-8 6 1,-3 0 144,-2 5 0,-9 0 60,-5 0 1,0 2-53,-5 2 0,4 3 173,-9 2 1,4 4-81,2-4 1,4 4 73,0 1 0,1-3-75,-1 4 1,-3-4 38,3 8 0,-7-2-33,-3 2 0,-4 1-4,5 4 0,-5 8-156,4-4 0,1 5 146,4 0 0,4-1-194,6 6 0,1 0 101,13 5 0,0 1-73,5 3 1,6-1 67,3 6 0,4-5-98,1 6 1,6-8 168,3 3 0,12-9-2,7-1 0,13-6 44,12 1 0,11-3-96,-26-15 0,0-2 0,35 11-279,-33-12 1,0 0 0,36 5 287,0 2 0,-34-11 0,1 0-33,4-1 1,1 0-1,3-2 1,1 0 23,0 0 0,0-1 1,2-2-1,0-1-61,-5 2 1,1-1-1,1-1 1,-1-2 109,-4-1 1,-2-1-1,-2-1 1,-2-1 254,31-14 1,-3-8-232,-11-6 0,-5-8 59,-14-2 1,-5-6-60,-9-8 1,-5-6 52,-9-3 1,-4 1-361,-6-1 0,-2 1-88,-2-2 0,-12 0-99,-13 5 0,-5 7 130,-9 7 1,-6 10-63,-3 5 0,-15 11-1150,-4 8 1477,3 6 0,-3 11 0,0 7 0,-6 5 0</inkml:trace>
  <inkml:trace contextRef="#ctx0" brushRef="#br2">21796 14970 8228,'-8'1'1117,"4"4"1,-4 8-733,-2 6 0,2 6-185,-1-1 1,4-2-87,-4 2 0,1-1-256,-2 6 1,-2-1-334,2 1 422,4-7 1,-7 3-960,4-6 0,1 0 131,-2-5 881,7 0 0,-9 1 0,4-1 0</inkml:trace>
  <inkml:trace contextRef="#ctx0" brushRef="#br2">21839 15155 8027,'22'-5'0,"-3"0"-165,-3 0 1,-2 5-90,0 0 380,0 0 0,-4 2-389,-1 3-680,-5-4 943,2 6 0,-12-1 0,-2 2 0</inkml:trace>
  <inkml:trace contextRef="#ctx0" brushRef="#br2">21839 15112 8027,'8'6'33,"-2"2"155,-6 6 0,0-2-37,0 2 0,0-2 19,0 12 0,0 0 99,0 4 1,0 1 118,0-1 1,0 2-65,0 3 1,2 4 41,2 5 0,-2-4-137,3 0 0,-2-2-54,2 2 1,-4 3 81,4-3 1,-3-3-239,-2-2 0,4-3 140,1-1 0,0-6 78,-5 1 0,0-11-237,0 1 0,0-8-106,0 4 16,0-7 221,0 3-523,0-6 156,0 0-712,0-6 0,-2 3 77,-3-7 871,4 1 0,-5-5 0,6-1 0</inkml:trace>
  <inkml:trace contextRef="#ctx0" brushRef="#br2">21825 15013 7850,'-8'0'473,"-5"0"1,7 7-72,-4 8 0,-1 0-128,7 9 0,-6-2 95,5 2-204,-6 3 0,3-4-94,-6 11 1,5-6 100,-1 1 0,1-1-400,-6-4 1,3-2 115,2 1-1336,-2-5 714,10 2 734,-4-12 0,6-8 0,0-8 0</inkml:trace>
  <inkml:trace contextRef="#ctx0" brushRef="#br2">21825 15098 7984,'14'14'597,"0"0"1,-4 0-248,-1 1 1,1-3-84,4-2 0,2 2 26,3-2 0,-2 1-149,7-2 1,-5-1-123,4-3 1,-1-3 26,2 2 1,-3 0-366,-7 0 316,0-2 0,0 17 0,0-3 0</inkml:trace>
  <inkml:trace contextRef="#ctx0" brushRef="#br2">21896 14216 7955,'1'-9'-182,"4"-1"0,-2 6 929,7-6 0,-6 1-235,6-5 0,-7-1-101,2 1 1,3 0-190,1 0 0,-1-7-203,2-3 0,-6-2 108,6-3 1,-7 4-98,2-4 0,-4 9-233,-1-9 0,-1 9 190,-4-4 0,-3 7-176,-6-2 0,-2 3 49,-3 2 0,2 6-1,-7 3 0,5 4 77,-5 1 0,2 3 170,-1 6 1,-3 2-23,7 13 0,0-5 91,5 5 0,2 4-88,2 5 1,-1 2 147,6-2 0,0-1-59,5 6 1,2-7-32,3 3 0,4-4-165,10-2 1,-1-1 83,5-3 0,-4 2-116,5-2 0,-7-2-32,2 2 1,-1 0-124,1 4 0,-8 0 103,3 1 1,-5 6 40,1 3 0,-4 3 224,-6 1 0,-1-1-124,-4-3 1,-3-1 212,-6-4 0,0-8-66,-1 3 1,-4-10-27,0-4 0,-4-6 23,4-8 0,-7-3-3,3-7 0,2-7-98,2-16 1,10-5-22,4-10 0,7-7-198,7-6 1,7-1-44,12 5 1,2 2 3,4 3 1,-3 3 26,7 6 1,0 5-1226,5 0 1376,-7 7 0,3 1 0,-2 6 0,4-1 0,5-2 0</inkml:trace>
  <inkml:trace contextRef="#ctx0" brushRef="#br2">21739 13221 7999,'-4'-9'6,"-1"-1"29,0 7 0,5-5 186,0 4 0,-1 2 260,-4-3-378,3 4 0,-6 5 94,4 1 0,0 6-213,-5-1 0,4 2 70,-4 2 1,1 1-317,-2-1 1,-2 5-23,2 0 0,2 0-691,-1-5 602,6 0 0,-4 0-374,7 1 747,0-7 0,-6-2 0,-2-6 0</inkml:trace>
  <inkml:trace contextRef="#ctx0" brushRef="#br2">21711 13193 7999,'0'-8'-914,"-6"2"1461,4 6-360,-4 0 0,6 6-140,0 3 0,0 4 82,0 1 0,1 7 117,4 2 0,-3 8-73,2 6 0,3 3-64,-3 12 0,1 0-125,-5 5 1,5-5 136,0 0 0,-1-6-322,-4 1 0,2-4-8,3-5 0,-4-3-21,4-7 1,1-6-49,-1-3 1,0-8-722,-5-1 999,0-7 0,-7-9 0,0-10 0</inkml:trace>
  <inkml:trace contextRef="#ctx0" brushRef="#br2">21555 13747 7999,'14'0'149,"0"2"-77,0 3 0,-6 2 179,-3 8 0,1-1 23,-1 0 0,1 5-84,-1 0 0,-3 5-46,2-5 0,3 0-123,-3-5 0,6 0 116,-5 0 1,6-1-141,-2-4 1,4-2-4,1-7 1,0-7-5,0-2 0,5-12-217,0-7 1,2-2-698,-2-8 924,-3 0 0,10-5 0,-3 1 0</inkml:trace>
  <inkml:trace contextRef="#ctx0" brushRef="#br2">18455 10819 8162,'-20'-8'0,"-1"-3"0,-3 6 0,2 0 0,3 5 0,2 0 304,-7 0 0,5 0 467,-5 0 1,6 8-575,-6 6-35,0 7 0,0 9 43,1 3 1,5 8 1,-1 7 1,4 5-33,0-1 1,8 4 51,2 1 0,3 1-126,2 4 0,7 2-225,2 7 0,8 2 40,2 3 0,7-10-66,-3 1 1,6-15-135,4-10 0,0-8 276,10-15 1,-2-7 53,11-12 0,-5-3 206,5-6 0,-6-7-103,2-13 0,-10-5 43,-5-4 1,-5-10-111,-4-4 1,-5-3-131,-10-2 1,2 5 104,-6 0 1,0 6-1,-5-2 1,0 4-169,0 2 1,-2 5 79,-2 4 1,-4 5-526,-7 4 1,-4 5 204,1 10 1,-8 4-408,3 10 0,-4 4 147,-2 10 1,2 3 610,4 7 0,-10-1 0,3 0 0</inkml:trace>
  <inkml:trace contextRef="#ctx0" brushRef="#br2">18583 11856 8118,'0'15'0,"0"-1"0,0 0 147,0 0 1,0 1 105,0-1 1,0 0-622,0 0 0,-2 0 110,-2 1-143,-4-1 0,-6-1 401,-1-4 0,1 4 0,0-5 0</inkml:trace>
  <inkml:trace contextRef="#ctx0" brushRef="#br2">18498 11984 8118,'14'0'-550,"0"0"0,0 0 550,1 0 0,5 7 0,2 1 0</inkml:trace>
  <inkml:trace contextRef="#ctx0" brushRef="#br0">26787 8899 8005,'-15'0'-576,"1"0"779,6 0 610,2 0-715,6 7 1,8-6 37,6 4 1,8-3-30,11-2 1,12 0 81,12 0 1,6 0 26,8 0 0,5-7-384,-1-2 1,-31 3 0,1-1 264,-1 0 1,2 0-1,6 0 1,2 1-48,0 2 0,1-1 0,0-1 0,0-1-12,-2 3 1,-1-1 0,-1-1 0,0-1-30,4 0 1,-1 0-1,-3 2 1,-1 0 47,1 0 1,-2 1 0,-5 2 0,-1-1-145,33-6 0,-10 6-148,-4-2 0,-10-1 89,-5 1 1,2 0-9,-1 5 0,4-5-114,-5 1 0,-4-1-178,-5 5 0,-7 0 165,2 0 1,-4 0-111,-5 0 0,-4 0 391,-6 0 0,-6 0 0,-1 0 0</inkml:trace>
  <inkml:trace contextRef="#ctx0" brushRef="#br0">28862 8558 8005,'15'5'-92,"-1"0"0,6 1-161,4-1 0,3-2 428,1 6 0,1-4-77,-1 5 1,1-1 124,-1 5 1,-4 1-24,0-1 0,-2 0 114,1 0-256,-2 0 1,-13 2-83,-3 3 0,-5-6-73,-5 6 0,-9-7-63,-10 7 0,-11-3-162,-8-2 0,-12 2 322,-11 3 0,25-11 0,0 0 0,-3 2 0,1 0 0</inkml:trace>
  <inkml:trace contextRef="#ctx0" brushRef="#br0">27099 8189 8058,'-14'-8'-306,"6"-5"77,2 12 702,6-6-316,0 7 1,0 11-123,0 3 0,0 10 49,0 0 0,0 3-170,0 1 1,0 1 85,0-1 0,0-6 37,0-3 1,-2 0 63,-2-5-9,2 4-152,-4-17 0,6 4 78,0-10 0,0-9-317,0-10 1,5-3 107,-1-1 0,7-7-87,-1-3 0,2-3 26,3-1 1,4 5 119,0 4 1,0 9 71,-5 6 0,-5 3 177,1 6 1,-1 4 191,5 10 0,-4 9-178,-1 10 0,-5 3 172,0 1 1,-2 0-102,-2 1 1,0-1 122,0 1 0,-2-7-58,-2-3 0,0-5 119,-5-4-203,6 2-96,-10-10 1,12 2-279,-4-8 0,3-4 99,2-6 1,2-7-350,3-3 1,2-1 182,8 1 1,-1-1-41,0 6 1,0 0 103,1 5 1,-1 5 178,0-1 0,-1 8-6,-4 2 0,2 4 257,-6 10 1,0-3 109,-5 8 0,0 1-143,0-1 0,1 0-119,4-4 115,-4-1-353,12 0 0,-5-6-135,6-3 1,0-5-214,1-5 1,-1-8 501,0-6 0,7-6 0,1 3 0</inkml:trace>
  <inkml:trace contextRef="#ctx0" brushRef="#br0">27611 8032 8058,'-4'-14'111,"-1"0"1,-2 4 460,3 1-355,-4 6 1,-2-4 29,1 7 0,-1 2-196,-4 3 0,0 9 89,0 10 1,0 4-134,-1 5 0,3-4 12,2-1 1,4 1-105,6-6 0,0-2 21,0-2 0,1-10-202,4-4 1,3-3 1,6-2 0,2-2 84,3-3 0,-3-7-25,3-7 0,-3-7 74,-2 3 0,2-6-164,3-4 0,-8 8 114,3-4 0,-8 9 113,4-4 0,-7 11 16,2-1 366,-4 10 439,-1-3-578,0 26 0,0-6 67,0 15 1,0-4-24,0 0 0,2 1-62,2-6 0,0 0-156,5-5 0,1-1-219,4-4 0,0-3-141,0-6-76,0 0 0,-1-6-6,-3-3 0,1-4 441,-7-1 0,1 0 0,-5-1 0</inkml:trace>
  <inkml:trace contextRef="#ctx0" brushRef="#br0">27782 8075 8058,'14'14'-526,"0"0"368,1 1 1,0-1 684,4 0 1,-3-5-148,3 1 0,2-5-517,-2 4 1,1-6-103,-1 2 1,-8 1-385,3-1 365,-3 0-154,-3-5 250,-1 0 0,-26-6 1,-5-2-1</inkml:trace>
  <inkml:trace contextRef="#ctx0" brushRef="#br0">27967 7904 8058,'8'0'-377,"-2"2"384,-6 3 1,-2 4 332,-2 10 1,-4-2-225,-6 7 0,-1 0-33,1 4 1,-5-1-152,0-3 0,0 1 76,5-6 1,0 5-585,0-5 258,-1 0 318,7-5 0,2-6 0,6-2 0</inkml:trace>
  <inkml:trace contextRef="#ctx0" brushRef="#br0">28066 7847 8148,'0'16'462,"0"3"-362,-6 10 0,4 9 171,-2 9 0,0 3-26,0 7 0,2 5 61,-3 0 0,5-1-123,5-4 0,3-5-175,6 0 1,0-1-15,1 1 1,-3-9-218,-2-10 0,2-10 31,-2-4 1,-2-4-95,1-6 1,-6-6 30,2-12 1,-3-7 19,-2-12 1,-2-7-422,-3-3 1,-2-3 222,-8-2 0,0-1 433,-4-3 0,3 1 0,-3-6 0,3 4 0,2-4 0,1 2 0,4-3 0,2 6 0,7 9 0,0 8-194,0 6 0,7 9 149,2 0 1,4 3 525,1 7 1,5 0-208,0 5 0,5 5 30,-5 0 0,4 6-63,-4-2 1,0 4-79,-5 1 0,-4 0-39,-1 1 1,-5-1 25,0 0 1,-4 2-51,-4 3 0,-6-3-4,-9 3 1,-3-2-208,-6 2 1,-1-3 3,1 3 0,1-5-181,3-5 1,-1 2 66,6-6 0,5 5-652,4-6 873,7 1 0,-3-5 0,6 0 0</inkml:trace>
  <inkml:trace contextRef="#ctx0" brushRef="#br0">28322 8032 7565,'0'14'-369,"-6"1"943,-4-1 1,-2 5-121,-2 0 1,-1 5-337,1-6 1,6 6-35,3-5 0,4 0-103,1-5 1,1-1 59,4-4 0,3-2-194,6-7 1,1 0-20,-1 0 1,0-2 117,0-3 0,-4-2-269,-1-8 1,-1-4-15,2 0 1,1 0 61,-7 5 1,1-5-82,-5 0 228,0 0 1,-2 7 30,-2 2 0,-4 4 118,-6 6 0,-1 0-119,1 0 1,5 6-51,-1 4 148,7-4 0,-10 13 0,6-3 0</inkml:trace>
  <inkml:trace contextRef="#ctx0" brushRef="#br0">28493 8132 8129,'-10'9'187,"1"1"85,6-1 1,-8 5-101,6 1 1,0-6-120,5 1 1,0-6-534,0 6 333,0-7-80,6 3 1,2-7 86,7-4 0,-6 2 54,1-7 1,-6 1-146,6-5 0,-7-1-71,2 1 0,-4 0 22,-1 0 0,0 0 280,0-1 0,0 1 0,0 0 0,-1 0 0,-4-1 0,3 1 0,-2 0 0,-4 0 0,6 0 0,-4-1 0</inkml:trace>
  <inkml:trace contextRef="#ctx0" brushRef="#br0">28621 7563 8129,'0'-8'-780,"0"2"892,0 6 0,-5 8 73,0 6 1,1 2-84,4 8 0,0 4 5,0 5 0,0 0 25,0-4 0,0 4-6,0 0 0,0 0-79,0-4 1,0 4-106,0 0 1,0 0 48,0-4 0,-2-3 80,-3-2 0,2 1-142,-6-6 0,5 5 14,0-5 40,2 0-91,2-5 43,0-6 1,2-2-147,2-6 0,0 0 66,5 0 1,-1-1-87,1-4 1,2 2 95,-6-7 0,5 1-257,-6-5 0,1 3 392,-5-3 0,7 2 0,0-8 0</inkml:trace>
  <inkml:trace contextRef="#ctx0" brushRef="#br0">28692 7720 8129,'8'0'82,"-2"0"0,-1 1 172,0 4 1,1 3-144,-1 6 0,-4 0 143,4 0 1,-4 2-431,-1 3 0,0-8 6,0 3 1,-1-3 47,-4 4 1,2-6 27,-6 1-99,5-7 0,-7 5-292,7-4 113,-7-2-233,9 4 361,-11-12 1,12 3 206,-4-7 1,5 7 9,5-2 0,-2 4 135,6 1 1,1 1-10,4 4 1,0 3 200,0 6 0,-4 2-55,-1 3 0,-1 2-36,2 2 1,-4 4 61,-6-3 0,0-2-14,0 2 1,0-7-206,0 2 0,0-3 21,0-2 1,-1-1-214,-4-4 284,-3-3-192,-6-6 1,1-1-201,4-4 0,2-3-53,7-6 1,-1 0-205,-4 0 0,3-7 189,-2-3 1,4-3 315,4-1 0,4-7 0,6-1 0</inkml:trace>
  <inkml:trace contextRef="#ctx0" brushRef="#br0">28806 7876 8129,'14'0'-171,"0"0"1,-4 0 205,-1 0 1,-6 1 291,2 4 0,1 3-73,-1 6 1,0 1-25,-5-1 0,0 2-67,0 3 0,0-4-141,0 4 0,-2-3 155,-3-2 1,4-4-135,-4-1-353,3-6 263,2 4 0,0-9-258,0-3 1,2-3 146,3-6 1,3-5-209,6 0 0,-5-4 108,1 4 1,-1 0 75,6 5 1,-6 1 102,1 3 0,-6 4 137,6 6 0,-6 0 91,6 0 1,-7 2-64,2 2 0,1 4-112,-1 7 1,0 0 59,-5 4 1,0 2 84,0 3 0,0 1 13,0-6 1,0 0 64,0-5 1,0 0 9,0 0 0,1-1 193,4-4-400,3-2 0,6-7 0,0 0 0</inkml:trace>
  <inkml:trace contextRef="#ctx0" brushRef="#br0">29147 7961 8121,'1'-22'0,"4"3"0,-3 2-99,2-2 1,-2 3 92,-2-3 1,0-1 209,0 1 0,-2 0-47,-2 4 0,1 1-158,-7 0 1,5 4 75,-4 1 0,-1 6 2,-4-2 0,5 4-23,-1 1 1,5 4-114,-4 1 1,6 6-75,-2-1 1,4-3 58,1 3-124,0-1 0,1 4 120,4-4 1,-2-2 0,6-7 0,1 5 36,4-1 1,0 6 5,1-5 0,-1 7 40,0 2 1,-1 2 145,-4 8 1,2 0 65,-6 4 0,4 7-113,-4 3 0,0 1 34,-5-1 0,0 3-52,0-3 1,0 2-96,0-3 1,0 3-6,0-7 1,-2 5 2,-2-5 0,0 5-9,-5-5 0,4 0-12,-4-4 0,-1-5 69,-4-1 1,0-5 17,0 1 0,-1-4-51,1 0 0,0-8 7,0-2 1,-2-3-41,-3-2 0,3-2 9,-3-3 0,3-7-1,2-7 0,6-6-31,4 1 0,-3-5-147,3-4 1,4 3 1,4-3 0,9 8 89,1 1 1,0 2-82,5-2 1,2 1 93,-2 8 1,1-5 94,-1 10 0,3-12 0,7 7 0</inkml:trace>
  <inkml:trace contextRef="#ctx0" brushRef="#br0">27896 9298 8085,'0'-21'0,"0"4"-53,0-7 0,0 7-49,0-2 1,-2 3 235,-3 2 1,2-1 306,-6 1-410,-1 6 1,-4-3 93,0 6 0,0 1-38,-1 4 1,3 1 31,2 4 1,-2 3-83,2 6 1,2 7 58,-1 2 1,6 6-24,-2 4 1,-1 2-42,1 3 1,0 3-128,5-3 0,0 1 66,0-1 0,0 2-184,0-7 0,0 0 14,0-5 0,0-4 119,0 0 1,0-7-237,0 2 1,0-8-79,0-1 1,-2-7-341,-2 1 734,2-2 0,-17-2 0,3 0 0</inkml:trace>
  <inkml:trace contextRef="#ctx0" brushRef="#br0">27498 9582 8102,'30'-13'-348,"3"4"0,-2-4 243,7 4 0,0-4-75,5-1 0,-2 1 180,-3 4 0,3-4 0,-5 5 0</inkml:trace>
  <inkml:trace contextRef="#ctx0" brushRef="#br0">27924 9440 8102,'10'0'-194,"-1"0"1,2 0 63,8 0 0,-2 0 108,7 0 1,-5 0-219,5 0 0,-7 0-13,2 0-36,-3 0 1,-3 1 288,-4 4 0,-4-2 0,-10 7 0,-3-7 0,-12 16 0,-3-3 0</inkml:trace>
  <inkml:trace contextRef="#ctx0" brushRef="#br0">28009 9553 8102,'-6'15'0,"0"-1"-154,-4 0-27,-2 0 115,10-6 0,2-1 110,10-7 1,8-8-274,6-7 0,3-4 229,1-4 0,7-4 0,2 5 0</inkml:trace>
  <inkml:trace contextRef="#ctx0" brushRef="#br0">28322 9155 8102,'29'0'0,"-7"0"-170,-3 0 1,1 2 112,-1 3 1,2 9 560,-2 10 1,-5-2-152,0 1 1,0 0-260,-4 0 1,-4 4 6,-1-3 0,-4-2-10,-1 2 0,0-2-169,0 1 0,-6 3 77,-3-7 0,-4 4-60,-1-4 1,-7 5 78,-2-5 1,2-2-53,2-7 1,8 1 85,2-6-19,5-1 0,0-4 19,8 0 1,6-4 19,9-1 1,3-5-90,6 6 1,7-7-65,3 1 1,8 2-614,1-1 0,5 6 694,-4-2 0,-1-3 0,-4 0 0</inkml:trace>
  <inkml:trace contextRef="#ctx0" brushRef="#br0">27796 10193 8135,'0'-9'-399,"0"-1"249,0 1 0,-1-1 257,-4 1 8,3-1 1,-10 1 19,2-1 1,-3 2 165,-1-1 1,-5-2-171,0 6 0,-4-4-2,4 4 1,-5 0 19,5 5 1,-5 0-32,5 0 1,0 7-96,5 2 0,6 4 24,4 1 1,2 2-147,2 3 0,6-2 133,4 7 0,4-7-142,5 2 1,-2-2 70,7 2 1,0-3 50,4 3 0,-1-8-105,-3-1 0,-2-1 81,-3 5 0,-8 1-16,3-1 1,-9 0 20,0 0 0,-5 5 6,-5 0 1,-3 5-2,-6-5 0,-5 1 0,0-1 1,-6-3 0,1 3 0,-6-3-2,1-2 0,-2-5-164,7 1 1,2-7 25,-2 2-304,7-4 1,3-8 0,9-8 1,5-4 441,5-4 0,9-10 0,8 3 0</inkml:trace>
  <inkml:trace contextRef="#ctx0" brushRef="#br0">27910 10222 8135,'14'0'0,"2"0"139,3 0 0,-3 0 299,3 0 1,3 0-314,1 0 0,4 0 90,2 0 1,-1 0-840,1 0 0,-7 0 11,-3 0-627,-4 0 889,-7 0 1,-3 0 350,-10 0 0,-4 6 0,-10 3 0,-3-1 0,-7 2 0,-4 1 0,0 8 0,5-3 0,4 3 0,6-5-196,0-5 0,3 4 189,6-4 1128,-4-2-143,12 5-396,-6-10 1,14 4-259,2-6 1,5 0-160,5 0 0,5 0-446,9 0 1,3-1 249,7-4 1,1-3-1175,4-6 1205,-4 0 0,11-7 0,-4-1 0</inkml:trace>
  <inkml:trace contextRef="#ctx0" brushRef="#br0">28464 10094 7979,'10'0'0,"-1"0"0,1 4 67,4 1 1,0 5 113,0-6 1,1 7-34,-1-1 0,5 1 104,0-2 1,0 4-208,-5-3 1,0-3 75,0 3 1,-4-2 69,-1 1 1,-5 4-94,0-4 1,-10 4-141,-8 1 0,-2 0-149,-8 1 0,2 4 120,-2 0 0,-2 4-40,2-4 0,3 0 89,2-5 0,8-1-19,2-3 73,6 2 1,-2-10 32,10 2 1,4-2 12,10-2 1,8-6 135,6-4 1,13-2-417,1-3 1,7 1 83,3 0 0,5 5-2218,-1-1 2336,7 1 0,-9-12 0,4-1 0</inkml:trace>
  <inkml:trace contextRef="#ctx0" brushRef="#br0">30028 8118 8063,'0'-8'215,"0"3"-37,0 10 0,0 3 24,0 6 0,0 2-113,0 3 1,0 3 70,0 6 1,2 1-15,3-1 1,-2 2 42,6 3 1,-1-1-1,2 6 0,2 0-126,-2 4 1,2 2-52,3 4 0,-6 1 98,1 3 0,-6 5-11,6 0 0,-5 0-114,4 4 0,-6 2 146,2-1 0,-4 6 0,-1-2 0,0 4-2,0 1 0,0-3-68,0-7 1,0-1 15,0-12 1,0 4-183,0-5 1,0 5 147,0-4 0,2-7-137,3-8 1,-4 0 2,4-4 0,1-3 54,-1-7 1,0-8-141,-5 4 1,2-11 345,2 1-715,-2-3 0,4-5-45,-6-7 0,2-1-983,2-13 1574,-2-6 0,4-12 0,-6-9 0</inkml:trace>
  <inkml:trace contextRef="#ctx0" brushRef="#br0">30284 7862 8073,'14'-8'236,"1"1"-68,-1 7-114,0 0 1,7 5 46,2 0 1,11 1 101,3-1 0,12-2-169,8 7 0,2-6 155,7 6 0,0-7-85,6 2 1,-6 1 54,0-1 0,8 1-291,-31-3 0,0-1 0,1-1 0,0-1 175,1 3 0,0-1 0,-2-1 1,0 0-113,32-1 1,-7 0-123,3 0 1,-9 0 338,0 0 0,-4-5-5,-1 0 0,-2 1 9,-3 4 0,-3-2 105,-6-3 0,-7 4-9,-2-4 0,-11 3 23,-4 2 148,-3 0 0,-3 7-304,-4 2 0,-3-1-53,-6 2 1,-4-1-145,-1 5 1,-5 0 53,6 1 1,-6-1-89,5 0 0,-1 0-60,1 0 0,4 1 132,-4-1 0,4 0 0,1 0 1,0 1 28,0-1 0,0 0 7,0 0 0,0 5 143,0 0 0,0 2-93,0-2 1,0-2 74,0 7 1,0-1-63,0 6 0,0-1 103,0 1 1,0-1-73,0 1 0,0 1 9,0 3 0,0 3 19,0 7 1,0 1 80,0 3 0,4-2 16,1 2 1,0-1-98,-5 1 0,0-3-59,0 4 0,0 2-9,0 2 1,0 4-114,0 1 0,0-5 110,0 0 1,0 0-26,0 5 1,0-7 75,0-2 1,0-2-9,0 1 1,0-3 19,0 4 0,4 1-43,1-2 0,0 0-212,-5-4 1,0-5-173,0 0 1,0-7-365,0 3 1,0-6 238,0-4 0,0 1-1027,0-6 698,0 0 0,0-5 775,0 0 0,0-6 0,0-1 0</inkml:trace>
  <inkml:trace contextRef="#ctx0" brushRef="#br0">30412 9909 7936,'-9'-10'-1650,"-1"1"1522,7 6 465,-3-4 0,12 7-62,4 0 1,4 0-141,5 0 0,4 5 42,11 0-67,2 6 0,13-8 84,3 7 1,5-3-3,5 3 1,-4-4-169,4-6 1,2 0 98,3 0 0,-27 0 1,2 0-222,2 0 0,2 0 0,2 0 1,0-1 209,2-2 0,0 1 0,-5 1 1,0-1 49,0-3 1,0 0-1,0 1 1,0 0-40,5 0 1,-1-1 0,-2-1 0,0 1 126,-2 2 0,0 1 1,32-3-283,-11 5 0,-6 2-123,-17 3 0,1 1-777,-10 4 0,-3 2 142,-7-2 790,-10 2 0,-1-4 0,-5-2 0</inkml:trace>
  <inkml:trace contextRef="#ctx0" brushRef="#br0">30142 7933 7209,'14'-14'305,"5"-1"-173,0 1 0,6-2-124,-1-3 56,3 4 0,1-12 54,1 3 1,4-3-38,0-1 0,8-1 142,2 1 1,6-5-128,8 0 1,-5-5 84,0 4 0,-1 1-122,1 5 0,-3-1-4,-7 1 0,-7 1 0,-6 3 0,-3-1-13,-7 6 1,0 2-68,-4 7-375,-1-2-77,0 10 170,-6-11-618,-2 12 83,-6-5 60,7 6 782,0 0 0,14 0 0,1 0 0</inkml:trace>
  <inkml:trace contextRef="#ctx0" brushRef="#br0">31251 7250 7998,'16'0'182,"3"0"0,3 0-231,6 0 1,1 0 58,-1 0 1,5 2 53,1 3 0,3-2 92,-3 6 1,10 1-7,-1 4 0,13 0-37,1 0 0,8-4-161,-3-1 1,7-4 94,-7 5 0,3-7 25,-13 2 1,3-4-90,2-1 0,0-1 74,0-4 1,3 2-94,-4-7 0,3 2-14,-12-1 1,4-4 58,-8 4 1,-6 1-43,-13-2 0,-3 6-31,-7-6 72,0 7 7,-6-3 494,-2 6-491,-6 0 0,-1 0 229,-4 0-247,3 6 1,-5-3 3,2 7 0,3-6-27,-3 6 1,-1-6-57,1 6 46,-6-7 0,5 10 35,-3-4 0,-2-1-148,6 2 1,-6-1 77,1 5 0,-10 7 29,-9 3 0,-5 4-35,-9 5 1,-5-3-4,1 3 1,-5 2 0,5-2 1,5-1-5,9-8 0,5 2-270,4-2 1,-1 1 76,6-1 0,5-3 273,4-7 0,1 6 0,-5 2 0</inkml:trace>
  <inkml:trace contextRef="#ctx0" brushRef="#br0">32715 7421 8226,'10'0'-32,"-1"0"0,-4 6-69,5 4 0,-6 4 163,6 5 1,-7-3-18,2 3 0,-4 3-142,-1 1 1,0 0 256,0 0 0,0-4-9,0 5 0,5-2 309,0 2-251,0 3 1,-1-5-7,1 6 1,5 1 61,-6-1 1,7 0-170,-1 1 1,-2 6 15,1 3 1,-4-2-288,4 2 1,-5 0 90,0 4 1,-2-4-10,-2 0 0,0 5 129,0 4 1,0 1 253,0-6 1,0 7-120,0 3 1,-5 4 114,0 1 0,-4-1 129,4 1 0,-4-5-45,4 0 0,-6-4-117,1 4 0,3-6 21,-3 1 1,7-4-178,-2-5 1,-1 3-50,1-3 1,0 1-143,5-1 0,-4-3 114,-1-7 0,0-1-140,5-3 0,0-4-480,0-5 1,0-1 293,0 0 1,0-4-1735,0-1 1412,0-6 0,0 5-1145,0-3 1773,0-4 0,0 6 0,0-7 0</inkml:trace>
  <inkml:trace contextRef="#ctx0" brushRef="#br0">32189 9951 8108,'-7'0'1099,"-6"0"-1069,11-6 55,-4-2 1,6-6 37,0 0 0,2-7 38,2-2 0,4-4 308,6-2 0,7-4-113,3 0 1,10-7 91,9 3 1,6 2-220,8 2 0,1-2-8,4 2 0,-5 0-150,0 4 1,-8 1-169,-11-1 0,-5 6-220,-10-1 0,-2 8-1330,-7 2-876,-6 0 2523,-8 12 0,-14-4 0,-8 6 0</inkml:trace>
  <inkml:trace contextRef="#ctx0" brushRef="#br0">30697 6284 8078,'4'15'-220,"1"4"110,6 4 0,-8 7 29,7 3 0,-7 5-31,2 9 0,-4-1 336,-1 6 0,0 0-63,0 5 1,0-2-170,0-3 1,0 2 41,0-7 0,0-1-108,0-8 0,0-3 99,0-7 1,0-6-280,0-3-94,0-3-266,0-8 614,-6-8 0,-2-14 0,-6-8 0</inkml:trace>
  <inkml:trace contextRef="#ctx0" brushRef="#br0">30682 6383 8071,'15'-8'0,"-1"4"0,0-3 92,0 2 1,2 1 155,3 4 1,-2 4-138,7 1 0,0 6 122,4-1 1,-6 2-301,-3 3 1,-3-1-50,-2 0 1,-1 5-93,-4 0 0,-2 0 197,-7-5 0,-2 0 42,-3 1 0,-3 4-19,-6-1 1,-6 6 33,-4-5 0,-3 2-54,-1-2 0,-5-4 45,-1 4 1,3-4-338,7-6 0,4 2-510,5-6 810,7 0 0,-4-12 0,4-1 0</inkml:trace>
  <inkml:trace contextRef="#ctx0" brushRef="#br0">31166 6511 8071,'0'14'0,"-7"1"104,-2-1 1,-4 5 129,-1 0 0,0 6-196,0-1 0,1 7 77,4 2 1,2 2-78,7-2 1,2-1 58,3 6 1,2-8-202,8-2 0,5-1 29,4-8 1,3-6 159,1-9 1,-4-2-143,0-2 1,-2-6 156,1-4 1,3-9 143,-7-4 0,-5-4-203,-5-2 0,-6-4 14,2 0 1,-3-2-22,-2 2 0,-7 8-136,-2-4 0,-5 4 38,-5-3 0,1 6 128,-5 3 1,-1 4-391,-4 6 0,1-2 29,3 6 0,-1 0-78,6 5 1,5 2-310,4 3 264,7 3 1,-3 6 419,6 0 0,6 0 0,2 0 0</inkml:trace>
  <inkml:trace contextRef="#ctx0" brushRef="#br0">31635 6554 8071,'-6'9'112,"-4"1"1,-4-1 120,-5 5 1,3 2-93,-3 3 1,-1-1-23,1 5 1,4-1-110,6 2 1,1 3 184,-1-3 1,2 2-157,7 3 0,2-5-70,3-1 0,-2-7 86,6-2 1,1-1-12,4-8 1,2-2 64,3-8 0,-3-8 39,2-6 1,3-7-106,-2-3 1,0 1 2,-5-5 1,-6 3 14,-3 1 0,-4 2-160,-1 4 0,0 2-71,0 7 0,-11 0 45,-3-1 1,-5 3-266,0 2 1,2 4 144,-7 6 0,7 0-289,-2 0 1,8 0-256,1 0 789,7 0 0,-3 6 0,6 2 0</inkml:trace>
  <inkml:trace contextRef="#ctx0" brushRef="#br0">31919 6298 8064,'8'-8'454,"-2"2"0,-6 12-333,0 3 1,-1 10 92,-4 5 0,-3 5 0,-6 4 1,0 1-44,0 4 0,1 2-110,4-7 1,-4 7 181,3-3 1,4 5-25,1 0 1,4-1 70,1-3 0,0 0-132,0-10 0,1 4-153,4-8 0,3-8 62,6-2 1,7-9-70,2-1 0,4-2-132,2-2 0,-1-8-471,1-6 0,-6-2 87,1-8 1,-2 1-408,2-6 1,-4 5 924,-5 1 0,-1-7 0,0-7 0</inkml:trace>
  <inkml:trace contextRef="#ctx0" brushRef="#br0">32289 6284 8183,'14'1'-12,"0"4"1,2-2 217,3 7 1,-1-1 419,5 5 0,-4 1-251,5-1 0,-7 5-96,2 0 0,-5 4-164,-4-4 0,1 5 126,-6-5 1,-7 6-123,-7-1 1,-10 1 10,-5-1 0,-8 3-176,-1-4 1,0-2-29,5-2 1,2-3-63,7-2 1,0-6 290,10-3 181,3 2 0,2-7-200,14 0 1,3-6-46,15-8 1,4 1-117,10 4 0,1-4-161,0 4 1,-1 2-411,1 3 0,-7 2 357,-3 2 239,-3 0 0,-1 0 0,-1 0 0</inkml:trace>
  <inkml:trace contextRef="#ctx0" brushRef="#br0">30910 10307 8358,'-14'0'0,"-1"0"-43,1 0 182,6 0 273,-4 6 1,10 4-79,-3 9 1,4 3 129,1 6 1,0 1-109,0-1 1,0 2-212,0 3 1,6-3 3,4 3 1,-3-3-129,3-1 0,-2-2 31,1-4 0,2-2-132,-6-7 0,5 0 1,-6 1 0,1-1 155,-5 0 0,0-4-59,0-1 1,-6 0 36,-4 6 0,-9-1-166,-4 0 1,-4-1-73,-2-4 1,1 2-195,-1-6 1,1 0 107,0-5 1,5-2-69,4-3 0,1-4-203,3-10 1,0-3-988,10-7 1528,0 1 0,-1-7 0,-2-1 0</inkml:trace>
  <inkml:trace contextRef="#ctx0" brushRef="#br0">30725 10478 8340,'28'0'0,"1"0"0,-5 0 70,-1 0 0,1 0 159,4 0 1,1 0-347,-1 0 0,-1 0-175,-3 0 0,1 0-234,-6 0 1,5 0 296,-5 0 0,-5 0-184,-5 0 413,-5 0 0,8 6 0,-4 2 0</inkml:trace>
  <inkml:trace contextRef="#ctx0" brushRef="#br0">31109 10492 8407,'6'14'676,"4"0"0,4 0-465,5 1 0,-2-1-30,7 0 0,0 0-315,4 0 1,-1 1 140,-3-1 1,6 0-631,-7 0 0,6-1-160,-10-4 332,0 4 1,-7-10 450,-2 7 0,2-7 0,-4 3 0</inkml:trace>
  <inkml:trace contextRef="#ctx0" brushRef="#br0">31436 10435 8236,'-14'14'455,"-1"0"0,3 5-132,2 0 1,-2 6-150,2-1 1,-9 5-69,-4 4 0,0-3-168,0 3 0,-1-5 44,-4-4 0,4-2-83,0-3 0,7-3 15,-2 3 0,9-8-511,6-2-232,-4-5 1,8 2 828,0-6 0,6-13 0,8-3 0</inkml:trace>
  <inkml:trace contextRef="#ctx0" brushRef="#br0">31578 10392 8236,'8'-9'0,"-3"-1"0,-4 6 210,-1-6 376,0 7-222,0-3-287,0 6 0,-1 1 144,-4 4 0,2 4-22,-7 10 0,7 2 160,-2 3 0,-1 2-132,1-2 1,1 3-140,4 1 0,0 6-45,0-1 1,0 0-94,0-5 1,4 1 17,1-1 1,6-1-211,-1-3 1,2-2-10,2-3 1,1-5 70,-1 0 0,-1 0 21,-4-4-3,-3-4 224,-6 7 0,-1-12-96,-4 4 1,-3-2 28,-6 2 0,-5-3-180,0 2 0,-6-2-235,1-2 0,-3 0-141,-1 0 0,-1-5 192,1 1 0,-1-8-97,1 3 0,6-4 466,3-1 0,3-6 0,2-3 0</inkml:trace>
  <inkml:trace contextRef="#ctx0" brushRef="#br0">31763 10350 8236,'36'-15'-63,"-3"1"0,1 1 0,-6 4 0,4 3 52,-9 6 1,-2 0-4,-2 0 0,-3 0-1135,-2 0 1149,-6 0 0,4 0 0,-4 0 0</inkml:trace>
  <inkml:trace contextRef="#ctx0" brushRef="#br0">31962 10549 8336,'-8'0'16,"2"1"105,6 4 0,6 3 254,4 6 0,-1 0-356,5 0 1,-3 1 77,8-1 1,-1 0-477,1 0 0,-4-1 119,4-4 0,-3 2-277,-2-6-1,1 6 538,-1-9 0,-6 10 0,-2-4 0</inkml:trace>
  <inkml:trace contextRef="#ctx0" brushRef="#br0">32133 10549 8252,'0'-15'501,"0"1"48,0 6 67,0 2-324,-7 19 1,4-4-19,-6 10 0,-1 2-147,-4-3 0,-5 8-186,0-3 1,-2 0-290,2 0 0,2-1 260,-7 2 1,7 1-503,-2-6 0,8 0 254,2-5 1,5 1-670,0-1 1005,2-6 0,15-8 0,2-8 0</inkml:trace>
  <inkml:trace contextRef="#ctx0" brushRef="#br0">32332 10264 8252,'14'0'569,"-6"0"0,-2 8-118,-6 6 0,-6 7-129,-4 7 0,-2 6-53,-3-1 1,1 6-93,0-1 1,0 3 15,-1 2 0,3-1-153,2 1 0,-1-5-209,7 0 0,-6-6-78,5 1 0,1-3-424,4-2 0,0-6-366,0-3 0,0-8 36,0-1 1001,6-7 0,8-3 0,8-8 0</inkml:trace>
  <inkml:trace contextRef="#ctx0" brushRef="#br0">32730 10236 8812,'-8'14'986,"-5"0"-538,4 0 1,-4 12-202,-1 2 0,-7 10-84,-2 0 0,0 8 26,0 1 1,1 2 50,-2-1 1,3 1-180,7 3 0,2-3-183,2-7 1,5-1 10,10-3 1,5-5-265,9-9 0,3-5 171,6-9 1,1-4 35,-1-6 1,0-8 111,1-6 1,-5-7-59,-1-7 1,-5 1 131,1 3 0,-10-7-91,-4 2 1,-4-1-111,-1 6 0,-8-1 71,-6 6 0,-13 0-131,-11 5 1,-11 8-934,-7 6 983,-1 6 0,-13 15 1,5 1-1</inkml:trace>
  <inkml:trace contextRef="#ctx0" brushRef="#br0">23744 1720 5957,'66'-11'0,"0"-1"0,0 0 0,0 0 0,1 0 0,0 0 0</inkml:trace>
  <inkml:trace contextRef="#ctx0" brushRef="#br0">3768 7151 11673,'0'-22'-484,"0"1"70,0 7-110,0 0 661,6 0 311,2 6 1,5 9-265,-4 13 1,3 9 109,-8 10 0,1 8-236,-5 6 0,0 7-59,0-2 0,0 8-177,0 2 144,0-1 0,0-5-835,0-4 1,-5 0 392,1-10 1,-6 1-380,5-14 0,-4-4-48,4-11 880,-6-6 1,-3-8 0,-8-8-1</inkml:trace>
  <inkml:trace contextRef="#ctx0" brushRef="#br0">3612 7606 8362,'0'20'953,"6"2"-530,4 7 1,-3 4-193,3 0 0,-2 2-1,1-2 0,2-3 9,-6 3 1,1-3 207,-1-1 0,-3-2-119,2-4 1,0-7 737,0-6-688,-2-7 0,6 3 72,-3-6 0,1-6-134,3-4 1,9-13-230,-4-6 0,10-9-293,-1 0 0,6 2-361,4-2 0,-3 0-819,3-4 0,-3 5 135,-1 4 1135,-7 3 1,11 2 0,-3-1 0</inkml:trace>
  <inkml:trace contextRef="#ctx0" brushRef="#br0">31820 5018 8526,'0'-23'0,"0"-1"0,0 7-222,0-2 232,0 9 612,0-2-152,0 10-391,0-4 1,-5 18 140,0 7 0,-4 13 0,4 6 1,-6 3-51,2 1 0,-3 4-102,3-3 0,1 6-63,3-11 0,4 4-260,-4-8 1,3 0-428,2 0 0,-1-9 321,-4 3 0,4-9-473,-4 0 191,3-3-100,-4-2 743,-2-6 0,0-14 0,2-10 0</inkml:trace>
  <inkml:trace contextRef="#ctx0" brushRef="#br0">31663 5416 8526,'0'-7'0,"2"2"-606,3 10 1,-2 4 242,6 10 1,-6 0 1232,2 9 1,-2-1-262,2 11 0,-3-6-337,2 1 1,0 2-68,0-2 0,-1-5 12,7-4 1,-5-11 105,4 1 1,-4-9-144,4-1 0,2-5 30,8-9 0,-1-6-20,5-12 1,-4-7-788,5-3 0,-2 2-127,2-2 1,-4 0 723,-5-4 0,5-1 0,2 0 0</inkml:trace>
  <inkml:trace contextRef="#ctx0" brushRef="#br0">30732 4008 6075,'1'1'0,"0"-2"0</inkml:trace>
  <inkml:trace contextRef="#ctx0" brushRef="#br0">30997 4008 6268,'-2'1'-48,"-12"-1"-245,6-1 293</inkml:trace>
  <inkml:trace contextRef="#ctx0" brushRef="#br0">27256 4563 7544,'14'-14'138,"2"2"95,3 2 0,3-4-292,6 0 1,7-2 96,3-8 0,8 2-58,1-2 0,2-2-39,-1 2 0,-10 2-146,-1-2 1,-11 8 125,-7 2 79,-4 0 0,-7 6 0,-1-6 0</inkml:trace>
  <inkml:trace contextRef="#ctx0" brushRef="#br0">27611 4151 8019,'8'2'-557,"-3"3"0,-3 4 580,-2 10 1,0 0 150,0 9 1,0-1 265,0 11 0,0 6-176,0 8 0,0 4 97,0 1 1,0-1-203,0 1 0,4-1 25,1-4 0,4-3-107,-4-7 1,5-5 70,-6-4 1,1-5-255,-5-4 1,0-3-97,0-7 63,0-6 0,-6-2 26,-4-6 0,-2-6-178,-2-4 1,-5-2-40,0-3 0,-5-5 97,5-4 1,2 4 190,7 1 1,-1 3 29,6 2 153,1-7 0,5 5-114,4-3 1,4 8-14,10 2 1,3-1-183,7-4 1,-5 0-202,-1 0 1,-1-1 368,2 1 0,3 0 0,-5 0 0</inkml:trace>
  <inkml:trace contextRef="#ctx0" brushRef="#br0">27782 4222 7663,'8'14'932,"3"1"-690,-6-1 0,4 6-25,-4 4 0,4-2-59,-4 2 0,5 0 22,-6 4 1,3-1-355,-3-3 0,-2 1-141,3-6 0,-4 0-142,-1-5 0,0-4-124,0-1-248,0-6 509,0-15 1,0-6 319,0-15 0,0-3 0,0-1 0</inkml:trace>
  <inkml:trace contextRef="#ctx0" brushRef="#br0">27896 4151 8019,'4'-9'-436,"1"-1"0,5 6 530,-6-6 573,7 7-308,-3-3 0,2 7-129,-1 4 1,-6-2-221,2 7 1,-3-1 123,-2 5 1,0 2 53,0 3 1,4-2-82,1 7 1,0-5-129,-5 5 0,0-5 52,0 4 0,5-4-169,-1 5 0,1-7-563,-5 2 1,5-8 353,0-1 1,-1-5-733,-4 4 1079,-6-6 0,-2 4 0,-6-7 0</inkml:trace>
  <inkml:trace contextRef="#ctx0" brushRef="#br0">27839 4293 8019,'14'-6'35,"0"3"75,0-7 1,1 6 31,-1-6 0,5 5-156,0-4 1,0 4-279,-5-4 0,0 6 137,0-2-296,-6 3 342,-1 9 1,-14 2-13,-2 10 1,-5-2 88,-5 7 1,1-3-93,-5 7 0,0-3 85,0 9 1,-3-4 14,8-2 1,-1-1 189,4-3 0,3-4-59,2-6 155,4-6 0,7 3-17,4-6 1,3-2-30,6-8 1,5-3-124,0-6 0,7-5-9,-3 0 1,4 0-44,2 5 1,-6 0-201,1 0 1,-7 0-292,2-1 191,-9 7 51,-4 2 1,-8 6 35,-2 0 1,-4 6 47,-6 4 0,-5 3-40,0 1 1,0 0 13,5 0 0,-2 0-2,-3 1 152,9-1 0,-15 0 0,9 0 0</inkml:trace>
  <inkml:trace contextRef="#ctx0" brushRef="#br0">27725 4720 8005,'-14'12'-193,"0"-2"356,6 3 96,1-12 0,9 6-61,3-7 1,3 0 26,6 0 1,5-2-103,0-3 0,6-3-169,-1-6 0,7-2 39,2-3 0,2 2-215,-2-7 1,2 5-404,3-4 1,2 5 311,-7-1 1,-2 5 312,-7 5 0,-3-4 0,-7 5 0</inkml:trace>
  <inkml:trace contextRef="#ctx0" brushRef="#br0">28080 4748 8005,'15'0'-964,"-1"-4"830,0-1 1,-4-5 109,-1 6 1,-4-6-164,4 5 0,-6-6 187,2 2 0,-3-4 0,-2-1 0</inkml:trace>
  <inkml:trace contextRef="#ctx0" brushRef="#br0">28009 4620 8005,'8'15'-158,"-3"-1"0,1 0 317,-1 0 0,0 0 214,-5 1 0,0 4-408,0 0 0,0 4 130,0-4 0,-2 0-431,-2-5 0,2 1 46,-3-1 1,-1-5-478,1 1 526,-6-7 1,5 2 12,-4-10 1,-1-3 227,6-6 0,-6-7 0,4-1 0</inkml:trace>
  <inkml:trace contextRef="#ctx0" brushRef="#br0">27938 4663 8005,'0'-6'-363,"0"6"1,-1 12 814,-4 12 0,2 3-277,-7 1 1,1 1-217,-5-1 0,-1 1-87,1-1 0,0-4 74,0-1 1,0-5-259,-1 1-1,1-3-280,0-9 458,0 0 0,6-18-114,3-4 1,3-2 76,2 3 0,2-3 172,3 2 0,3-2-2,6 7 0,-5 4 2,1 1 0,-1 4 435,6 1 0,-1 8 0,0 6 0,0 0 189,0 5 1,2 2-287,3-2 1,-1 0 69,5-5 0,1-2-109,4-2 1,7-2-313,3-4 1,3-2 12,2 3 0,-1-10 0,1-3 0</inkml:trace>
  <inkml:trace contextRef="#ctx0" brushRef="#br0">28336 4308 7357,'15'-8'-724,"-1"3"0,2-1 966,3 1 0,3-5-272,6 6 1,1-7 91,-1 1 0,5 2-389,0-1 197,1 6 0,-12-5 52,-3 3 78,-4 3 0,0-4 0,-1 6 0</inkml:trace>
  <inkml:trace contextRef="#ctx0" brushRef="#br0">28479 4293 6003,'9'7'0,"1"2"0,-7 5 69,1 5 0,0 3 139,0 7 0,-2 6 39,3 3 0,-4 1-224,-1-1 1,0 3-2,0-3 1,0-3-54,0-2 0,0-8 73,0-1 0,0-7-830,0 2 402,0-9 386,0-4 0,7-25 0,-6 2 0,5-18 0</inkml:trace>
  <inkml:trace contextRef="#ctx0" brushRef="#br0">28635 4308 7888,'6'-8'-1750,"-4"1"1863,4 7-67,-6 0 0,2 7 93,3 2 0,-4 4-70,4 1 0,1 11 101,-1 4 1,0 9-15,-5 0 1,0 7 120,0 3 0,4 4-97,1-5 0,1 5 2,-1-4 1,-2-1-360,7-4 0,-5-2 101,4-3 1,-1 1-416,1-6 1,2-4-174,-6-5 404,0-7 0,-7 2 260,-2-10 0,0-2 0,-5-7 0,-2-7 0,-8-2 0,3-4 0,-11-7 0,5-2 0</inkml:trace>
  <inkml:trace contextRef="#ctx0" brushRef="#br0">28422 4549 7888,'0'-14'-1346,"1"5"1076,4-1 1,-2 7 401,7-2 1,-1 2 24,5-2 0,2 4-138,3-4 0,-3 3 9,3 2 0,1 0-9,-1 0 1,0 2-78,-4 3 1,-6-2-448,0 6 505,-5 1 0,2 4 0,-14-1 0,-6-4 0,0 4 0,-5-4 0,1-2 0,-1-3 0,4 3 0,-4-3 0,3 3 0,2-3 0,-1-2 0,7 4 0,2-6 0,8 0 0,2 0 0,9 0 0,6 0 0,2 0 0,-2 0 0,-4 0 0,4 0 0,2 0 0,-2 0 0,-5 0 0,-5 0-97,-5 0 129,2 7 1,-12 1 73,-4 6 0,-2 0-101,-3 0 1,-4 0 131,0 1 1,-1 4-67,1 0 1,3 4 12,-3-4 0,3 2 5,2-2 0,5-5-2,-1 0 1,7 0-46,-2-4-222,4-4 21,7 0 0,2-7 108,6-4 1,0 2-197,1-7 1,-1 1 62,0-5 0,-5 4 184,1 1 0,-1-7 0,6-6 0</inkml:trace>
  <inkml:trace contextRef="#ctx0" brushRef="#br0">28692 4507 7888,'14'0'0,"0"0"0,7-2-673,3-3 0,-2 2 403,1-6 1,1 4 269,4-5 0,-1 6 0,-3-6 0,1 7 0,-6-2 0,-5 4 0,-4 1 0,-7 6 0,2 4 0,-5 7-30,-5 2 0,-3 8 78,-6 1 0,-7 2-15,-2 8 0,-3-6-11,3 1 1,-4-3-32,3-2 0,4-6-18,1-3 0,-2-3-130,2-2 0,5-6 152,5-3 5,-1-3 0,1-9 0,-1-2 0,7-10 0,-3-3 0</inkml:trace>
  <inkml:trace contextRef="#ctx0" brushRef="#br0">28720 4620 7888,'14'0'-875,"1"0"0,-1 0 979,0 0 0,2 2 344,3 3 1,-2 3-500,7 6 1,0-5 35,4 1 0,2-2-506,3 1 521,-3-3 0,11 1 0,-4 1 0</inkml:trace>
  <inkml:trace contextRef="#ctx0" brushRef="#br0">29218 4165 7919,'1'-7'-455,"4"2"0,-2 5 295,7 5 0,-5 2 771,4 8-277,-6 5 0,5-2-64,-3 5 1,-4 1-40,4 4 1,-3 1-243,-2-1 1,-2-1 81,-3-3 1,2 1-288,-6-6 1,4 5-274,-4-5-337,-1 0 546,-4-5 0,0-6-381,-1-4 661,8-2 0,0-4 0,7-2 0,0 1 0,0-7 0,2 5 0,3-4 0,2 1 0,8-2 0,0-2 0,4 2 0,4-2 0,5-2 0,0-1-78,1 1 0,4 0-6,0 0 0,0-1 340,-4 1 1,-7 6-72,-3 4 0,-8-3-99,-2 3 2,-5-1 1,-4 11-324,-10 4 1,-4 4 46,-5 5 1,-8-2 33,-6 7 1,-2 0 146,2 4 0,3-1 7,-3-3 0,3 1 0,1-6 0,7 0 0,3-5 0,5 0 0,5 0 0,-4 1 206,11-8 0,2 0 45,10-7 0,4 0-113,5 0 0,5-7-51,9-2 1,3 1 7,7-1 1,0-1-148,-1-4 0,-4 1 93,0 4 0,-11-2-345,1 6 0,-9 0-8,0 5-68,-9 0 380,-4 0 0,-6 0 0</inkml:trace>
  <inkml:trace contextRef="#ctx0" brushRef="#br0">29374 4308 7919,'8'0'-1775,"3"7"1908,-6 8 0,0 5-8,-5 9 1,0 5 193,0 4 1,0 3-64,0 2 1,0-2-23,0-3 1,0 2-136,0-7 1,1 0-123,4-5 0,-3-1-212,2-3-714,4-4-36,0-5 985,0-8 0,5-13 0,-5-10 0</inkml:trace>
  <inkml:trace contextRef="#ctx0" brushRef="#br0">29559 4379 7919,'22'-15'-307,"4"1"28,-8 0 1,6 0 90,-5 0 1,5 4-529,-5 1 716,0-1 0,-5-4 0,-6 0 0,-2-1 0</inkml:trace>
  <inkml:trace contextRef="#ctx0" brushRef="#br0">29687 4180 7919,'0'14'-629,"0"0"0,0 0 639,0 0 1,5 2 201,0 3 1,-1-1-8,-4 5 1,0 1-219,0 4 1,-4-4-218,-1 0 0,-6-7 178,1 2 1,2-3-36,-1-2 0,4-6 72,-4-3 1,4 1-10,-5-1 151,7 0-128,-3-5 0,8 0 24,2 0 0,4 0-7,6 0 1,1-5 9,-1 0 1,0-1-58,0 1 0,2-1-110,3-4 0,-3-2 9,3 2 1,-5 2-9,-4-1-143,2 6 283,-10-4 0,2 7 0,-8 0 0,-9 11 0,-6 4 0,-1 4 0,1-1 0,1 3 0,-5 3 0,-1 3 0,-5-4 0,7-2 0,3-2 0,0-3 0,5-2 33,-3 0 23,15 0 0,2-6-54,10-3 1,7-5 44,2-5 1,5-3 2,-5-6 0,6 3-13,-1-3 0,-2 7 7,1-7 0,-5 3-184,1-3 1,-3 0 95,-2-1 1,0 6-131,0 0 174,-6-1 0,-2 2 0,-6 2 0</inkml:trace>
  <inkml:trace contextRef="#ctx0" brushRef="#br0">29758 4521 7919,'0'20'-1362,"0"-2"1054,0 5 1,0 1 307,0 5 0,0-1 17,0 0 0,0 1 22,0-1 0,0-4-14,0 0 1,0-2-1,0 1 1,0 3-21,0-7 1,-5 0 20,1-5 1,-3-5-15,3 1 0,0-7 1,-5 2 0,4-4-4,-4-1 1,1-1-34,-2-4 1,-1-3-92,7-6 1,-6 4 386,5 1-270,1-1 294,4-4 0,0 0-90,0 0 1,6 1-116,3 4 1,4-4-86,1 4 0,2-4-142,3-1 1,-3 0-4,3-1 0,1 1 139,-1 0 0,0-7 0,-5-1 0</inkml:trace>
  <inkml:trace contextRef="#ctx0" brushRef="#br0">30114 4109 7919,'6'-8'-593,"2"1"539,0 7 0,3 7 239,-6 2 1,-1 4-101,-4 1 1,-1 0-12,-4 0 0,-3 2 43,-6 3 0,0-3-14,-1 3 1,-4 1-117,0-1 1,-4 0 119,4-4 1,-5 0-134,5 4 0,-1-1 98,1 5 0,8-5-382,-4 1 0,9-3-41,-3-2 0,5 0-165,0 0 1,4-6 515,4-3 0,4-10 0,7-3 0</inkml:trace>
  <inkml:trace contextRef="#ctx0" brushRef="#br0">30270 4222 7641,'8'2'-373,"-3"3"1,-5 2 388,-5 8 1,-3 1 410,-6 2 0,0 3-96,-1 3 0,-5 3-414,-4-4 0,2 4-24,-2 2 0,1-1-14,-6 0 1,2-5 90,4-5 1,2-2-92,7-2 1,1-4-597,4-1 363,-4-5 354,12 2 0,-6-12 0,7-2 0</inkml:trace>
  <inkml:trace contextRef="#ctx0" brushRef="#br0">30156 4478 7919,'10'-8'0,"-1"4"0,-6 8 25,2 6 1,-2 4 169,2 5 0,-3-2 163,2 7 0,-2 0-199,-2 4 1,0 1-123,0-1 1,-2-1 129,-2-3 0,2 1-164,-3-6 0,4 0-294,1-5 0,0 0 95,0 0-438,0-6 1,1-1 160,4-7 0,-3-2 473,2-3 0,4-9 0,0-8 0</inkml:trace>
  <inkml:trace contextRef="#ctx0" brushRef="#br0">30298 4265 7919,'13'2'11,"-3"2"0,2-2 163,-2 3 1,2-4-275,3-1 1,5-1 114,4-4 1,3-3-310,1-6 0,5 4 10,0 1 0,-4 4-120,-5-4 0,-7 5 404,2 0 0,-3 2 0,-2 2 0</inkml:trace>
  <inkml:trace contextRef="#ctx0" brushRef="#br0">30569 4478 7919,'14'-6'-694,"0"3"520,0-7 1,2 1-21,3-5 1,-3-1 204,3 1 1,1 5 257,-1-1-529,0 1-300,-5-6 560,-6 1 0,5 6 0,-5 2 0</inkml:trace>
  <inkml:trace contextRef="#ctx0" brushRef="#br0">30497 4293 7919,'15'7'-361,"-3"5"-45,-2 7 0,-4 8 365,-6 2 0,0 4 315,0 5 1,-1-2-134,-4-3 0,3-3-31,-2 3 0,2-4-241,2-6 0,-2 3 2,-2-7-139,2 0 127,-4-5 1,4-6-169,-3-4 1,2-2 30,-6-2 278,6 0 0,-16-13 0,3-2 0</inkml:trace>
  <inkml:trace contextRef="#ctx0" brushRef="#br0">30384 4521 7919,'0'14'-30,"4"0"101,1 0 0,0 2 56,-5 3 0,0 3-78,0 7 0,0-1-33,0 1 0,-2-6 102,-2 1 1,2-5-89,-3 5 0,4-12 316,1 3-50,0-4-27,6 3 0,4-6 205,9-4 0,-1-2-348,11-2 0,1-5-155,8 1 1,8-8-20,-4 3 1,4-4 47,-3-1 0,6-6 0,1-2 0</inkml:trace>
  <inkml:trace contextRef="#ctx0" brushRef="#br0">811 15425 7809,'-40'0'939,"7"0"-147,0 0-366,17 0 0,2 6 16,9 4-249,10 2 1,4 2 64,10 1 1,10-1 300,9 0-350,9-6-153,4 5 0,12-12 609,3 4-1137,-3-10 556,1-3 0,11-11-71,-32 10 0,0-1 0,2-2 0,0-1-9,2 1 0,1 0 1,-7 2-1,0 0-135,-1 1 0,0-1 0,35-11-386,-4 2 0,-5 5-16,0 5 0,-6 6-429,2-2 409,-10 3 21,-3 9 1,-13-3-1087,-2 11 1030,-11-11 588,-2 15 0,-7-5 0,0 9 0</inkml:trace>
  <inkml:trace contextRef="#ctx0" brushRef="#br0">2204 15169 7824,'22'6'-236,"5"1"-145,-3 2 1,1 4 402,-1-4 1,4-1 368,1 2 1,1-1 528,8 5-443,0-6-255,-2 5 1,3-7 496,-5 4-370,5 2-174,-9-4 0,-2 6-44,-9 1 0,-9-1-32,-5 0 0,-5 6-161,-5 4 1,-9 3 59,-10 1 0,-11 2-153,-7 4 1,-3-4-1042,-7 3-406,6-3 1359,-3-2 1,7-6 242,-1-3 0,-1-4 0,0-6 0,1-4 0,4-4 0</inkml:trace>
  <inkml:trace contextRef="#ctx0" brushRef="#br0">384 14614 7907,'-14'0'-3,"0"0"53,6 0 357,2 0 270,6 0-288,0 0-268,6 0 1,0-1 53,4-4 1,2 2-71,-2-6 1,4 4-82,5-5 1,-8 7-570,3-2-687,-3-2 579,4 5 453,-7-4 1,-2 7-750,-6 4 949,0 3 0,0 6 0,0 0 0</inkml:trace>
  <inkml:trace contextRef="#ctx0" brushRef="#br0">299 14941 7907,'14'-1'222,"0"-4"0,5-3-223,0-6 0,5 0-1,-5 0 1,2-1-189,-2 1 0,-4 0-765,4 0 119,-3 0 836,-2-1 0,-6 7 0,-2 2 0</inkml:trace>
  <inkml:trace contextRef="#ctx0" brushRef="#br0">370 14742 7907,'-8'0'-386,"2"0"1,6 7 547,0 2 1,0 5 442,0 5 1,5 5-254,-1 9 1,3 2-117,-3 3 0,-2 5 1,3-1-22,-4 1-53,6 6 0,-6-2-70,4 1-580,3-7 464,-7 0 1,10-16-247,-6 3 0,5-13-334,-6-1 43,8-9 0,-6-7 131,3-12 0,2-7-668,-6-7 1098,6-7 0,-9-8 0,4-7 0</inkml:trace>
  <inkml:trace contextRef="#ctx0" brushRef="#br0">640 14444 7907,'0'-8'1260,"0"3"-988,0 10 1,0 3-52,0 6 1,0 8-42,0 7 0,-5 5-61,1 9 1,-3 0 448,3-1-351,2 7-54,-4 2 0,4 4 80,-3-3-487,4 4 294,-5-6 0,6 1-110,0-4 0,4-11-65,1-7 1,6-7-144,-1-8 0,2-1 5,2-4 1,1-4-155,-1-10 1,5-3-341,0-6 310,6 0 494,-9 0 0,6-5-1593,-3 0 1546,-3-6 0,4 2 0,-5-5 0</inkml:trace>
  <inkml:trace contextRef="#ctx0" brushRef="#br0">910 14870 7907,'0'-14'109,"-1"5"325,-4-1-160,3 1 0,-9-1-1,7 1 1,-7 6-103,1-2 0,2 10 13,-1 4 1,1 4 97,-2 1-64,-2 6-84,4 3 1,0 5 68,3 0 0,-1 1-73,1-1 1,0-1-166,5-3 0,0-4-25,0-5 1,2-6-69,3 1 0,-2-7 70,6 1 1,-4-4-66,5-4 1,-1-4-617,5-6 312,-6-7 113,5-1 1,-5-2-213,6 1 1,0 0 219,0 0 0,-4 2 124,-1 7 0,-4 1-169,5 4 293,-7 3 0,5 12 115,-4 3 0,-2 9 385,3 1 1,-2 4 220,2-4-310,-4 7-207,12-4 0,-10 0-495,6-3 176,-5-3-461,8-8 93,-4 4 1,2-10 540,-1 2 0,1-8 0,4-4 0</inkml:trace>
  <inkml:trace contextRef="#ctx0" brushRef="#br0">1081 14870 8006,'13'-9'88,"-4"-1"-266,4 7 161,-12-9-989,12 4 498,-11-6 245,10-1 263,-10 1 0,4 0 0,-6 0 0</inkml:trace>
  <inkml:trace contextRef="#ctx0" brushRef="#br0">1124 14714 7907,'0'16'-49,"0"3"1,-5 3-109,0 6 1,0 1 415,5-1 1,0 5 491,0 0 1,-4 1-379,-1-6 1,0 1-167,5-1 1,0 0-1118,0 1 448,0-1 211,0-6 1,2-1-412,3-7-41,-4 0 58,12-6 1,-12-8 644,4-9 0,1-5 0,-1-5 0,0 3 0,1-11 0,2 5 0</inkml:trace>
  <inkml:trace contextRef="#ctx0" brushRef="#br0">1166 15013 7907,'7'-15'0,"2"1"0,-1 0 84,1 0 0,-4-1 437,5 1-329,-1 0 1,5-2-91,1-3 1,-1 3-99,0-2 1,-4 2-314,-1 2 0,-4-1-753,4 1 557,-6 0 264,4 0 1,-7 4-245,0 1 238,0 6 247,-7-4 0,-1 7 0,-6 0 0,5 0 0,-1 0 0,7 2 133,-2 3 1,4-2 186,1 6 0,0 1 314,0 4-333,0 0-58,0 7 0,-5-6 464,0 4-359,1 3-157,4 1 0,0 0 14,0 1 1,0-2-35,0 2 1,0 1-205,0-6 0,0 5 125,0-5 0,6 4-22,3-4 0,2-4-1176,-1-6 535,3-6 177,-6 3 1,8-6-262,-1 0 0,0-6 307,0-3 0,-4-4 348,-1-1 0,-6-5 0,2 0 0,2 0 0,-3 5 0,3 0 0,-3-1 0,-2 6 0,3-1 0,-2 7 133,2-2 103,-4 4-88,5 1 804,1-6-372,1 4-277,6-4 1,-5 4 114,1-3 1,-1 2-163,6-6 0,-1-1-220,0-4 1,-5-2 96,1-3 1,-2 2-113,1-7 0,-2 7-759,-7-2 320,0 3 171,0-4 1,-2 8-143,-3-2 1,-3 8 189,-6-4 0,0 7 121,0-1 1,0 2 89,-1 2 0,1 6 198,0 4 1,1 9-122,4 4 1,1 0 133,3 0 0,4 1 489,-4 4-294,3 1-220,2-1 0,2-4 194,3 0-178,-4-1-225,12-1 0,-5-1-127,6-7 0,2-6-24,3-3 0,-4 1-293,4-1 0,2-7 153,-2-7 1,0-4-45,-5-1 0,-1-5 346,-4 0 0,4-6 0,-5 3 0</inkml:trace>
  <inkml:trace contextRef="#ctx0" brushRef="#br0">1678 14728 7894,'8'7'190,"-2"0"1,-6 9 375,0 3 0,2-3-255,3 3 1,-4 3-108,4 2 1,-3-2-1,-2 2 1,0-2-29,0 1 0,0 3-271,0-7 1,0 1-110,0-1 1,0-8-498,0 3 586,0-3-241,0-3 69,0-1 0,0-18 50,0-4 0,0-8 107,0-1 0,1 2 5,4-2-43,-4 0 84,12-4 1,-11 0 47,2-1 0,3 5-19,-3 1 1,8 5 257,-3-1-281,4-3 119,-5 7 0,4-4 197,-2 9-51,2-3 1,3 12 211,-1-4 0,-6 5-75,-4 5 1,3 4 36,-3 10 1,1 3 341,-5 7-316,0-1-330,0 7 1,5-3-354,0 6 1,-1-5 74,-4 5 1,0-7 220,0 2 0,0 4 0,0-1 0</inkml:trace>
  <inkml:trace contextRef="#ctx0" brushRef="#br0">3299 14927 7907,'-6'-8'-814,"2"7"706,-5 6 1,6 10 275,-2 0 0,-1 8 325,1 1 1,-1 3-170,1 1 1,3-4 24,-2 0 1,2-2-165,2 1-30,6-2-19,-4-7 1,9 0-168,-6 1 0,4-1-18,-4 0 0,0-5-23,-5 1 1,4-5-5,1 4-117,0 1 0,-11 4 112,-4 0 1,-2 0-113,-3 1 1,-4-1-44,0 0 168,-6 0 30,9 0 1,-6-4-444,3-1 209,3-6-52,-4 4 1,6-9-474,-1-3 797,1-2 0,0-14 0,0-1 0</inkml:trace>
  <inkml:trace contextRef="#ctx0" brushRef="#br0">3157 14941 7907,'22'0'0,"5"0"-222,-4 0 1,4 0-373,2 0 1,-1 0 866,1 0-97,-1 0-98,-6 0 0,0 0-664,-3 0 250,-9 0 336,9 0 0,-11 7 0,6 1 0</inkml:trace>
  <inkml:trace contextRef="#ctx0" brushRef="#br0">3484 15055 7907,'14'0'0,"0"0"0,0 0 0,1 0-156,-1 0 1,0 7-228,0 2 1,-1-1 276,-4 1 1,2 6 180,-6 4 0,0 6-316,-5-2 0,0 0 99,0 0 0,0-5 142,0 1 0,0-4 0,0 0 0</inkml:trace>
  <inkml:trace contextRef="#ctx0" brushRef="#br0">3598 14899 7907,'0'8'-76,"0"4"-38,0-2 0,0-1 569,0 6-187,0-4-107,0 9 1,-5-1-266,0 0 204,-6 6-42,3-9 1,-1 9 4,-1-6 0,1 0-65,-6-5 1,3 1-283,2-1 97,-2-6 0,9-2-565,-7-6 752,7 0 0,-3-13 0,6-2 0</inkml:trace>
  <inkml:trace contextRef="#ctx0" brushRef="#br0">3754 14899 7907,'14'1'0,"0"4"0,-4-2 0,-1 7 43,1-1 0,-1 5 64,1 1 0,-7-6-27,2 1 1,1-6 86,-1 6 130,-1-1-209,-4 6-22,0-8 0,0 6 34,0-3-12,0-4-58,0 0 38,0 1-4,0-6 1,0 7 115,0-3 36,0-4-119,0 6 0,-1-3-12,-4 1-10,4 0-17,-6 1 1,7-3-84,0 7 100,-6-7-5,4 10-124,-4-12 0,6 7 73,0-3 1,2-4-7,2 4 0,-1 1-4,7-1 1,-1 5 4,6-6 1,-1 7-42,0-1 52,0 3-94,1 1 1,-1-5-343,0 1 176,0-1 11,0 5 0,-4-6 93,-1-3-88,-5-3 214,2-2 1,-8 0 125,-2 0 0,-4 0 9,-7 0-161,1 6 16,0-4 0,-5 5 236,0-2-186,-6-3-164,9 4 0,-11-6-188,3 0 0,2 0 14,-1 0 0,5-1-260,-1-4 0,5-5 563,5-9 0,-4-3 0,5-6 0</inkml:trace>
  <inkml:trace contextRef="#ctx0" brushRef="#br0">3853 14941 7907,'0'-7'928,"0"0"-687,0 7 1,0 2 172,0 3 1,2-2-87,3 6 0,3-6-39,6 2 0,5-3-122,0-2 0,6 0 13,-1 0 1,-2-7-383,2-2 142,-1-4 112,-1 5 1,-1-4-1411,-7 2 652,0 4 98,1-7 0,-6 12 608,1-4 0,-7 3 0,3 2 0</inkml:trace>
  <inkml:trace contextRef="#ctx0" brushRef="#br0">4237 15027 7907,'0'8'0,"0"0"592,0-4-289,7-2 0,-4 6-175,6-3-57,1-4-130,4 5 0,5-6-143,0 0 1,1 0-7,-1 0 1,-3 0-244,3 0 1,-3 0 206,-2 0 1,-4 0-197,-1 0 440,-6 0 0,-3 7 0,-8 1 0</inkml:trace>
  <inkml:trace contextRef="#ctx0" brushRef="#br0">4308 15013 7907,'0'-15'0,"0"1"0,0 5-38,0-1 100,0 7 109,0-10-139,0 12 161,0-6-74,0 14 1,0 1 49,0 6 1,-6 6-97,5-4 0,-11 16 55,8-4 1,-6 4-59,5-4 0,-1 1-147,1-1 1,4-6-586,-4-3 364,4-3 196,1-2 0,1-6 102,4-3 0,3-23 0,6-5 0</inkml:trace>
  <inkml:trace contextRef="#ctx0" brushRef="#br0">4607 14529 7907,'8'0'-72,"-2"0"1,-6 8-185,0 6 1,0 7 426,0 7 0,-1 7 500,-4 3 0,-3 3-129,-6 2-399,0 6-110,6-5 1,-5 6 22,4-2 0,1-4-91,-2 3 0,7-4-502,-2-5-25,4-3-63,7-13 0,2-16 625,6-15 0,7-17 0,1-10 0</inkml:trace>
  <inkml:trace contextRef="#ctx0" brushRef="#br0">4778 14600 7907,'0'16'134,"0"3"1,0 3 222,0 7 0,-2 5-73,-3 4 1,2 3 221,-6 2 1,4 4-125,-5 1 0,7 7 175,-1 2 0,2 0-494,2 4-791,0-15 786,0-5 0,2-14-42,2-3 0,4-5-108,6-10 0,-4-4-125,-1-10 0,-4-9 51,5-10 0,-7-4-105,1-5 0,-2 4 31,-2 1 0,-2 1 305,-2 8 1,-6 0-610,-9 5 256,-3 6 120,-6 2 0,-5 12-506,-1 3 674,-5 10 0,3 10 0,-7 7 0</inkml:trace>
  <inkml:trace contextRef="#ctx0" brushRef="#br0">3697 15695 7907,'-8'0'1176,"-3"2"-1073,6 2 0,-4 6 49,4 9 0,-6 3-116,2 6 0,1-4 136,-2 0 0,2-1-137,-1 6 0,-2-6 83,6 1 0,0-6 264,5 0-348,0-2-89,0-2 12,0-6 1,8 3 100,6-6 1,2 0-67,8-5 0,4-2-154,6-2 1,5-4-60,-1-7 1,-2 3-315,2 2 1,-6-2 12,1 2 0,-5-2 30,-4-3 492,-10 7 0,-1-10 0,-5 2 0</inkml:trace>
  <inkml:trace contextRef="#ctx0" brushRef="#br0">3754 15766 7907,'1'-8'-193,"4"3"192,-3 4 1,4 7-1,-6 4 0,5 4 169,0 5 1,-1 3 261,-4 6 1,0 2 78,0 3-366,0-2-35,0 10 0,0-11-369,0 3 148,0-3-197,0-8 0,5 3-283,0-6 0,4-5 593,-4-4 0,6-7 0,-3 3 0</inkml:trace>
  <inkml:trace contextRef="#ctx0" brushRef="#br0">4010 15695 7907,'0'14'204,"0"7"-204,0 2 0,0 4 190,0 2 1,0 5-36,0-4 1,0 10 216,0-7 1,0 0-181,0-4 0,1-7-24,4-3 1,3-5-162,6-5 1,0-2-235,1-7 0,-6-2-270,1-3 311,-1-9 106,5-8 1,-4-6-429,-1-1 240,-6 1 101,4-1 1,-7 6-36,0-1 0,0 2 138,0-2 0,-2 5-11,-3 10 0,2-2 46,-6 6 1,-1 0 173,-4 5 0,0 8-104,0 6 1,-1 1 65,1 4 1,6 1-328,4-1 1,2 0-75,2-5 0,3-4 294,7-1 0,-1-6 0,12 4 0</inkml:trace>
  <inkml:trace contextRef="#ctx0" brushRef="#br0">4266 15823 7907,'-7'14'0,"4"7"127,-6 2 0,6-1 236,-2 2 0,2-5 485,-2 5 0,3-7-330,-2 2 0,2-8-287,2-1 41,6-7-167,2 3 1,7-14-61,-1-6 1,0-7-47,0-7 1,0-7-307,1-3 1,-3-1 96,-2 1 0,-4 5-208,-6 9 1,0-1-262,0 6 356,-6 6 110,-2 7 0,-8 6-343,-3 0 250,3 0 23,-4 0 0,6 5 36,-1-1 0,1 6 247,0-5 0,0-1 0,-1-4 0</inkml:trace>
  <inkml:trace contextRef="#ctx0" brushRef="#br0">5403 13392 7907,'0'-14'-1068,"0"-1"1546,0 1-156,0 6-96,0-4 0,2 10 127,2-3-116,-2 4 0,4 7-8,-6 4 1,0 4-40,0 5 0,0 1 26,0 4 0,0 3 260,0-3-296,0 2 23,0-4 1,0 7 218,0-1 1,0 1-176,0 4 1,0-1 7,0 1 1,5-2-44,0 7 0,0-5-99,-5 5 1,0 0 61,0 5 0,0 0 27,0-1 0,0 2-162,0 4-3,0 2 4,0 1 0,0 3-69,0-7-702,-7 7 672,6-10 0,-6 11-33,7-3 1,0-1 61,0 1 0,0 0 26,0 5 1,0-6 79,0-4 1,0 2-15,0-2 1,0-4 17,0-5 1,0 4-36,0 6 0,0-1 23,0-4 0,0 0-33,0-1 1,0 1 355,0 0 0,0-6-365,0 1 0,0-1 16,0 1 0,0 1-69,0-6 1,0 5 2,0-5 1,0 7 183,0-2-134,0-4-12,0 8 0,0-11 35,0 7-23,0-6-36,0 2 0,0-5 7,0-1 0,0 1 15,0-1 0,0 1-2,0-1 1,0 0 11,0 1 0,0-1-10,0 1 0,0 4-7,0 0 9,0 7-41,0-4 1,0 2-18,0 0 52,0 0-56,0-2 0,0 3-5,0-5 1,-1 0-6,-4 0 0,3-4-17,-2 3 0,2-3 54,2-2 1,0 2-2,0 3 0,-5-3 209,1 4 14,-1 2-214,5 0 0,0 2 257,0 0-242,0-6 23,0 9 0,0-11 17,0 3 0,0 2-33,0-2 1,0 0-116,0-5 1,0 6 6,0-1 0,0-6-222,0-8 0,0-4-654,0 0 512,0-1-648,0-6-1122,0-2 1779,0-19 0,0-2 453,0-14 0,-6-6 0,-2-1 0</inkml:trace>
  <inkml:trace contextRef="#ctx0" brushRef="#br0">5403 13406 8043,'-8'-9'-62,"4"-1"1,2 5-308,2-4 516,0 6 1,6-4 285,4 7 0,7 0-279,2 0 1,5 7-64,-5 2 0,4-1 31,-4 2 1,7-6-18,-3 6 0,-1-7-210,2 2 211,-6-4-14,8-1 1,-10 0-167,3 0-67,-3 7 148,-2-6 0,-4 6 4,-1-7 1,-4 4 43,4 1 1,-5 6-6,0-1 1,-2 2 27,-2 2 1,0 5-1,0 0 0,0 2 215,0-2-219,0-3 27,-6 4 1,4-1 118,-3 0 0,2 5-73,-2-5 0,4 1 108,-4-1 1,3-1-172,2 5 0,0-4 11,0 5 0,0 0 47,0 4 1,0 5-6,0 0 1,0 7-181,0-2-59,0 3 176,0 1 0,0 3-201,0 2-82,0-3 220,0 5 1,0-8-89,0-3 0,0 8 132,0-3 1,0 3-10,0-4 1,0 1 45,0-1 0,0 4 139,0-3 0,0 3 108,0-8-48,0 3-263,0-5 1,2 4 42,3-7 54,-4 6-113,6-2 0,-3 0-110,1 1 0,1 0 116,-1 5 1,-3-5-30,2 0 0,-2-5-212,-2 5 206,0-7 16,0 4 0,0-6-112,0-1 89,0 0 15,0 1 0,0-1 36,0 1-33,0-1-5,0 1 0,0-1 1,0 0 1,0 1-7,0-1 0,0 1-6,0-1 1,0 1 9,0-1 1,0 1-3,0-1 0,0-1-124,0-3 1,0 2 114,0-2 1,0-2-214,0 2 205,0 0-13,0 4 0,0-4-13,0-1 0,0 1 25,0 4 1,0 1 1,0-1 0,0 1-60,0-1 0,0 2 5,0 3 1,0-3 39,0 4-19,0 2 29,0-6 0,5 9 63,0-5-76,-1-1 64,-4 2 1,2-5-5,3 3 0,-4-3-29,4-2 1,-4 1 12,-1-1 1,2 0-154,3 1 132,-4-1 14,6 7 1,-7-5-38,0 3 23,0-3-91,0 5 1,0-5-159,0 3 0,0-3 87,0-1 1,0-6-69,0 1 0,0-7-142,0 2 1,0-3-1035,0-2 1431,0-6 0,0-1 0,0-7 0</inkml:trace>
  <inkml:trace contextRef="#ctx0" brushRef="#br0">5432 17415 8043,'-7'-8'349,"6"-4"331,-12 4 1109,11-7-1290,-4 8 0,12 0-99,4 7 1,3 0 140,1 0-310,6 0-75,2 0 1,7 0 156,-1 0-82,7 0-212,1-6 1,7 3-199,0-7 1,-5 1 272,0-5 0,-7-1 85,2 1-179,-3 0 0,-1 0 0,-1 0 0</inkml:trace>
  <inkml:trace contextRef="#ctx0" brushRef="#br0">5048 17742 8097,'-14'0'-280,"-1"6"104,1 2 1,0 7 389,0-1 0,4 6 554,1 4 0,1-3-426,-2-3 0,-1 5-286,7 0 1,-3-2 33,2-2 1,4-2-5,-4 2 0,4-3-82,1 3-91,6-3 178,2-2 1,12-5-107,4 1 0,3-7-13,1 2 0,7-4-128,3-1 0,-2-1 49,2-4 1,-6-3-150,1-6 1,-3 0-929,-2-1 567,-5 1 354,-3 0 0,-12 5 263,-3-1 0,3-6 0,0-6 0</inkml:trace>
  <inkml:trace contextRef="#ctx0" brushRef="#br0">5133 17813 8351,'0'16'469,"0"3"1,0 0-486,0 9 1,0 2 303,0 8 1,0 3 166,0-3 0,0 3-341,0 2 1,0-2 110,0-3 0,2-3-835,2-7 344,4-6 1,2-1-1,-1-9-691,2-2 1,2-4 516,1-6 0,-4-8-445,-1-6 885,1 0 0,4-19 0,0 3 0</inkml:trace>
  <inkml:trace contextRef="#ctx0" brushRef="#br0">5346 17927 8097,'0'19'618,"0"0"0,-4 6-13,-1-1-209,0 3-190,5 7 1,0-2 443,0 6-266,0-7-109,0 4 0,2-13 14,2-3 1,0-4-63,5-6-298,1 4 1,4-20 128,0-2 0,-5-12-218,1-12 1,-5-5-433,4-9 1,-4 7 300,4-2 1,-5 9-150,0-1 1,-2 6 133,-2 4 1,0-1-14,0 6 0,0 5-109,0 4 233,-6 7 0,2-2-71,-5 10 1,6 5 26,-2 9 1,3-4-151,2 4 0,0-3 151,0-2 1,0-4 237,0-1 0,7 1 0,1 4 0</inkml:trace>
  <inkml:trace contextRef="#ctx0" brushRef="#br0">5588 17970 8097,'8'1'-5,"-3"4"0,1 0 115,-1 9 1,1-3 240,-1 8 1,-4 3 297,4 2 0,-2-2-214,2 1 0,3-5 348,6 1-766,0 3 109,1-6-33,5-2 0,-4-8-55,3-6 0,-3-11-37,-2-3 1,0-14-195,0-1 0,-6-7 65,-3 3 1,-4-4-83,-1 9 1,0-4 63,0 9 1,-11 2 88,-3 2 0,-9 8 129,-1 2 0,-8 5-90,-1 0 1,-6 2-540,1 2 263,3 6-118,6-4 1,4 9-232,6-6 0,0-1 643,5-4 0,0 0 0,0 0 0</inkml:trace>
  <inkml:trace contextRef="#ctx0" brushRef="#br0">6228 15254 8097,'-8'0'170,"2"0"1,13 5-225,8 0 79,5 6 0,9-3 702,-1 6-304,1-6-262,-1 4 0,5-10-240,0 3 0,1-5-15,-6-5 1,5-3-205,0-6 1,-4 0 95,-6-1 1,-4 1-292,5 0 493,-7 0 0,4 0 0,-7-1 0</inkml:trace>
  <inkml:trace contextRef="#ctx0" brushRef="#br0">6711 15240 8097,'14'0'-470,"7"-6"392,-5 4 0,6-9 377,-3 6 1,-3 1-191,10 4 1,-10 0 149,3 0 1,-3 0-65,-2 0 0,0 6 5,1 3 0,-7-1-62,-4 2 0,-2-1 1,-2 5 1,-2 5-176,-2 0-69,-11 7-21,-7-11 0,-6 12-283,-1-3 1,1-4 70,0-1 1,1-3-702,3-2 557,3 1 482,7-7 0,6-2 0,2-6 0</inkml:trace>
  <inkml:trace contextRef="#ctx0" brushRef="#br0">7792 13861 7147,'0'8'341,"0"5"-47,0-4-231,0-3 0,0 7-33,0-4 1,0 4 0,0 1 1,0 5 18,0 0 1,0 6-13,0-1 1,0 3 85,0 1-54,0 1 2,-7 6 0,6-5 13,-4 3 1,4 2-29,1-2 1,0 2 3,0-2 1,0-2-68,0 7 1,0 0 0,0 5 0,0-2 15,0-3 0,0 8-22,0-4 1,0-1 115,0-3-80,0 0-8,0 5 0,0-5 157,0 0-156,0-1-10,0 0 0,0 4 11,0-3 1,0 3-2,0 1 0,0 1 3,0 0 1,0-5-4,0 0 0,0-2-11,0 2 0,0 3-121,0-3 121,0 3 0,0-5 0,0 5-156,0-3 139,-7 3-25,6 2 1,-6 3-10,7-4 0,0 4 25,0-8 0,0 2-6,0-2 0,0 1 19,0-6 0,0 2-1,0-2 1,0-3 186,0 3-80,0-3 0,5 0-83,0 3 156,0-3 31,-5 5-176,0 0 0,1-5 21,4 3 0,-4 2-38,4-2 0,-3 0-1,-2-4 0,1-1 8,4 1 0,-3-1-17,2 0 1,-2 1-218,-2-1 212,0-6-14,0 5 1,0-6-10,0 2 1,0 3 43,0-7 0,0 0 14,0-5-134,0 0-193,0 0-161,0-6-447,0-1 905,0-7 0,0-13 0,0-3 0</inkml:trace>
  <inkml:trace contextRef="#ctx0" brushRef="#br0">7820 13747 8097,'-8'7'-1396,"2"-6"1594,6 5-76,0-6 0,6 0 199,4 0 1,2 0-135,3 0 0,4 0 76,0 0 0,6 0-206,-1 0 1,2 0-95,3 0 1,-2 5-141,-4 0 100,4 0 57,-11 1 0,5-4-37,-7 2-27,0 4 28,0-6 0,-4 9-81,-1-6 1,-6 1 51,2-1 65,3 3 0,-6 6 42,2 0 1,-2-5 123,-2 1 1,0-1 66,0 6-207,0-1 87,0 0 1,0 5 69,0 0-93,0 6-1,0-9 0,0 11 3,0-3 1,0 2-26,0 3 1,0-1 1,0 1 0,0-1-60,0 1 0,0-1-11,0 1 0,0-3-29,0-2 72,6 3-41,-4-5 1,4 6-33,-6 1 53,0-1 16,0 1 0,5-1-5,0 1 0,-1-1 56,-4 0 0,0 1 10,0-1 1,0 1-20,0-1 0,0 1 15,0-1 1,0 1 45,0-1-62,0 0-19,0 1 1,0-1 85,0 1-44,0-1-107,0 7 0,0-5 6,0 3 1,0 2 3,0-2 1,0 6-129,0-1 1,0-1 130,0 1 1,-1-7-16,-4 2 1,3-3 172,-2-1-176,2-1 15,2 1 0,0-1 142,0 1-46,0-1 0,0 0 149,0 1-208,0-1 0,0-4-11,0 0 1,0-1 2,0 6 0,5-1-35,0 1 0,-1-1-9,-4 1 1,0-1-234,0 0 246,0 1 1,0-1 0,5 1-32,0-1 11,0-6 29,-5 5 1,0-6-12,0 2 0,4 4 18,1-3 0,0-2 11,-5 2 1,0 1 15,0 8 0,0-3 8,0 3 0,0 4 74,0 1-92,0 3-15,0-5 1,0 3 7,0-5 0,0 0-7,0 0 1,4-6-2,1 0 0,0-1 3,-5-8 1,2 5-6,2-5 1,-2 1-144,3-1 1,1-1 131,-1 5 1,-1-4-304,-4 5 134,0 0 73,0 4 0,2-4-399,3 0 216,-4-7-476,6 3-262,-7-5 1030,0-7 0,6-2 0,2-6 0</inkml:trace>
  <inkml:trace contextRef="#ctx0" brushRef="#br0">7849 16960 8097,'-8'0'180,"1"7"309,14-6-183,1 5 1,1-6-151,1 0 1,4 0-1,5 0 0,1 0 6,-1 0 1,2 0-6,2 0 1,6 0-105,-1 0 1,1 0 41,4 0 0,-5 0-150,-4 0 0,3-6-262,-3-3 215,-4 2-180,1-5 122,-1 4 0,-6-2-128,1 1 1,-6 6-812,-4-2 1099,-4 3 0,12-4 0,-5-2 0</inkml:trace>
  <inkml:trace contextRef="#ctx0" brushRef="#br0">7436 17301 8097,'0'15'0,"-4"0"198,-1 4 1,0 3 14,5 7-51,0 6 0,-1 6 278,-4 6 0,3 7 124,-3-2-1334,4 3 900,1-4 0,0-4-40,0-9 0,1-3-290,4-7 1,-2-6-1111,7-3 982,-1-9 1,4-5-506,-4-10 833,4-3 0,-11-19 0,4-3 0</inkml:trace>
  <inkml:trace contextRef="#ctx0" brushRef="#br0">7493 17458 8097,'14'0'128,"2"0"-64,3 0 0,-1 5 275,5-1-1,-5 1-263,2-5 0,-6 6 351,1 4-43,-1 2-247,0 9 1,-6-4 61,-3 7 0,1 0-109,-1 4 0,-1-1-9,-4-3 1,0 3 180,0-4-82,-6-2-70,5 6 0,-6-12 73,7 4 1,0-3-40,0-2-383,0-6 364,0-1-108,7-7 0,2-2-101,10-3 1,-3-4-207,3-10 1,1 3-434,-1-3 1,0 3 102,-5 2 1,1 0 620,-1 0 0,0-1 0,0 1 0</inkml:trace>
  <inkml:trace contextRef="#ctx0" brushRef="#br0">7977 17557 8097,'0'14'0,"0"2"127,0 3 1,0 3 226,0 7 1,0-6 100,0 1 1,0 0 370,0 4 1,6-6-419,3-3-172,-2-3-29,5-2 0,-4-6-151,6-3 32,7-3-190,-5-2 1,4-8-132,-5-7 1,-6-2 42,1-11 0,-3 2-221,3-7 0,-4-3 184,-6-2 1,0 3 11,0 2 0,-1 8 313,-4 1 1,-8 8-2,-6 2 1,-6 6 55,1 8 0,2 0-209,-1 0 0,-1 13-141,-5 6 1,3 12-123,2 7 0,3-1 319,7 1 0,0-1 0,0 6 0</inkml:trace>
  <inkml:trace contextRef="#ctx0" brushRef="#br0">7706 12852 8749,'15'0'421,"-1"-5"-230,0 0 0,5-6-435,0 2 138,6-4 101,-9-8 0,9 6-674,-6-4 328,0 3 36,2 2 0,-7 4-671,0 1 986,-6 6 0,-2-4 0,2 7 0</inkml:trace>
  <inkml:trace contextRef="#ctx0" brushRef="#br0">7706 13093 7990,'0'10'-233,"0"-1"116,0-6 0,7 4 191,2-7 0,5-7 164,5-2 0,4-4-486,5-1 116,0 0 72,1 0 1,-5-1-510,-1 1 253,-5 0 0,8 6 316,-16-5 0,9 12 0,-11-5 0</inkml:trace>
  <inkml:trace contextRef="#ctx0" brushRef="#br0">7721 12866 7990,'-7'14'0,"6"2"-146,-4 3 246,3 3 146,2 6 0,0 2 308,0 4 1,2 2-315,3 7 1,-4-1-50,4 1 1,1-2-97,-1-3 1,5 1-251,-6-6 1,6 5-672,-5-4 496,6-1 228,-10-11 1,12-2-978,-4-5 568,4-8 511,-5 6 0,5-11 0,-6 4 0</inkml:trace>
  <inkml:trace contextRef="#ctx0" brushRef="#br0">8304 12823 8013,'0'-8'0,"-2"-3"428,-3 7-1,4-1-197,-12 5 0,4 3 57,-10 6 0,1 2-108,-5 13 1,-1 1 13,-5 9 1,3-4 78,2 3 1,-1 2-15,6-2 1,1 5 250,9-5-224,-4 0-114,12-5 0,-4 1 24,10-1-113,2 1 30,8-7 0,5-2-122,4-5 0,8-6-76,1 1 1,5-7-264,-5 1 1,5-4-123,-5-4 0,5-4-399,-5-6 0,0-1-508,-4 1 1378,-1-6 0,0-3 0,1-5 0</inkml:trace>
  <inkml:trace contextRef="#ctx0" brushRef="#br0">8716 15325 7901,'-6'0'1439,"6"0"-1302,12 7 1,6-6 53,5 4 1,6 1 14,4-1 0,8 0-27,2-5 1,-2 0-52,1 0 88,1 0-26,0 0 0,2-5-94,8 0-108,-1-6-97,-2 10 0,-1-10-391,-6 6 0,-7 0 66,-3 5 1,-4 0-420,-5 0 1,-4 5 852,-6 0 0,1 6 0,-1-3 0</inkml:trace>
  <inkml:trace contextRef="#ctx0" brushRef="#br0">9469 15140 7901,'15'10'-131,"-1"-1"0,2-1-204,3 2 0,-4 1 411,4-6 0,-3 4 340,-2-4 1,1 6-219,-1-2 0,0-1 61,0 2-33,1-1-104,-1 5-15,-6 1 0,-2-1 53,-6 0-34,0 0-153,0 1 1,-6-1-146,-4 0 0,-4 2-14,-5 3 0,2-4-278,-7 4 0,0-3 464,-4-2 0,-7 1 0,-1-1 0</inkml:trace>
  <inkml:trace contextRef="#ctx0" brushRef="#br0">10664 14032 7901,'0'-8'147,"0"1"-45,0 7 1,0 2 64,0 3 0,0 3-2,0 6 1,0 0 12,0 0-154,0 0 114,0 7 0,0 0-80,0 2-92,0 4 135,0-5 1,0 8 13,0 3 0,0 4-114,0 5 1,0 1 63,0 0 1,0 1-180,0 3-60,0 4 228,0 6 1,0-5-143,0 0-842,0 0 944,0-1 1,0 4 7,0-3 0,-2 3-35,-3 2 1,4 2 85,-4 2 0,4-7-8,1 3 0,-5-5 122,0 0 1,0-1-99,5-4 0,0-3 5,0 4 0,0-3-105,0 3 79,-6-4-24,4 11 0,-4-10 6,6 2 1,0-8-26,0-1 0,0-1-17,0 1 1,0-4 62,0-5 0,0-1 20,0 1 0,0 1 330,0 3 0,0-3-382,0 3 0,0-3 142,0-2-132,6 1-30,-4-1 0,4-4 9,-6 0 1,0-2-6,0 2 0,2 1-16,3-6 1,-4 4-27,4-4 0,-3 2 2,-2-2 1,0-3-195,0 3-11,0 3 218,0-6 0,0 4-422,0-6 201,0 1-266,0-1-174,0 0-317,0 0 982,0-6 0,6-14 0,2-10 0</inkml:trace>
  <inkml:trace contextRef="#ctx0" brushRef="#br0">10820 13918 7635,'0'-8'-275,"0"2"1,0 4 526,0-3 35,0 4 0,2-6-84,2 7 1,0 5-88,5 0 0,-1 1-42,1-1 36,4-3-83,-5 10 1,6-9-82,0 7 1,-4-5 101,-1 4 1,1-1-128,4 1 0,-4 4 75,-1-3 1,-4-3-24,4 3 1,-6-1-26,2 6 42,3-1 15,-6 0 1,4 5 109,-6 0-108,0 0 41,0-5 1,0 0 87,0 1 0,2-1-66,2 0 0,-2 2 9,3 3 1,-4-2-27,-1 7 0,0-5 2,0 4 0,0 1-210,0 5 209,0-1-13,0 0 0,0 7-172,0 3 152,0 3-7,7 2 1,-6-1-2,4 1 0,-4-2 42,-1-3 0,5 3 6,0-3 0,0-2-1,-5 2 1,4-6 9,1 1 0,1 3 13,-1 2 1,-3 5 18,2 4 0,-2-1-232,-2 6 185,6-6-19,-4 9 1,4-10-107,-6 2-723,0-3 779,7 5 0,-6-3-78,4 6 1,-4 0 8,-1 5 0,2 0 37,3 0 0,-4 0 45,4 0 1,-3-5 29,-2 0 0,0-6 122,0 1 0,0-3-83,0-1 1,0 0 18,0-1 1,0-4-62,0 0 0,0-6 348,0 1 1,0-5-438,0-4 0,0-4-174,0-5 1,0-6-522,0 1 0,0-6 65,0 6 693,0-7 0,6 10 0,2-5 0</inkml:trace>
  <inkml:trace contextRef="#ctx0" brushRef="#br0">10806 16676 8000,'-8'0'176,"2"0"0,7 0 328,4 0 1,5 0-244,8 0 1,-2 5-55,3-1 0,3 1-584,2-5 0,3 0 128,1 0 249,7 0 0,1-6 0,7-2 0</inkml:trace>
  <inkml:trace contextRef="#ctx0" brushRef="#br0">10792 17173 7934,'-8'-28'432,"-3"6"163,6 3 1,-4-2-212,4 2 0,-5 0-54,6 5-96,-7 0 0,6 1 55,-9 4 0,2-2-183,-6 6 0,-5 0-158,0 5 1,-4 0-77,-2 0 162,1 0 38,0 7 0,-1 5-82,1 7 1,7 5-69,7-5 1,1 6 87,9-1 0,-1 3-56,5 1 1,6 5 54,4 1 1,9 0-38,4-1 1,4-3-174,2 4 0,-3-6-225,-2-4 248,3 3-48,-11-12 291,4 6 1,-12-7-68,-3 0 1,-3-4 157,-2-1 0,-13-1-100,-6 2 1,-6 1 212,-4-6 0,-6 4-78,-2-4 1,2-1-35,2-4 0,7-1 139,3-4-206,12-3 1,-8-6 1,17-2-101,-3-3 1,10 2-88,5-7 0,10 1-259,9-6 1,5 2-150,9 4 0,4-4-358,1 3 1,4 2 243,-5-2-1220,-6 7 1055,-6-4 783,-7 7 0,1-3 0,-1 2 0,1 4 0</inkml:trace>
  <inkml:trace contextRef="#ctx0" brushRef="#br0">10948 17003 8058,'0'16'360,"0"3"0,-1-2-221,-4 7 0,-3-1 126,-6 6 0,-1-1-33,1 1 1,0-1 156,0 1 1,4-6 8,1 1-217,6-7-34,-4 4 0,9-7-115,3 0 1,3-6-83,6-3 0,2-4-256,3-1 1,3-1-45,6-4 0,5-3-210,0-6 0,5-5 75,-4 0 1,-1 0-174,-5 5 0,-6 0 658,-3 0 0,3-7 0,0-1 0</inkml:trace>
  <inkml:trace contextRef="#ctx0" brushRef="#br0">11076 17017 8183,'0'21'282,"0"2"0,-2 12 1,-2 8 0,-3 2 316,-2 12 1,-4-1-424,4 10 1,-4 2-241,-1 8 1,4-4-1119,1 4 912,6-9 1,-10-4 0,5-6 0</inkml:trace>
  <inkml:trace contextRef="#ctx0" brushRef="#br0">8446 12582 8273,'0'-15'217,"0"1"137,0 6 0,6 2-52,4 6 1,2 0-107,2 0 0,1 1-152,-1 4 1,-1 3 136,-4 6 1,-3 1-86,-6-1 0,0 5-138,0 0 1,-1 6 135,-4-1 1,-3 2-273,-6 3 110,0 6-48,-1-5 0,1 4-32,0-5 1,1-1 67,4 1 0,-2-6 1,6 1 68,0-7 1,5 4-8,0-7 1,5-4 110,0-1 0,6-6-62,-2 2 1,9-2 118,1 2-133,0-3 53,-5 4 0,0-1 99,0-1 1,1 6 16,-1-5-83,-6 6 0,-2-3-28,-6 6 1,0 0 1,0 0 1,-8 0-429,-6 1 219,0 5 0,-7-4 87,7 3-1085,0-3 538,-1-2 229,1-6 363,6 4 0,-4-4 0,4 7 0</inkml:trace>
  <inkml:trace contextRef="#ctx0" brushRef="#br0">10308 12852 8144,'2'-13'0,"3"4"0,3-4-89,6 3 1,6-1-214,4 2 0,4-4 348,6 4 0,2-4 304,7-1 1,-2 0-551,-3-1-78,-4 1 254,-5 0 0,-12 6-261,-3 3 30,-3 4 104,-3 1 0,-3 1-194,-10 4 1,-9 9 344,-10 10 0,-9 3 0,-3 1 0</inkml:trace>
  <inkml:trace contextRef="#ctx0" brushRef="#br0">10294 13079 8144,'-9'14'49,"-1"1"171,7-8 1,3 0 38,9-7 1,10 0-16,5 0 0,9-7-198,5-2 1,5-4-300,4-1 0,-3 0-192,4 0-245,-4-1 629,-8 1 0,-2 2-759,-11 2 377,-8-3-122,-3 12 565,-10-5 0,4-1 0,-6-1 0</inkml:trace>
  <inkml:trace contextRef="#ctx0" brushRef="#br0">10394 12923 8141,'-8'-14'0,"1"4"85,7 1 361,0 5 20,0-2-233,7 19 0,-1 1-107,4 10 98,-4 9-42,0-10 0,-4 19-141,2-5 162,-2 5-147,-8 0 1,3 6-94,-7-1 0,7 0-29,-2-4 0,4 0-261,1-1 1,0-5 86,0-4 1,1-11-123,4-8 1,4-1-925,10-8 554,-3-7 732,11-12 0,-5-15 0,7-7 0</inkml:trace>
  <inkml:trace contextRef="#ctx0" brushRef="#br0">10920 12909 8141,'8'-15'-307,"-2"7"-97,-6-4 0,-6 10 978,-4-3-149,-3 10-211,-1 3 0,0 6 264,0 1-272,-7 5 1,4-3 434,-7 7-332,7 0 0,-8 4 6,6 1 0,0 4-34,4 0 0,3 2-63,2-2 1,4-3-5,6 3 1,2 0-492,2-4 182,10 2-161,2-9 0,13-4-244,-1-4 1,1-9 73,4 0 1,-2-7-382,3-8 0,-3-1 334,7-12 0,-2-1 473,2-4 0,-3-1 0,-7 1 0</inkml:trace>
  <inkml:trace contextRef="#ctx0" brushRef="#br0">11176 12852 8068,'-15'6'977,"1"2"-668,0 12 0,-2-2-12,-3 5 0,3 1-161,-3 5 0,5-6-11,5 1 0,-2-5 82,6 5 1,0-7-24,5 2 1,3 1-274,7-1 79,6-6 67,12 0 0,0-12-634,1 4 302,6-3 88,-5-2 0,11-2-124,-3-3 0,-4-4 191,0-10 0,-4 3-35,-2-3 1,-6 3-71,-3 2 0,-5 0-318,-4 0 543,2-1 0,-10 1 0,4 0 0</inkml:trace>
  <inkml:trace contextRef="#ctx0" brushRef="#br0">11318 12923 8074,'0'-8'522,"0"13"-140,0 9 1,5 16 198,-1 3 1,1 6-175,-5 4 1,-2 12-32,-2 7 0,1 7-3549,-7 7 2695,7-3 326,-10-2 152,12 5 0,-6-16 0,7 9 0</inkml:trace>
  <inkml:trace contextRef="#ctx0" brushRef="#br0">11588 15027 8069,'-8'0'10,"2"0"752,6 0-264,6 0-230,2 0 1,12 4-103,4 1 0,9 0 12,5-5 0,8 2-92,1 2 1,2-2-24,-1 3 0,-4-4-240,3-1 1,-4 0-346,-5 0 0,1 0 318,-5 0 1,-1-1-1241,-5-4 1444,1 3 0,-7-10 0,-2 4 0</inkml:trace>
  <inkml:trace contextRef="#ctx0" brushRef="#br0">12285 14913 8069,'14'0'492,"-6"0"-317,4-6 1,-2 4 134,9-3 0,-3 4-48,3 1 1,-2 0-15,2 0 0,-3 0 0,3 0 1,-4 5-1,0-1 0,-3 3-74,-2-3 0,1-1 15,-6 7 0,-1-5-387,-4 4 143,-6 7 50,-8 0 0,-10 6-434,-9-3 331,3-3-301,-11 11 1,4-10-416,-5 7 1,1-7 223,3 2 600,3 3 0,0-6 0,-1 4 0</inkml:trace>
  <inkml:trace contextRef="#ctx0" brushRef="#br0">13038 14259 8069,'0'-8'-856,"0"-4"1590,-6 10-305,4-4 27,-4 6-171,6 0 339,0 0-299,0 6-146,0 2 1,5 6-117,-1 0-79,1 7 82,-5-5 1,0 6-52,0-3 1,0-2 65,0 7 1,0-1 5,0 6 0,0-1-45,0 1 1,-1 5-33,-4 4 0,3-1-7,-3 1 0,4 3-7,1 1 0,0 10-15,0-4-682,0-1 694,0 9 0,0-1 7,0 6 0,0 6-154,0-6 0,0 6 172,0-6 1,0-1 14,0-8 1,-5 2 214,0-6 0,1-1 213,4-4-162,0-1-139,0 1 0,0 4-36,0 1-16,0-1-78,0-11 0,0-1-121,0-6 0,0 2 430,0-2 0,0 1-488,0-11 0,0 0 109,0-5 0,0 0-982,0 0 353,0 0-484,0 1 30,0-7 535,0-2 235,6-6 0,-3-2-458,7-2 811,-7-4 0,9-13 0,-4-1 0</inkml:trace>
  <inkml:trace contextRef="#ctx0" brushRef="#br0">13109 14373 7611,'10'0'767,"-1"0"0,-4 0-388,4 0-275,1 0 1,4-7-90,0-2 0,1 1-118,-1-1 60,0 5 81,0-2-17,0 6-42,1 0 0,-6 0-115,1 0 48,-7 6 0,3 4 74,-6 9 1,0-2 23,0 7 1,0-5 51,0 5 1,0 4 28,0 5 0,0 7 256,0-2-307,0-4 1,0 14 46,0-1 80,0 7-1151,6 3 1069,-4 6 0,9 3-29,-6 10 1,-3-35 0,0 0-160,-2 2 0,0 0 0,3-2 1,-1 0 53,3 30 0,0-7-49,-5-2 0,4-10-67,1-4 0,0-10 40,-5-5 1,5-3 110,-1-2 0,1-1 566,-5-3-807,0-4 238,0-6 0,-1 1-377,-4-1 1,2-5 89,-7 1 1,2-5-259,-1 4 0,-4-4 562,4 4 0,-4 1 0,-1 4 0</inkml:trace>
  <inkml:trace contextRef="#ctx0" brushRef="#br0">13138 16008 8069,'0'14'196,"-5"-5"565,0 1 20,0-1-194,5-1 0,2-1 331,3-7-470,3 0-165,6 0 0,6 0 240,4 0-116,-3-7-508,5 6 0,-3-12-353,5 4 1,0 2 498,1 2-45,-1-2 0,1 5 0,-1-4 0</inkml:trace>
  <inkml:trace contextRef="#ctx0" brushRef="#br0">12754 16875 7872,'-7'8'83,"6"6"823,-4 0 0,4 2-277,1 8 0,0 1-201,0 8 0,-5-1 0,0 6-223,0 0 0,5 4-18,0 1 0,-4 6-15,-1 3 1,-6 5-188,1 4 1,2-1-101,-1 7 0,6-2-177,-2 1 0,-1-9-439,1-10 0,2-9-1439,8-5 1113,-4-9 317,12-4 740,-5-12 0,12-14 0,2-10 0</inkml:trace>
  <inkml:trace contextRef="#ctx0" brushRef="#br0">12939 17358 8069,'0'16'-312,"0"3"0,0 0 660,0 9 1,0-2 955,0 7 1,4 2-380,1-2-519,6 6-145,-3-9 1,11 3-47,0-9 19,0-3-298,1-13 1,-2 3-285,5-7 1,-4-5 132,5-9 0,-6-9-176,0-4 1,-6-11 110,-3-3 1,-6-3-133,2 2 0,-3-1-48,-2 6 362,0-1-40,-7 6 0,-2 6 196,-10 3-184,3 9 21,-11 4 1,0 14-11,-6 6 0,-6 16-182,1 18 1,3 4-13,2 14 1,3 7 0,15-34-1,1 1 1</inkml:trace>
  <inkml:trace contextRef="#ctx0" brushRef="#br0">13607 14970 7870,'-14'0'0,"-1"1"647,1 4-365,0-3 1,6 10 247,3-2-100,4 3-220,1-6 1,8 6 79,6-3 1,8-4-123,11-1 0,3-4-1,7-1 1,-2 0 16,-3 0 0,3-1-139,-3-4 0,-3 2 168,-2-7 1,-1 2 26,1-1 0,-8 1-2298,4 3 884,-4 4 544,-3-6 0,-2 7-1176,-5 0 1806,-1 0 0,-6 7 0,-2 1 0</inkml:trace>
  <inkml:trace contextRef="#ctx0" brushRef="#br0">14062 14870 7870,'8'0'0,"4"2"0,-2 3 0,2-2 0,3 6 0,0-4 0,4 5 0,-3-6 0,3 6 0,2-7 0,-2 2 0,4-4 0,-4-1 0,2 2 0,-2 3 0,-3-4 0,3 4 0,-8-4 0,-2-1 0,-4 7 0,4 2 0,-6-1 432,2 2 0,-10 4 934,-4 5-1044,-4 6-302,-7-3 0,-2 7-424,-7-1 0,1 0 54,-1 1 0,6-7-41,-1-3 0,8-3 391,2-2 0,-7-6 0,6-2 0</inkml:trace>
  <inkml:trace contextRef="#ctx0" brushRef="#br0">14744 14700 7870,'-14'-27'0,"0"3"0,1 4-91,4 5 0,-4 1 178,4 0 1,1 1 442,-2 4 1,1-2-347,-6 6 0,1 0-166,0 5 1,-5 7 69,0 2 0,0 10 85,5 5 1,0 3-15,0 1 0,6 5-126,3 0 0,3-3 8,2-1 1,2-9-2,3 9 0,3-9-113,6 4 1,0-7 83,0 2 0,2-4-16,3-6 0,-2 2-77,7-6 110,-7 6-46,10-9 0,-11 9-188,3-7 188,-3 7 2,-2-3 51,-6 7 0,-8-1 3,-10 0 0,-7-5-86,-2 1 1,-5-1-98,5 6 0,-4-3-170,4-2 142,0 2 74,5-10 1,-1 9-691,1-6 330,6-1 157,2-4 302,6 0 0,0-6 0,0-2 0</inkml:trace>
  <inkml:trace contextRef="#ctx0" brushRef="#br0">14830 14828 7921,'-2'12'201,"-3"-2"0,0 7 348,-9-3 0,8 9 141,-8-4-236,3-1-290,3 3 0,1-5-5,7 3-109,0-3 54,7-2 1,1-5-104,6 1 1,0-7 45,0 2 1,5-4-133,0-1 1,0-1 83,-5-4 1,1-3-167,-1-6 1,-2 0-1,-2-1 0,-4 1-115,-6 0 1,-1 0-54,-4-1 140,-3 1 39,-6 0 0,-7 1 39,-2 4 0,1 3-2,-2 6 0,6 0-128,-1 0-9,4 0 29,0 0 0,9 0-438,6 0 275,13 6 1,3-5 389,10 6 0,-3-7 0,5 0 0</inkml:trace>
  <inkml:trace contextRef="#ctx0" brushRef="#br0">15157 14600 7921,'0'-28'-150,"0"6"150,0 1 418,0 13-17,0-4 32,0 4 152,-7 0-478,-1 2 0,-1 12-102,-1 3 1,7 10 353,-2 5-219,-2 3-35,5 8 1,-4-2 21,6 9 0,0-2-45,0 7 1,1 2-12,4-1 0,-2 4-12,7-5 0,-6 1-7,6-6 0,-5 1-65,4-1 1,-4-5-236,4-4 1,-6-3-634,2-2 484,-3-5 198,-2-3 1,-2-10-832,-3-1 495,4-6 140,-12 4 395,5-7 0,-6-13 0,0-3 0</inkml:trace>
  <inkml:trace contextRef="#ctx0" brushRef="#br0">15000 14956 7921,'14'-7'0,"2"6"-121,3-4 0,-3 2-217,3-2 0,1 4 306,-1-4 1,0 3 283,-4 2 1,4-4-631,-1-1 0,1-5 378,-4 6 0,-1-8 0,0 5 0</inkml:trace>
  <inkml:trace contextRef="#ctx0" brushRef="#br0">15256 14842 7921,'14'0'106,"1"0"52,-1 0 1,2 0 95,2 0 0,0 0 410,6 0 1,-1-6-494,6-4 0,-2 2-416,-4-1 0,3-1-1111,-8-4 667,1 6 458,-11-4 1,-1 8-539,-7-5 398,0 6 140,0-4 231,0 7 0,-7-6 0,-1-2 0</inkml:trace>
  <inkml:trace contextRef="#ctx0" brushRef="#br0">15441 14671 7921,'-10'0'0,"1"0"301,6 0-82,-4 7 52,1 1 1,5 12 215,-4 4 1,3 3-133,2 1 1,0 5 30,0 0 0,0 2-235,0-2 1,7-3-108,2 4 1,4-9-211,1-2 137,0-5-344,0 2 0,2-12-433,3-3 1,-3-3 512,3-2 293,-3-7 0,-2-7 0,0-8 0</inkml:trace>
  <inkml:trace contextRef="#ctx0" brushRef="#br0">15654 14714 7921,'0'14'174,"0"0"43,0 1 1,0 4 1128,0 0-608,0 0-366,0 1 1,0-3 234,0 7-389,0-7-98,0 10 1,-1-9 67,-4 5 1,3-5-163,-2 1 0,2-3-282,2-2 1,-2-2-2,-2-2-2,2-4 1,-4-7-820,6-4 419,0-9 385,0-8 1,4-8-425,1-4 0,5 0 236,-6-4 0,7-2 121,-1 7 0,-2 0 274,1 4 0,1 7 213,4 3 0,-4 4 6,-1 0 85,0 7 0,4 4 718,-3 8 1,1 9-422,-7 6 0,1 6 904,-5-1-634,0 3-450,0 1 1,0 1-79,0-1 0,-5 1-101,1-1 0,-1-4-84,5-1-94,-6-5-660,4-4-157,-4-8 0,6-14 185,0-6 1,0-6-545,0-9 684,6 1 222,-4-1 0,9 3-12,-7 2 0,7-1 110,-1 6 1,1 4 128,-2 6 1,4 6-33,-3-2 0,1 5 223,-2 5 1,4 4 99,-4 10 0,-2-1-128,-3 5 0,-1 1-271,2 4 1,-2-4 86,7 0 67,-7-7 0,10 4 0,-5-7 0</inkml:trace>
  <inkml:trace contextRef="#ctx0" brushRef="#br0">16180 14614 7921,'-14'-7'675,"0"2"0,-5 10-562,0 4 0,-2 5 129,2 5 1,2 3 182,-7 7 0,7 4-153,-2 0 1,3 0 108,2-4 0,6-2-103,3-4-375,4 4-288,7-11 0,2-2 272,6-9 0,2-5-276,3-5 240,-3-3-163,4-12 1,-6 2-257,1-5 0,-3-1 185,-2-4 0,2 4-65,-2 0 1,-2 2 368,1-2 80,-6 4-108,10 6 1196,-11 6-871,4 1 0,-6 11 284,0 5 1,0 5-53,0 10 0,0 1 101,0-6 0,0 5-480,0-5 0,2 0-481,2-5 0,-1-6-129,7-3 0,-5-4 539,4-1 0,7 0 0,6 0 0</inkml:trace>
  <inkml:trace contextRef="#ctx0" brushRef="#br0">16294 14600 7921,'0'10'151,"0"-1"1,5 1 189,-1 4 0,8 0 89,-3 0 0,4 1 390,1-1 0,0-2-946,0-2 1,5 3 88,0-4 1,2 2-406,-2-1 0,-4 1 146,4-7 296,-3 1 0,5 1 0,1 2 0</inkml:trace>
  <inkml:trace contextRef="#ctx0" brushRef="#br0">16479 14487 7921,'-2'-8'746,"-3"3"1,2 5 361,-6 5-538,6 9-275,-10 8 1,4 13 346,-10 3-143,3 3-580,-5 8 0,2 4-253,0 4 1,0 3 69,5-8 0,-6 4 0,-2 1 1</inkml:trace>
  <inkml:trace contextRef="#ctx0" brushRef="#br0">16962 14373 7970,'0'-21'-249,"0"1"-62,0-4 1,0-3 473,0 3 1,-1 2 435,-4-1 1,2 5-50,-7-1-358,7 10 0,-10 3-33,4 6 1,-5 0-129,-5 0 1,1 6 160,-5 3 1,-3 10-32,-7 5 1,3-2 21,-3 2 0,3 0 17,2 4 0,6 0-437,3 1 1,4-1 133,6 1 0,3 5 145,6 4 0,7 0 3,8 5 1,5-8-5,9 7 0,-1-9-1,1 1 1,-1-6-92,0-4 1,1-2-245,-1-3 0,-6-3 103,-3 3 0,-4-4-13,-6 0 0,-3 0-9,-6 4 0,0-1 69,0 5 1,-12 7 25,-7 8 1,-7 5 3,-2 4 1,-5-2 37,0 2 0,-2-3 165,2-1 0,4-7 181,1-3 0,1-9-108,8-5 1,2 2 147,7-2-98,-2-7-152,10 1 0,-4-5 27,6 6 0,6 2-20,3 3 0,6-2 16,4 7 1,-4-1-59,4 6 0,2-1-38,-2 1 0,-2 5-71,-7 4 0,1-1 109,-6 1 0,4 0 90,-4 4 0,0 1-22,-5-1 0,0 1 141,0 0 1,0 1-122,0 3 0,0 6 22,0 8 1,0-2 18,0 2 0,-2 9-177,-3 1 1,2 3 207,-6-3 0,-1 2-65,-4 3 0,7-36 1,0 2-56,0 0 1,-1 1 0,1-1-1,0 0 48,-7 34 0,1-5-94,4 0 1,3-8-146,6-11 1,1-3-221,4-6 1,3-9-153,6-5 1,2-9-393,3-10 0,1-5 891,4-10 0,3 3 0,-5-4 0</inkml:trace>
  <inkml:trace contextRef="#ctx0" brushRef="#br0">17147 13875 8058,'-14'-6'-819,"6"4"1283,2-4 1,4 12-177,-3 4 0,4 9-31,-4 4 0,2 9 91,-2 1-157,3 7-123,-4-10 1,6 0 38,0-7 1,0-5 40,0 1 0,2-5-134,2-5 1,0-2 71,5-7 1,-4-2-8,4-3 1,1-4-110,4-10 0,0-5-208,0-9 0,1 3-53,-1-3 142,-6 3 59,4-5 0,-10 12-240,3-1 132,-4 6-167,-1 4 87,0 0 0,-6 6 84,-3 3 1,-6 10-176,-4 5 1,7 9 61,-7 4 1,11 3 306,-6-3 0,3 10 0,-4-3 0</inkml:trace>
  <inkml:trace contextRef="#ctx0" brushRef="#br0">17161 14401 8058,'8'2'0,"-3"3"0,1-2-154,-1 6-14,0 1 208,-5 10 1,0-2 277,0 5 1,0 1-263,0 4 0,0 1-474,0-1 0,0-4 150,0 0 268,0-7 0,0 10 0,0-5 0</inkml:trace>
  <inkml:trace contextRef="#ctx0" brushRef="#br0">17119 14856 8090,'0'8'165,"1"3"151,4-6-259,-4 6 0,6-3 82,-7 6 1,0 0 23,0 0 0,0 1-5,0-1 1,0 0-153,0 0 0,-2 2 66,-3 3 0,2-3-108,-6 3 1,1 1-90,-2-1 77,-2 0-28,10-5 0,-9-4-18,6-1 86,1-5 1,2 7 75,-3-7-150,4 1 33,1-5 0,12 0-2,7 0 0,2 0-105,-2 0 1,5 5-547,9 0 328,-3-1 195,5-4 1,-2 0 178,0 0 0,0-6 0,-4-2 0</inkml:trace>
  <inkml:trace contextRef="#ctx0" brushRef="#br0">17048 15453 7858,'6'8'-313,"-3"-2"418,6-6 0,-1 2 208,2 3 0,2-4-526,-2 4 1,1-2-93,-2 2 139,4-3 93,-11 4 1,4-5-155,-6 4 1,0-2 163,0 7 0,-6-2-5,-4 1 0,-2 7 46,-3-6 1,1 10-5,0-6 1,4 2 106,1-6 1,1 2-32,-1-2 1,2-2 425,7 1-354,0-6 0,2 5 129,3-3 1,3-4-185,6 4 1,0-3-40,0-2 0,2 4-3,3 1 0,-3 2-109,3-3 1,-8 3-140,-2 2 96,-6 4 48,4-5 1,-7 6-341,0 0 1,-2 0 418,-3 0 0,-9 1 0,-8-1 0</inkml:trace>
  <inkml:trace contextRef="#ctx0" brushRef="#br0">17019 15965 7962,'-2'14'-76,"-2"0"1,1 1-117,-7-1 1,7 0 299,-2 0 0,-1 1 300,1-1 0,0 0-255,5 0 1,0-4-24,0-1 1,2-4 51,3 4 1,3-5-115,6 0 1,2-2-117,3-2 1,-2-2 119,7-2 0,-1 0-104,6-5 1,4-1-697,0-4 315,-6 6 274,-6-4 1,-7 5-791,0-2 404,-6-4 215,5 12 310,-12-6 0,-1 1 0,-8-2 0</inkml:trace>
  <inkml:trace contextRef="#ctx0" brushRef="#br0">17133 16050 7187,'8'7'570,"-4"2"0,-2 4-254,-2 1 1,0 2-266,0 3 0,-2 1-193,-2 4 1,2 3-622,-3-3 422,4-4 225,-6 7 1,6-7 115,-4 4 0,-3 3 0,0-5 0</inkml:trace>
  <inkml:trace contextRef="#ctx0" brushRef="#br0">17033 16505 7962,'0'14'-284,"0"1"0,0-1 327,0 0 0,0-4 248,0-1 0,2 1 366,3 4 0,-2 0-357,6 0 0,1 0-241,4 1 1,-5-6 33,1 1-268,-1-1 0,1 1 142,-1-1-141,-6-6 0,4 5 7,-7-3 0,-2-4 38,-3 4 0,-2-3 38,-8-2 0,-4 1-73,0 4 0,1-3-155,3 2 1,1-2-267,0-2-218,-7 0 803,-1 0 0,0-6 0,2-2 0</inkml:trace>
  <inkml:trace contextRef="#ctx0" brushRef="#br0">16991 16591 7962,'14'-8'-70,"2"-3"-36,3 6 0,-2-5 367,7 6 0,-5-3-158,4 3 0,-5 2-491,1-3 200,-4-3 216,0 7-28,-1-6 0,0 7 0,0 0 0</inkml:trace>
  <inkml:trace contextRef="#ctx0" brushRef="#br0">17076 16889 7962,'-10'24'-321,"1"-1"0,0-4 421,-6 5 1,3-2 329,2 2 1,-1 1-139,6-6 0,1 5 513,4-5-803,0 0 0,1-7 63,4-2 0,-2 1-102,7-6 1,-1-1-66,5-4 19,1 0 1,-1 0 38,0 0 0,-6-1-153,-3-4 1,1 2 38,-1-7-179,-1 7-79,-10-9 154,-2 10-267,-6-4 163,0 6 1,0 1-195,-1 4 560,1 3 0,0 13 0,0 1 0</inkml:trace>
  <inkml:trace contextRef="#ctx0" brushRef="#br0">16962 17344 7962,'0'14'341,"-6"-6"-118,4 5 0,-4-10 0,6 6-28,0-5 0,2 2-341,2-6 115,-2 0-53,11 6 0,-6-4-52,8 3 0,-6 1 189,1-1-66,-1 6 0,1-3 19,-1 6-226,-6 0 105,4 0 1,-7 0 79,0 1 0,-5 0-24,0 4 0,-1-1-107,1 5 0,3-4 6,-2 5 0,-3-5-209,3 5 0,-1-7 54,5 2 315,-6 3 0,4-6 0,-4 5 0</inkml:trace>
  <inkml:trace contextRef="#ctx0" brushRef="#br0">16991 17927 6649,'-7'-8'538,"6"2"1,-7 6-321,3 0 0,2-5-23,-7 0-314,1 0 347,-5 5-104,0 0 0,1 2-43,3 3 1,4-2 26,6 6 0,0-4-139,0 5 1,0-6 5,0 6 0,5-1 45,0 6 1,6-6 3,-2 1 1,-1 1-150,2 8 0,-6-4 63,6 4 1,-7-3-114,2-2 1,-4 1 40,-1-1 0,0 0 53,0 0 103,0 0 0,-1-1-40,-4-4 1,-1-1-10,-4-3 52,-3-3 0,10 2 138,-6-8 1,6-4-119,-2-6 1,3-1 0,2 1 1,7-2-217,2-3 0,1 4 121,4-4 1,-3 3-429,8 2 0,-3-1 26,-2 1 451,0 6 0,0-4 0,1 4 0</inkml:trace>
  <inkml:trace contextRef="#ctx0" brushRef="#br0">17005 18481 7922,'-8'8'528,"-5"5"0,5-10-284,-6 7 1,5-7-311,-1 1 0,6-2 126,-6-2 0,5-5-211,-4 1 287,6-8-45,-10 5 0,11-3 137,-2 1-79,2 5 1,2 0-170,0 8 1,0 0 0,0 5 0,-1 2 149,-4 8 0,3-3-73,-3 3 0,4-3 2,1-2 0,0 0-80,0 0 0,0-4-431,0-1 15,0-6 253,6 4-25,-4-7 23,10 0 0,-8-2 52,5-3 0,-1 2-2,1-6 6,4 6 201,-11-4-91,10 7 189,-10 0 1,4 2-9,-6 3 1,0-2-81,0 6 0,0 2 143,0 8 0,0-1-112,0 5 1,0-1-39,0 2 1,0 1-191,0-6 1,0 5-269,0-5 0,2-2 156,3-7 228,-4 3 0,12-6 0,-5 8 0</inkml:trace>
  <inkml:trace contextRef="#ctx0" brushRef="#br0">16991 18496 8515,'-8'7'481,"1"0"0,6-2-124,-4-1-85,4 1-349,-12-5 1,10-2 97,-7-2 0,6 1-117,-6-7 1,5 5 114,-4-4 1,6 4-20,-2-4 0,2 5 122,-2 0-26,3 2 179,-4 2-222,0 0 0,4 2-41,-3 2 64,4-2-89,1 11 1,-5-10-7,0 6 20,1-6 0,2 4-25,-3-7 62,4 6-33,-6-4 1,6 6 180,-4-4-172,4-2 111,-6 4 46,7 1 0,0 0-99,0 8 0,0-6 9,0 1 0,0-1-44,0 5 0,2-6 60,3-3-112,-4 3 0,12-7-149,-4 4 0,-1-3-39,2-2 0,-6 0 119,6 0 0,-2-7-95,1-2 1,2-4 104,-6-1 1,5 5-6,-6-1 1,3 1 41,-3-6 1,-2 6-25,3-1 66,-4 7 253,-1-3-56,0 6 227,0 0-228,0 6-84,0-4-51,0 11 1,0-10-31,0 6 1,0 1 4,0 4 1,0 2-4,0 3 1,0-2-7,0 7 0,0-1-74,0 6 0,0 4-144,0 0 0,0 5-994,0-5 599,0 0 103,0-10 478,7 3 0,0-10 0,8 5 0</inkml:trace>
  <inkml:trace contextRef="#ctx0" brushRef="#br0">17915 13036 7358,'-5'21'203,"0"3"1,1 3 243,4 1-309,-7 7 1,6-4-40,-4 7 1,3 0-36,2 5 1,0-2-7,0-3 0,2 3-385,3-3 170,-4-4-96,6 1 1,-3-11-543,1 0 192,0-7 603,-5 4 0,0-14 0,0 0 0</inkml:trace>
  <inkml:trace contextRef="#ctx0" brushRef="#br0">17815 13179 7959,'14'-16'0,"-6"-3"0,7 13 105,-1-4 0,0-1-45,5 6 1,2 1 79,-3 4-111,1 0 129,2 0 0,-5 0-102,3 0-122,-3 6 92,-9 2 1,4 6-106,-6 0 0,0 0 121,-5 1 1,-2 0-63,-2 4 1,-4-3-140,-6 3 1,-1-5-158,1-4 0,-2 6 316,-3-7 0,-3 13 0,-6-6 0</inkml:trace>
  <inkml:trace contextRef="#ctx0" brushRef="#br0">17588 14017 8045,'-7'8'-635,"6"5"635,-4-4 0,4 4 0,1 1 0</inkml:trace>
  <inkml:trace contextRef="#ctx0" brushRef="#br0">17559 14145 6289,'7'8'0,"1"-1"0</inkml:trace>
  <inkml:trace contextRef="#ctx0" brushRef="#br0">17517 14671 8045,'-8'-6'724,"1"4"-1515,7-4 373,7 6 287,-6 0 0,7 0 131,-3 0 0,-3-6 0,4-2 0</inkml:trace>
  <inkml:trace contextRef="#ctx0" brushRef="#br0">17517 14771 6762,'8'0'-216,"-2"6"1,0 2-1,2 6 1</inkml:trace>
  <inkml:trace contextRef="#ctx0" brushRef="#br0">17517 15027 8045,'-2'9'-459,"-3"1"1,4-6 47,-4 6 411,3-1 0,2 6 0,0-1 0</inkml:trace>
  <inkml:trace contextRef="#ctx0" brushRef="#br0">17517 15169 7845,'-8'8'-1131,"1"-2"549,7 0 505,-6-4 1,5 11 76,-4-4 0,3 4 0,2 1 0</inkml:trace>
  <inkml:trace contextRef="#ctx0" brushRef="#br0">17431 15666 7960,'0'8'70,"0"5"-1170,0-3 1100,0-4 0,0 6 0,0-4 0</inkml:trace>
  <inkml:trace contextRef="#ctx0" brushRef="#br0">17417 15851 8045,'-6'8'-527,"4"-1"651,-4-7-282,6 0-63,0 0 1,2 4-539,2 1 759,-2 0 0,4 7 0,-6 4 0</inkml:trace>
  <inkml:trace contextRef="#ctx0" brushRef="#br0">17389 16249 8045,'-8'7'330,"2"-6"-196,-1 6-436,6-7 32,-6 0-275,14 0 545,-6 0 0,12-7 0,-5-1 0</inkml:trace>
  <inkml:trace contextRef="#ctx0" brushRef="#br0">17389 16335 8045,'0'8'-231,"0"-1"-347,0-2 416,0-3 156,0 4-354,0-6-357,6 0 717,2 0 0,0 6 0,-2 2 0</inkml:trace>
  <inkml:trace contextRef="#ctx0" brushRef="#br0">17332 16747 7930,'-8'0'-693,"2"0"185,6 0 0,1-2 508,4-2 0,-3 2 0,10-4 0,-4 6 0</inkml:trace>
  <inkml:trace contextRef="#ctx0" brushRef="#br0">17346 16790 8045,'0'7'342,"0"0"-777,0-7 191,0 0 0,5 1 244,0 4 0,6 3 0,-3 6 0</inkml:trace>
  <inkml:trace contextRef="#ctx0" brushRef="#br0">17303 17188 6340,'0'-8'-78,"7"1"0,1 7 0</inkml:trace>
  <inkml:trace contextRef="#ctx0" brushRef="#br0">17332 17245 8045,'8'0'-308,"-2"0"0,0 6 1,2 2-1</inkml:trace>
  <inkml:trace contextRef="#ctx0" brushRef="#br0">17261 17543 7354,'-8'2'-650,"3"2"579,4-2 3,1 4 170,0-6-141,6 0 10,-5 0 0,7 0-281,-3 0 6,-3 0 248,4 0 56,-6 0 0,0 0 0,0 0 0</inkml:trace>
  <inkml:trace contextRef="#ctx0" brushRef="#br0">17275 17643 8045,'8'0'-1135,"-2"0"1135,-6 0 0,0 0 0,0 0 0</inkml:trace>
  <inkml:trace contextRef="#ctx0" brushRef="#br0">17247 18083 8045,'-15'0'216,"1"0"417,6 0-519,-4 0 0,10 2-148,-3 3-223,4-4 0,7 7-156,3-3 1,-1-4-825,2 4 1237,-7-3 0,10-2 0,-5 0 0</inkml:trace>
  <inkml:trace contextRef="#ctx0" brushRef="#br0">17218 18268 7995,'5'-9'448,"0"-1"1,1 5-427,-1-4-336,-4 6 314,12-4 0,-5 20 0,6 3 0</inkml:trace>
  <inkml:trace contextRef="#ctx0" brushRef="#br0">17289 18567 8045,'-14'8'503,"6"-2"-1059,-5 0-728,12-4 833,-5 10 451,6-10 0,0 4 0,0-6 0</inkml:trace>
  <inkml:trace contextRef="#ctx0" brushRef="#br0">17332 18680 8045,'-14'0'-9,"-1"0"-347,1 0 323,6 0-41,2 0 74,19-6 0,2-8 0,14-8 0</inkml:trace>
  <inkml:trace contextRef="#ctx0" brushRef="#br0">21981 1905 8291,'-36'-14'-343,"3"0"0,3 4-343,1 1 0,-4-1 686,0-4 0,-2 0 0,2-1 0,-4 6 0,-5 0 0,1 1 0,3-2 0,-3-2-128,3 2 0,-2 2 266,2-1 0,4 6 253,5-2 0,2 3-156,4 2 0,2 0 194,7 0 0,0 2-231,0 3 1,6-2-78,3 6 0,-1-4-233,1 4 144,0 1 0,7 2-53,2-2 1,0 1-13,5-6 0,1 4-65,4-4 0,0 4 156,0-4 0,7 5 179,2-6 0,6 3-117,4-3 0,3 0 187,7 5 1,6-6-170,3 2 1,3-2 25,2 2 1,0-4-370,0 4 0,1-2 210,4 2 0,4-3-105,10 2 0,3 0-102,-36-2 0,0 0 0,34 0 68,-6 3 0,0-4 83,-5-1 1,15 0 14,-38 0 0,-1 0 1,0 0-1,0 0 14,39 0 0,-4 0 11,-1 0 1,-35 0 0,0 0 12,35 0 0,-35 0 1,0 0 27,2 0 1,-1 0 0,0 0 0,0 0 14,39 0 1,-40 0 0,0 0 1,35 0 0,-35 0 1,0 0 102,39 0 1,-35-2 0,0-1-128,3 1 1,-1 0-1,1-1 1,0-1 0,0 2 0,-1 0 0,3 1 0,0 0-20,-1-1 1,1-1 0,2 2 0,1-1 31,1 0 1,1-1 0,-3 3 0,0-1-299,-5-1 1,1-1-1,1 2 1,1 1 261,0-1 0,0 2 0,-1-1 1,1 0-60,3 0 0,-2 0 0,-3 0 0,-1 0 47,-1 0 1,-2 0-1,0 0 1,-1 0-110,0 0 0,0 0 0,-1 0 0,1 0 112,0 0 1,-1 0 0,39 0-5,-1 0 1,-12 0 25,-1 0 0,-6 0-23,1 0 0,3 0 113,6 0 1,0-5-34,0 0 0,-2-4 8,-2 4 1,-4-6 14,-6 1 0,-5 2 118,0-1 0,0 4-141,5-4 1,-5 6 9,0-2 0,-11-1-83,2 1 0,-10-5 345,0 6 0,-7-6-443,-3 5 1,-10-4 491,1 4 0,-9-6-430,0 2 0,-4-6 320,-1-4 0,0 4-255,0-4 0,-6-3 52,-4-2 1,3-3 54,-3-1 0,2-6-104,-1 1 0,-2-5 23,6 5 0,0-5 23,5 5 0,0-6-74,0 1 0,0 1-138,0-1 1,0 1 125,0-6 1,0-1-109,0-4 0,0 4 43,0-3 1,0 2 42,0 3 1,0 4 87,0 0 0,-1 11-88,-4-1 1,2 4 212,-7 0 1,1 4-81,-6 6 0,1 4-58,0 1 0,0 5-54,0 0 1,-1-3 9,1 3 1,0-3-64,0 3 1,4 2-181,1-3 0,-1-1-39,-4 1 1,-2-4 162,-3 4 0,4-6 144,-4 1 1,-2-1-71,2 2 0,-6-2 132,1 6 1,-1-1-47,1 1 1,-3 3 193,4-2 1,-9 2-99,-1 2 1,-7 0-47,2 0 1,-7 0-241,-3 0 1,-7 0 131,-2 0 0,0 5-250,-4 0 1,7-1 189,2-4 1,-2 0 29,-8 0 1,-9 0 44,-9 0 1,39 0-1,0 0 20,-40 0 1,4 0 162,6 0 1,-2-4-480,-3-1 0,-3 0 399,36 5 1,1 0 0,1-2 0,1-1-21,0 1 0,0 0 0,-33-3-252,2 5 0,0 0 229,4 0 0,-4 0-9,-5 0 0,-1 0-28,-4 0 1,6 0-23,8 0 0,-2 0-8,2 0 1,-4 0-98,-4 0 0,-3 0-29,-2 0 0,2 0 126,7 0 0,2 0-10,2 0 0,-4-5 26,0 0 1,0-6 7,-5 2 1,5-4 14,5-1 1,2 0 124,8 0 0,-6-5-77,0 0 1,-1 0 135,2 5 0,-4-1-96,-6 1 1,6 1-45,3 4 0,4-2-116,1 6 0,0-4 46,0 4 1,-4 0-159,-1 5 0,-4-4 70,4-1 1,2 0-122,8 5 1,3 0 165,6 0 1,2 0 84,3 0 1,-1 0 148,6 0 1,1 5 206,8 0 1,-1 6-333,6-2 0,0 4 161,5 1 1,6 2-269,3 3 0,4-2 58,1 7 1,1-2-243,4 2 1,-2 2 96,7-2 0,-1 3-82,5 1 0,-4-1 136,-1-3 1,-4 3-28,5-4 1,-7 4 213,1 2 1,3 1 118,-2 3 1,-1 3 121,-4 7 1,0 4-69,0 1 0,0 5 131,0 0 0,2 7-343,3 1 0,-2 1-272,6-5 1,1 4-614,4 1 809,6 6 0,-1-7 0,4 10 0,-1 4 0,9-3 0,-10-37 0,-1 0 0</inkml:trace>
  <inkml:trace contextRef="#ctx0" brushRef="#br2">8887 8246 8489,'-8'-8'512,"1"1"1,6 7-535,-4 0 218,3-6-234,-4 4 267,6-4 0,0 5 146,0-4 0,2-3-258,2-6 0,0-7 10,5-3 0,-1-9-146,1-5 120,4-3 0,-5-1-113,6-1 0,0 2 249,1 3-191,-1 3 0,2 2 14,3 0 1,-4-3 21,4 7 0,-8-1-40,-1 11 0,-2 0-63,1 5 86,4 6 1,-10 2 9,7 6-45,-7 0 1,5 0 306,-4 0-195,-2 0 66,4 0 1,-1-2-73,0-3 1,4 2-9,-4-6 0,6-1-32,-2-4 1,4 5 6,1-1 0,5 2-110,0-1 1,0-2 113,-5 6 0,5 0-159,0 5 1,0 0 71,-5 0 0,5 0-97,0 0 1,2 0 148,-2 0-69,-3 0 0,9 2 15,-6 3 0,5-4 140,-5 4-134,0-4 59,1-1 1,-3-1 317,7-4-358,-6 4 0,4-6 75,-3 7 1,-2 0-32,7 0 0,-2 0-52,1 0 0,4 0 19,-3 0 0,3 5-110,1 0 1,6 6 145,-1-2-85,6-2 31,-2-1 0,5-6-19,1 0 0,-1 0 24,1 0 0,-2 0-159,-3 0 146,3 0 1,-4 0-9,5 0 0,7 0-1,3 0 0,4-5 50,0 0 1,1 1-12,0 4 1,-5-5-96,0 0 1,-6 0 25,2 5 0,2 0 4,2 0 0,5 0 49,5 0 1,-1 0-2,1 0 0,3 0-13,-13 0 0,5-4-8,-10-1 1,7-1-21,-2 1 0,10 2-249,4-7 0,4 6 202,1-6-697,-7 7 756,0-10 0,-9 7-37,-3-3 1,3-3-16,-3 8 1,4-3 33,1 3 0,6 0-2,3-5 1,-3 4 1,-1-4 0,-5 4 4,-5-4 1,5 4 1,0-5 0,1 1-1112,8-5 1112,1 6 0,-2-5 0,-2 10 127,-6-7 1,-2 6-116,-3-6 0,0 7 1,-9-2 1,7-1-12,-7 1 1,4 1 0,1 4 1,-4-5 329,3 0 1,-2-1-345,-3 1 0,-1 2 40,-3-7 0,-3 6-28,-6-6 0,-3 2 647,-2-1 0,-2-2-622,-3 6 1,-1-4 125,5 4 0,-5-5-148,1 6 0,-4-7 2,0 1 0,2 2-32,-3-1 1,7-1-9,-12-4 1,7 5-51,-7-1 0,-1 1 74,2-6 1,-5 1-56,4 0 1,-6 0 30,2-1 1,-3-3-63,-2-1 0,0 0 68,0 4 1,0-4 2,0 0 0,0 1-6,0 3 1,0-4 9,0 0 0,0 0-109,0 5 95,0-6 1,0 4 48,0-3 64,0 9 286,0-2-349,0 10 0,0-2 45,0 8-70,0 4 1,0 6-3,0 1 0,0-1-72,0 0 1,4 5 96,1 0 1,0 0-122,-5-5 0,0 0 134,0 1 0,4-1 12,1 0 1,0 5 4,-5 0 1,2 0 150,2-5 1,-2 0-152,3 0 0,1 1 13,-1-1 0,4 0-53,-4 0 1,6-4 34,-2-1 1,4-6-207,1 2 1,0-3 61,1-2 1,1 0 48,2 0 0,-2 0 63,3 0 0,3-2 2,2-3 1,-2 4 57,2-4 0,-5-1 18,4 1 1,-4-1-57,5 1 1,-3 3 4,7-2 0,-3 2-48,9 2 0,2 0-10,2 0 1,3-5-15,2 1 0,4-3 24,0 3 1,-1 2-16,-8-3 1,2-1 17,-7 1 1,6-1-4,-1 1 0,3 4 66,2-4 1,6 2-55,3-2 1,2 3 15,-2-2 0,3 2-10,-3 2 0,-6 0-3,1 0 1,-10 0-3,5 0 0,3 0 0,2 0 1,8 0 0,2 0 1,2 0-184,7 0 0,-6-2 226,2-2 1,-9 2-45,-1-3 1,1 2 25,3-1 0,3 2-22,3-3 0,2-1-3,7 1 0,1-4-55,-1 4 0,-11-6 5,-4 1 0,3-2 28,3-2 0,7-1-12,2 1 1,0 5 26,5-1 1,-10 1-16,-4-6 1,-5 6 90,-5-1 0,3 7-23,-3-1 0,4 2 12,1 2 1,-5 0-19,0 0 0,-2 0 28,3 0 1,-6 2-10,-9 2 1,1-1 9,-5 7 0,0-7-152,-1 2 0,4-4 116,5-1 1,1 0-199,0 0 0,3 0 269,-4 0 0,4 0-132,-8 0 1,-3 0 2,-2 0 1,-5 0-14,-4 0 0,1 0 14,-6 0 0,0 5 207,-5 0 44,1 6-101,-1-3 100,0 6 0,-1 0-65,-4 1 0,-1-1-58,-3 0 0,-2 0 35,6 0 1,-5 5 1,0 0 1,4 7-135,2-3 1,2 9 98,3 1 0,7 7-1205,6-3 1,8 6 1100,12 4 0,-23-16 0,0 2 0,4 3 0,-1 0 0</inkml:trace>
  <inkml:trace contextRef="#ctx0" brushRef="#br2">22635 8018 8733,'0'-14'-40,"0"6"364,0 2 0,0 7-170,0 4 1,5-2-285,0 7 1,7-6 121,2 6 1,2-5 28,8 4 0,-5-6-143,5 2 0,-1-4 106,6-1 0,-1-7-97,1-8 1,-3 0 91,-2-9 1,1 0-29,-6-4 1,5-2 87,-5-3 0,0 1 97,-5-6 1,-1 5-73,-4-5 1,4 5 116,-4-5 1,-1 5 140,2-5 0,-5 1-54,4 0 0,0-4-137,6 3 1,-1-3 21,0-2 0,5 5-258,0 0 0,5 5 94,-5-5 0,6 6-64,-1-1 1,-4 3-45,-1 2 0,-3 4 69,-2 0 0,-1 7 74,-4-2-38,4 3 0,-11 2 203,2 0 0,-1 4-44,2 1 0,-3 4 99,2-4 1,0 4-165,0-5 0,0 6 23,5-6 1,0 7-29,6-2 1,-1-1-25,0 1 0,2-1-110,3 1 1,-2 4 125,7-4 1,0 2-171,4-2 1,1 3 104,-1-2 0,2 2-12,3 2 0,5-5-15,9 1 0,-1-1 0,6 5 1,-1-2-25,1-2 0,2 2 46,-7-3 1,5 4 53,-4 1 0,-1 0-53,-4 0 0,10 0 148,4 0 0,10-5-393,-1 0 1,4-1 268,1 1 1,-5 4-38,0-4 1,2-2-1,8 3 0,-36-1 1,1 0-4,4 3 0,0 0 1,-5-2-1,0 1-20,1 1 0,-1-1 1,34 2 6,-3-4 1,0 4 14,0 1 0,2 0 65,3 0 1,-3 1-54,2 4 0,-8-4 7,-6 4 1,-1-2-3,2 2 1,7-3 17,7 2 0,2-2 62,-2-2 1,-4-2-54,4-2 0,-8 2-5,-2-3 0,1 4-4,4 1 0,0 0-24,0 0 1,-2 0-3,-2 0 0,-10 0-2,-10 0 0,-3 0-35,-1 0 0,-5 0-4,0 0 0,0 0 41,4 0 1,-4 0-4,0 0 0,-5-2 146,5-3 1,-5-1 122,5-3 0,-9-4-171,4 4 0,-11 1-55,7-2 0,-11 2 12,1-1 1,2-4-52,-2 4 1,0-6-121,-5-3 0,0 2-67,1-3 0,-1-3 110,0-2 0,0 2 26,0-2 0,-4-1-5,-1-8 1,-1 3 177,2-3 0,2 1-100,-2-1 0,-2 3 179,1-3 1,1 1-167,4-1 1,2 3 17,3-3 1,-4 7-298,4 3 124,-3-1 1,0-3 64,3 3 1,-5-1-32,0 6 1,1 0-16,-6 5 0,4-5-35,1 0 1,-5 5 77,1 4 0,-5 6-53,4-6 287,-6 7-264,4-3 9,-7 6 127,6 0 1,-4 6 193,2 4-176,-2 2 0,3 2 122,-1 1 0,6 4-53,-5 0 0,4 1-81,-4-1 0,6-2 76,-2 7 1,2-5-101,-1 5 1,2-5-6,-2 4 1,3 1 4,1 4 1,0-4-8,0 0 0,0-5-42,1 5 1,0-7-6,4 2 0,-1-8-12,5-2 1,3-5 47,7 0 0,-1-2 29,5-2 1,-5 0-6,1 0 1,2 0 6,-2 0 1,0-2 29,-4-2 0,-1 2 106,1-3 1,-1 4-56,1 1 0,-1 0 16,0 0 1,2-5-143,4 0 1,2 0 82,7 5 1,6-4-226,3-1 1,1-5 77,0 6 1,2-7-65,-3 1 1,-2 2 60,3-1 0,-8-1-136,3-4 1,-2 5 171,1-1 1,4 2 13,5-1 1,0-2 119,-4 6 1,-2-4-88,-2 4 1,-4-5 74,3 6 0,-1-3-72,2 3 0,-3 2 14,8-3 1,5 2 6,8-2 1,-1 4-184,2-4 0,-1 2 153,5-2 0,-5 4-4,1-4 1,10-2-249,-35 5 1,1 0-1,2-1 1,0-1 215,1 2 0,-2 0 1,-1 0-1,0 1-24,-1-4 1,1 0-1,2 3 1,0 1 26,-2-1 0,-1-1 0,5 0 0,1 0-5,0 1 1,-1-1 0,-2-2 0,0 1 24,-2 1 0,-1 1 1,37-3 1,-8 5 1,-3 0-179,3 0 0,-9 0 220,4 0 0,-6 0 124,-3 0 0,-8 0-87,-6 0 1,-2 5 67,-8 0 0,-4 6 170,-6-2 1,1-1-53,4 2 0,1-1 158,-1 5 1,7-1-326,3-4 1,-2 4 188,2-4 1,-1 4-358,0 1 0,3 2 56,-7 3 0,0 0 65,-4 9 0,-2-1-153,-4 11 0,-2 0 56,-7 5 1,0 7 23,0 7 1,-4 2-1481,-1 7 1511,1 13 0,1 0 0,-5-32 0,-1 1 0,1 3 0,-1 0 0,0 4 0,0-1 0</inkml:trace>
  <inkml:trace contextRef="#ctx0" brushRef="#br2">6882 12539 16719,'0'-14'-2885,"0"-1"2317,0 8 1,-2 0-53,-2 7 0,0 2 980,-5 3 0,-1 4-133,-4 10 0,0 3-183,0 7 0,0-1-30,-1 0 0,-4 2-9,0 4 1,2-4 168,8 3-132,-4-3 1,11-2 0,-4 1-1</inkml:trace>
  <inkml:trace contextRef="#ctx0" brushRef="#br2">7052 12610 12289,'0'9'-536,"0"1"1,0-1 505,0 6 0,5-1-322,0 0 1,0 5-150,-5 0 1,0 1 227,0-1 293,0-3 1,-7 11 0,-1-5 0</inkml:trace>
  <inkml:trace contextRef="#ctx0" brushRef="#br2">6782 12809 12289,'7'35'-1126,"-4"3"217,6 9 1,-4 5 853,4 10 0,7 3 0,6 6 0</inkml:trace>
  <inkml:trace contextRef="#ctx0" brushRef="#br2">18455 11800 8454,'-6'-22'0,"-1"1"-56,-2 7 1,1 1-15,3 4-48,4 2 1,-6 9 103,7 3 0,0 3-151,0 6 1,-1 6 72,-4 4 1,4 3-158,-4 1 0,-2-1 227,3-3 0,-1 1 71,5-6-49,0 0 0,-6 2 0,-2 1 0</inkml:trace>
  <inkml:trace contextRef="#ctx0" brushRef="#br2">18626 11828 8454,'14'-6'-355,"-5"4"-437,1-3 591,-7 4 0,8 2 111,-6 4 0,4 3-125,-4 6 0,1 2 134,-1 3 81,-3-3 0,4 4 0,-6-5 0</inkml:trace>
  <inkml:trace contextRef="#ctx0" brushRef="#br2">18555 11913 8454,'0'18'-524,"0"5"1,-2 9 314,-3 15 1,2 13 243,-6 16-613,5 3 0,-2-30 0,0 0 0,2-2 0,0-1 0</inkml:trace>
  <inkml:trace contextRef="#ctx0" brushRef="#br2">21867 11402 18996,'-15'-5'-1678,"-4"0"1,-4 0 1019,-5 5 1,0-1 610,-1-4 122,-6 3 1,4-4-301,-7 6 0,6-1 172,-1-4 0,-2 3-144,2-3 0,2-1-3,7 1 0,3-1 169,7 1 0,0 4-60,0-4 1,-1 5 140,1 5 0,0 4-106,0 10 1,-2 5-44,-3 9 0,2 3-67,-7 7 0,2 6 99,-2 3 0,2-1-240,3 1 0,5 0 194,0 5 1,1-5-113,8 0 1,1-1-54,4 1 1,6-2 59,3-2 0,6-10 39,4 0 0,3-7 85,6-2 0,1-12 152,-1-3 1,7-9-14,3 0 1,-2-10 196,2-5 0,-7-9-78,3-4 1,-4-4 118,-2-2 1,-6-1-175,-3-3 0,-3 2-20,-2-7 1,-6 5-121,-3-5 0,1 0-84,-1-5 1,0 0-314,-5 1 1,-2 1 9,-3 3 0,-9 3-709,-10 7 1098,-15 6 0,-12 1 1,-13 7-1</inkml:trace>
  <inkml:trace contextRef="#ctx0" brushRef="#br2">7465 11700 9806,'-21'0'-319,"-2"0"1,-3-5-437,3 1 0,-3-1 570,7 5 0,-4 0 395,4 0 1,-5 5-182,5-1 0,-5 7 52,5-1 1,-1 3-168,1 1 0,1 0 56,-5 0 1,-1 0-20,-4 1 1,-1-1 94,1 0 1,6 5-29,3 0 0,4 6 14,6-1 1,-2-2 79,6 2 0,7 4 39,7 5 1,10 8-156,5 2 1,8 1 55,1 8 1,6 1-336,-1 3 1,-2-7 66,2-6 1,2-3 139,7-12 0,5-4-102,10-15 1,3-4 177,6-10 0,2-4 0,2-10 0,-35 7 0,1 0 0,1-1 0,0-1 0</inkml:trace>
  <inkml:trace contextRef="#ctx0" brushRef="#br2">13522 5900 8238,'0'-8'-109,"0"3"443,0 10 1,0 3 0,0 8 390,0 3 1,-5 3-593,0 6 0,0 1 42,5-1 0,-4 2 14,-1 3 0,-2-1-34,3 6 1,2 0 79,-3 4 0,4-4-265,1 0 0,0-5 137,0 5 0,1-8-184,4-1 0,3-6 42,6-4 0,5-8-90,0 3 1,8-9 112,1 0 1,3-5-121,6-5 1,-5-7-191,1-7 1,-3-2-232,-1 2 1,-1-1-1256,1-4 1808,-7-3 0,4 5 0,-3-6 0</inkml:trace>
  <inkml:trace contextRef="#ctx0" brushRef="#br2">13976 6056 8179,'0'-14'200,"-4"5"468,-1-1-349,-6 7 1,3 3-85,-6 9 0,4 6 25,1 4 0,-1 4 111,-4 10 0,5 4-69,-1 5 0,7-4-160,-2 0 1,4-6 101,1 1 1,0-9-210,0-5 1,6-5-113,4-5 1,-3-2-343,3-7 0,-1-7 182,6-2 0,-1-5-190,0-5 1,0-8-250,0-6 0,1-7 222,-1 2 1,0 3 35,0 2 0,-4 5 120,-1 4 1,-4 5 176,5 10-68,-7-4 0,3 18 620,-6 0 0,0 14 213,0 9 1,0 2-342,0 8 1,0-2-349,0 2 0,0-8 112,0-6 0,6-8-757,4-2 1,2-6 104,3-8 585,-1 0 0,0-13 0,0-3 0</inkml:trace>
  <inkml:trace contextRef="#ctx0" brushRef="#br2">14204 5985 8179,'0'8'557,"0"-2"0,2-6-38,2 0-275,-2 0-45,11 7 0,-7 1-343,3 6 1,-2 2 53,-7 3 1,4 1 105,1 4 1,0 3 75,-5-4 1,1-1-245,4 2-2,-3-7 1,6-1 141,-4-6 0,0-9-40,5-1 1,-4-11 86,4-8 0,-4-8-275,4-1 0,-1 0 17,2-6 1,2 4 21,-2 2 1,-2 0 278,1-1 1,-1 7-98,2 3 1,1 8 164,-7 2-149,8 5 1,-9 4 335,6 10 1,-6 9-76,2 4 0,-3 11 339,-2 4 0,4-1-181,1 6 0,1 6 6,-1 8 1,-2 3-642,7-8 1,-5 2 182,4-2 1,-6 0-34,2-9 0,1-4 89,-1-10 0,0-3-347,-5-2 154,0-3 0,-2-9 209,-3-2 1,-2-2-180,-8-4 1,0-2-152,-4 3 1,1-4 111,-6-1 1,6-4-63,-6-1 1,2-6-358,-2 1 1,0-4 208,10-5 1,-2 0 391,12-9 0,-7 3 0,3-10 0</inkml:trace>
  <inkml:trace contextRef="#ctx0" brushRef="#br2">14659 6070 8183,'-2'10'57,"-2"-1"1,2-4 1455,-3 5-1108,10-1 0,3-1-215,6-3 1,5-4-367,0-1 1,5-6 106,-5-4 1,6-8-276,-1-6 1,1-3 192,-1-1 1,1-1-267,-6 1 0,-6 1 172,-9 3 1,-2 4 54,-2 5 0,-2 3 38,-2 2 1,-6 4 73,-9 6 0,-3 2 351,-6 2 1,-1 6-160,1 9 0,4 3 623,0 6 1,7 2-342,-2 3 0,5-1 298,4 6 1,4-6-175,6 1 0,2-3-246,2-2 1,4-1-242,6-3 1,7-5-245,3-10 0,2-3-111,3-6 1,-1-3-509,1-6 0,-6-2-177,1-13 1,-6 0 405,0-4 1,-2-2-41,-1-3 0,-3 3 641,-2-3 0,-4 4 0,-6 5 0,0-2 0,0 2 0,0-1 0,0 1 0,0 3-169,0 7 183,-6 0 755,4 6 1,-4 5-320,6 12 1,0 4 288,0 15 1,0-1-163,0 11 0,0-5-249,0 5 1,4-6-173,1 1 1,2-1-94,-3 1 0,-1-8-151,7 4 1,-7-11 191,2 1-73,3-9 1,-2-5 13,3-10 1,-1-5-84,-3-9 1,-2-4 58,7-10 1,-5 1-144,4-6 1,-4 7-42,4-3 0,-4 0-30,4 0 1,-1 6-131,2 4 1,2 5-25,-2-4 1,-2 5-430,1-1 1,-4 4 316,5 0 0,-3 1-79,3 0 0,1 0 538,-6-1 0,6 1 0,-3-6 0,6-2 0</inkml:trace>
  <inkml:trace contextRef="#ctx0" brushRef="#br2">15299 5544 8108,'8'0'-640,"0"0"255,-4 0 1946,-2 0-453,4 0-196,0 0-482,2 7 1,2-1-142,-1 4 0,-1 2 109,2-2 1,1 9-162,-6 4 0,4 6 90,-4 4 0,4 5-60,-4 9 1,1 5 49,-1 10 1,1 1-429,4 3 0,1 2 35,-6-6 0,6-2-629,-2-8 1,-1-6 435,2-13 0,-3-1-283,3-13 1,3-7 45,-4-7 506,-3-3 0,7-2 0,-5 0 0</inkml:trace>
  <inkml:trace contextRef="#ctx0" brushRef="#br2">27796 5303 8177,'-14'0'-233,"0"0"-57,-1 0 0,6 12 634,0 7-125,-1 7 0,-3 10 105,4 7 1,-2 1 184,6 8 1,0 0-572,5 5 0,2-8 54,3-6 1,3-7-306,6-8 0,0-6 184,0-3 0,5-8-276,0-1 0,0-9 173,-5-1 1,1-6-47,-1-8 0,0-5-63,0 0 1,0-5 340,1 5 0,-6-4 0,1 4 0,-7-7 0,9 11 0,-4-6 0</inkml:trace>
  <inkml:trace contextRef="#ctx0" brushRef="#br2">27953 5587 8166,'0'-14'-961,"0"0"1,0-1 902,0 1 0,0 5 521,0-1 1,-2 7-2,-3-2 1,2 4-159,-6 1 0,5 1-77,0 4 0,-3 9-12,3 10 1,-6 4 27,5 6 1,1-3-95,4 7 0,-5-2-146,0 2 1,2-8 68,8-6 0,-2-11-565,6 1 78,1-9 0,4-2 210,0-13 1,1-5-70,-1-14 1,5-6 29,0-3 1,0-1 94,-5 1 0,0-1 57,0 5 1,-1 8 38,-4 7 0,-2 3 304,-7 2-169,0 6 1,0 9 106,0 13 1,0 9-116,0 10 0,0-2 69,0 7 1,0-5-99,0 5 1,0-11-138,0 2-57,0-10-517,6-5 478,2-8 1,5-14-85,-4-6 1,2-7 21,-6-7 1,1 0 249,-1-1 0,-4-4 0,4 0 0,-3 1 0,-2 9 0,0-3 0,0 7 0,0 0 0,0 5 0,0 5 0,0-1-15,0 7 125,6-3 1,-4 7 244,2 4 0,3-2-95,-3 7 0,1-1-84,-5 5 1,0-4-31,0-1 0,0 1 35,0 4-76,0 0 0,0 0-24,0 1 1,0-1-18,0 0 1,0 0-106,0 0 0,0-4-35,0-1 0,2-5 75,3 0 0,2 3-90,8-3 0,-1 1 120,0-5 0,0-1-243,1-4 1,3-3 13,1-6 0,5-2-41,-5-3 0,5 2 140,-5-7 1,0 7-12,-5-2 0,-5 3 91,1 2-176,-7 6 431,3 1 0,-6 15 40,0 6 1,0 7 16,0 7 1,0 12-75,0 3 1,0 4 86,0 0 0,0-4-249,0 0 1,0-2-4,0-8 0,0 0-61,0-5 0,0 1 116,0-1 1,5-6-209,0-3 0,0-3-41,-5-2-264,0-6 187,0-1 1,0-9-12,0-3 1,-5-3-20,0-6 0,-4 0-181,4 0 1,-5-2 429,6-3 0,-7-3 0,3-7 0</inkml:trace>
  <inkml:trace contextRef="#ctx0" brushRef="#br2">28464 5715 8087,'15'0'-428,"-1"0"0,2-2 213,3-2 1,-4 2 390,4-3 1,-3-1-43,-2 1 0,1-4-217,-1 4 1,0-6 42,0 2-127,0-4 0,-6-1 115,-3-1-17,-3 1-17,-2 0 1,-7 5 63,-2-1 0,-4 7 18,-1-2 1,0 4 34,0 1 0,1 1 157,3 4 0,-1 3-123,7 6 0,-6 2 164,5 3 1,-4-2-44,4 7 0,0 0 206,5 4 1,0-4-88,0-1 1,2-5-130,3 1 0,-2-3-262,6-2 1,1-6 83,4-4 0,2-2-254,3-2 1,-3-2 69,3-2 0,1-1-32,-1-9 0,0 3-185,-5-8 1,0 3 80,1 2 0,-6-5-29,1 0 0,-7-5 351,2 5 0,1-5 0,-1 5 0,-1 0 0,3-1 0,1-2 0</inkml:trace>
  <inkml:trace contextRef="#ctx0" brushRef="#br2">28820 5502 8087,'6'-8'-204,"-4"8"310,2 9 0,-2 10 120,-2 5 1,0 3-93,0 1 0,0 5 63,0 1 0,-2-1-36,-2-5 0,2-1-14,-3-3 0,2-4-55,-2-5 221,4-8-192,-5 0 1,6-14-133,0-2 0,1-5 72,4-5 1,1-3-230,4-7 0,1 6 29,-6-1 0,6 6-2,-2-1 0,2 4-68,-1 0 0,2 1-322,-2 0 0,2 5 69,3-1 0,-1 1 462,0-6 0,7 1 0,1 0 0</inkml:trace>
  <inkml:trace contextRef="#ctx0" brushRef="#br2">29062 5402 8087,'14'-8'-165,"0"7"226,0 6 0,-4 6 449,-1-2 0,-1 5-157,1 5 0,3-3-192,-8 3 0,1-2 30,-5 2 1,0-3-110,0 3 0,-6 2 64,-4-2 1,2-1 54,-1-3 0,-1-3-146,-4-2 0,0 1 279,0-6-272,0 6 231,-1-10-262,7 6 13,2-7 1,12 0-136,4 0 0,4-2 1,5-3 0,-2 2-129,7-6 0,5-1-398,4-4 1,8 4 273,1 1 0,1 4 343,5-4 0,2 6 0,1-4 0</inkml:trace>
  <inkml:trace contextRef="#ctx0" brushRef="#br0">11545 11970 8393,'-14'7'-941,"6"0"1037,3 8 1,4-1 372,1 0 1,0 7 173,0 2-399,0 4 1,0 2-506,0-1 1,0 0 95,0 1 1,5-2-476,-1-4 1,3-2 75,-3-7 564,-2-6 0,4-2 0,-6-6 0</inkml:trace>
  <inkml:trace contextRef="#ctx0" brushRef="#br0">11659 11956 8393,'24'-5'-433,"-1"1"0,-1-3 216,2 2 1,1 4 355,-6-4 0,0 4 46,-4 1-185,-1 0 0,0 12 0,0 4 0</inkml:trace>
  <inkml:trace contextRef="#ctx0" brushRef="#br0">11702 12056 8338,'14'14'0,"0"6"538,0 4 0,1 9-72,-1 5 0,0 8 43,0 1 1,2 7-518,3-2 0,-2-1-752,7 1 0,1-5 760,8 5 0,4-6 0,5 3 0</inkml:trace>
  <inkml:trace contextRef="#ctx0" brushRef="#br0">12469 12439 8070,'-14'0'0,"6"0"0,5 0-286,13 0 0,5 0 0,14 0 1,4 0 1338,0 0 0,13 0-338,1 0 0,15-1-326,9-4 1,-30-1-1,2-2-473,4-3 1,1-2 0,0-2 0,0-1 165,-1 0 1,1-2 0,0-2-1,0-1-59,-3 0 0,0 0 1,3 2-1,-1 0 83,-2-3 1,0 1 0,-1 4-1,0 1-315,-3-1 1,-1 1 0,26-8 84,-9 5 1,-13 10-976,-6 4 0,-3 3-1351,-11 2 2450,-4 0 0,1 7 0,-7 1 0</inkml:trace>
  <inkml:trace contextRef="#ctx0" brushRef="#br0">13863 11956 8093,'14'2'450,"0"2"1,2-2-452,3 3 0,5-4-15,9-1 1,3 0 458,7 0 1,4 0-85,1 0 1,5 0 180,-1 0 1,-1-1-62,1-4 1,-8 2-51,-1-7 0,-7 7-128,-7-2 0,-7 4 570,-3 1-793,-3 0 1,-8 12 94,-4 7 1,-15 10-435,-8 9 1,-14 8 261,-10 15 0,19-28 0,-2 0-831,-4 5 1,-2 0 0,-5 7 0,-2 0 380,-3 4 1,-1 2 448,-1 3 0,0 1 0,-1 1 0,0 0 0,-1 3 0,2 0 0</inkml:trace>
  <inkml:trace contextRef="#ctx0" brushRef="#br0">24796 15041 7955,'-14'0'0,"0"0"0,6 6 178,3 4 1,-1 4 65,1 5 1,0 3 218,5 6 1,0 9-103,0 5 1,0 3 119,0 7 1,0 5 18,0 4 0,0 7-499,0-1 0,5 8 119,-3-34 0,1-1 1,2 37 11,-5-1 0,0-3-171,0-2 1,0-6 13,0-4 1,0-9-180,0-4 1,4-6-81,1-4 0,0-3-807,-5-6-738,0-7 1314,0-8 1,1-17 84,4-16 430,-3-10 0,4-20 0,-6-1 0</inkml:trace>
  <inkml:trace contextRef="#ctx0" brushRef="#br0">24981 14970 7955,'41'-29'0,"-1"7"103,12 3 0,-2-1 274,2 1 1,1 2-12,-11 7 0,4-1-101,-8 6 1,-2-4-128,2 4 1,-5-1 46,5 1 0,2 3 134,7-2 0,-3 2-92,4 2 0,-6 2-29,-4 2 1,2 4-121,-7 7 0,-5 5 109,-4 4 1,-6 3-322,0 1 1,-6 7 110,-3 3 1,-6 3-221,2 1 0,1 7 136,-1 3 0,0 9-7,-5 0 1,0 7-4,0-2 0,0 4 232,0 1 0,0-30 0,0 0-243,0 2 0,0-1 0,0 2 0,0-1 283,0 38 0,0-2-210,0-3 0,0-10 90,0 0 0,-5-7-450,0-7 0,0-3 176,5-6 0,-4-2-513,-1-3 1,-8-1 91,-1-8 0,-2 1 55,-7-11 0,-3 5-138,-7-6 743,-3 1 0,-8-8 0,-4 4 0,-2 2 0</inkml:trace>
  <inkml:trace contextRef="#ctx0" brushRef="#br0">24881 16747 7892,'-22'-6'648,"2"-2"1,12-2-190,3 1 1,5 4-169,5-4 0,4 4 300,10-5 1,11 6 469,13-6 0,11 1-532,17-6 1,-2 3-467,-26 7 0,0 0 1,34-6 212,-36 9 1,-1 0 0,29-3 15,2 5 1,-3 0-815,3 0 1,-1 0 481,-4 0 0,-4 0-1633,-10 0 0,-6 1 1673,-13 4 0,2 1 0,-16 4 0,-4-4 0</inkml:trace>
  <inkml:trace contextRef="#ctx0" brushRef="#br0">24028 15638 7934,'-14'0'842,"6"0"0,2 6-837,6 4 0,0 9 139,0 5 1,0 4 37,0 5 0,0-1-330,0 6 0,0-2 106,0 2 1,-2 1-397,-2-5 1,1-1 32,-7-5 0,7-4-163,-2 0 1,4-12 567,1 2 0,-7-9 0,-1 1 0</inkml:trace>
  <inkml:trace contextRef="#ctx0" brushRef="#br0">24185 15652 7942,'8'16'165,"-4"3"1,-2 5 82,-2 9 1,-2 0-137,-2 10 0,1-4 48,-7 9 1,7-9 63,-2-1 0,4-8-23,1-2 0,0-5 201,0-9-415,0 0 1,6-6 68,3-3 0,-1-12-157,2-7 0,-1-6 66,5-9 1,-4 1-281,-1-1 0,-4 1 132,5-1 0,-7-2-2,2 2 0,-4-1 0,-1 11 0,-6 2-50,-4 8 0,2 2-537,-1 7 491,-1 0 1,-2 8 280,2 6 0,-2 7 0,4 7 0</inkml:trace>
  <inkml:trace contextRef="#ctx0" brushRef="#br0">25038 16861 7995,'-14'0'757,"6"6"1,1 10-407,7 12 0,-4 7 72,-1 8 1,0-2-184,5-3 0,0 3-14,0-3 1,0-4 13,0 0 0,5-4 0,0-2 1,6-6-15,-2-3 0,-1-3 14,2-2 1,-1-6-2688,5-3 1,1-7 2446,-1-7 0,0-7 0,0-13 0</inkml:trace>
  <inkml:trace contextRef="#ctx0" brushRef="#br0">25265 16946 7529,'0'14'1241,"0"0"-690,0 1 41,0-1 167,0 0-355,0-6 65,0-2-45,0-6-191,0 7 1,0 0-93,0 8 0,-1-1 28,-4 0 1,3 2 34,-2 3 0,-3-2-206,3 7 0,-1-5-347,5 5 1,0-7 247,0 2 0,0-8 34,0-2 1,6-5-229,4 0 0,2-4 124,3-4 1,-1-11-257,0-8 0,0-4 178,0-2 1,1-1-147,-1-3 0,-6 3 45,-3-3 0,-4 9 177,-1 5 1,-8 5-96,-6 5 0,-7 4-28,-7 10 0,-11 14-167,-4 9 1,-6 8 462,6-2 0,-3-1 0,10-5 0</inkml:trace>
  <inkml:trace contextRef="#ctx0" brushRef="#br0">24810 14885 8001,'5'-10'299,"0"1"0,6 4-529,-2-5 1,4-4 220,1-5 0,7-8 94,3-1 1,4-4-23,5-10 1,5 1-122,9-11 1,6 1-807,-23 25 1,1 0 890,28-29 1,-26 29-1,2 1-9,-4-3 0,-1-1 0,1 0 0,0 0-179,-3-2 0,1 0 0,2-1 0,2-1 205,3-2 1,-1-1 0,1 1 0,1-1 9,3 0 0,1 1 0,-4 2 0,0 1-58,1 1 1,0 1 0,-4 0-1,0 0 36,-1-1 0,0 0 0,-2 0 1,0-1-30,1-1 1,2 0 0,2-2 0,1 0 23,3 1 0,0 2 1,-2 1-1,0 0 87,-2 2 1,-1 1 0,-3 1-1,-1 1 50,22-17 0,-9 5-52,-6 14 1,-13 4-43,-1 6 0,-7 1 126,-3 3-249,0 4 1679,-6 6-1820,5 0 999,-11 0-1026,4 0 188,-6 6 12,0-4 0,0 6 18,0-3 0,0-4 0,0 7 7,0-3 0,0-4-81,0 12 27,0-5 1,0 6-9,0 0 0,0 1 26,0-1 0,0 2-6,0 3 0,1 3-22,4 6 0,-3 2 23,3 3 1,-2 5-64,1 10 1,3-4 58,2 3 0,4 2-405,-4-1 0,4-6 164,1-4 0,2-6-795,3 1 1077,-3-9 0,4 2 0,-6-3 0</inkml:trace>
  <inkml:trace contextRef="#ctx0" brushRef="#br0">26062 14799 7909,'6'-28'-544,"3"-2"-68,10-3 1,-1 0 514,5-10 1,7 3 1,8-7 1,10 1-105,4-1 0,8 3 306,1-4 1,0-1 196,-9 2 0,1-8-38,-5-2 0,1-2-165,-25 26 1,-1 0 0,23-27-38,-21 29 0,2 0 0,1 2 0,1 0 22,2 0 1,0 1 0,29-26-93,-8 7 0,-5 1 246,-9 13 1,-5 1-625,-9 9 1,-8 4 39,-7 9 292,-6-3 0,2 12-99,-10-4 151,4 4 0,-12-6 0,5-1 0</inkml:trace>
  <inkml:trace contextRef="#ctx0" brushRef="#br0">26915 13065 7961,'1'-8'-997,"4"3"1,3 4 1212,6 1 1,7 0 13,2 0 1,4 0-193,2 0 1,5 0 104,4 0 0,3 0 21,2 0 0,-5 0-96,0 0 1,1 0-1,9 0 0,2-5-61,7 0 1,-5-4-182,0 4 0,-7-4-63,-3 4 1,-7 0-24,-11 5-83,-4 0 1,-12 2 342,-3 2 0,-5 4 0,-5 6 0,-1 1 0,-4-1 0,-2-5 0,2 1 0,2-2 0,-1 1 0,4 2 0,-4-6 0,5 0 0,-3-1 0,2 1 0,3 0 0,-4-5 0,0 0-80,4 0 8,-4 0 123,6 6 1,0-3-21,0 7-24,0-7 0,1 5 45,4-3 1,-3-4 1,4 7-54,-6-3 0,-2-2-1,-2 7 1,-4-6-6,-6 6 1,2-5-9,-2 4 0,3-1-27,-8 1 1,3 2-8,2-6 0,5 5 48,-1-6 0,7 1 0,-10-5 0,6 0 0</inkml:trace>
  <inkml:trace contextRef="#ctx0" brushRef="#br0">27654 13207 7961,'-6'8'-1810,"4"5"1723,-3-4 180,-3 4 1,2 2 104,-3 4 1,1-1-74,3 6 1,2-1 119,-7 6 0,2 5-133,-1 4 0,-4 5 17,4 4 0,-9 1-51,0 9 1,-1-4-77,4 9 0,-4 9-175,0 5 0,10-36 0,1 0 220,3 1 1,1-1 0,-3 2 0,1 0-10,1-2 0,0 0 0,1 3 0,1 0 1,-2 1 0,0 2 0,1 0 0,0 1-28,0 2 0,-1 1 0,-2-1 0,1-1 28,1-3 0,1 0 0,-2 0 0,1 0-14,0-5 0,0 0 0,-6 38-99,6-3 1,1-3-392,4-6 1,0 0 253,0-9 0,0 2-113,0-12 0,0-1-534,0-8 858,0 3 0,0-11 0,0 3 0,0-3 0,0-2 0</inkml:trace>
  <inkml:trace contextRef="#ctx0" brushRef="#br0">26019 16633 7403,'6'-9'-729,"4"-1"0,2-1 729,3-8 0,5-4 297,4-11 1,9-5-48,5-13 0,14-2-395,-24 21 1,1 0 0,4 2 0,2 0 344,0-2 0,1 0 0,-1 2 0,1 0 47,2-2 0,0 0 1,-2 0-1,0-1-116,0-1 1,0-1-1,3-1 1,2-1-12,-1-1 0,1 2 0,2 3 0,1 1-121,-4 2 1,0 1 0,-5 6 0,0 0 115,26-23 1,-5 9-814,-14 10 1,-2 6 399,-12 3 0,-6 4 298,-3 6 0,-3 3 0,-2 6 0</inkml:trace>
  <inkml:trace contextRef="#ctx0" brushRef="#br0">26971 16150 7825,'-14'0'0,"0"-5"-12,0 0 1,0-4 29,-1 4 0,0-4 136,-4 4 1,1 0-98,-5 5 0,5 0-32,-1 0 0,3 0 162,2 0 30,0 0 1,1 2-32,4 3-181,3 2 1,6 8 51,0-1 1,1 0-155,4 0 0,3 5 97,6 0 1,5 6-97,0-1 1,0 3 57,-5 1 1,-1 1 43,-4-1 1,2 1-33,-6-1 1,0 5 14,-5 1 0,-2-3 135,-3-7 1,-2 1-55,-8-6 0,0 5 12,-4-5 1,3-5-1,-3-5 1,-2-5 11,2 0 0,0-2-80,5-2 0,5-2 51,-1-2 0,7-6 133,-2-9 1,5-9-86,5-10 1,9-5-651,10-4 0,4-2-93,6-3 0,3-8 274,11 3 0,-4 3 0,5 5 0</inkml:trace>
  <inkml:trace contextRef="#ctx0" brushRef="#br0">28678 14458 8099,'-10'-5'-180,"1"1"338,6-1 32,-4 5 0,7 1 145,0 4 0,0 5 62,0 9 1,0 4-39,0 10 0,0 5 6,0 10 0,0 2-130,0 7 0,0 0-108,0 0 1,0 1-1,0 4 1,0-4-314,0 4 1,0-4 138,0-1 0,0-11 51,0-3 1,2-7-660,3-3 0,-2-6-21,6-13-207,1-6 1,4-5 36,0-12 846,0-7 0,0-25 0,1-3 0</inkml:trace>
  <inkml:trace contextRef="#ctx0" brushRef="#br0">28905 14373 8318,'14'-7'-15,"7"6"-122,3-4 1,9 4-319,5 1 0,-2-5 802,2 0 1,0-1-189,4 1 1,1 3 225,0-2 1,-1 2-5,1 2 0,-7 0 41,-2 0 1,-6 2-243,-4 2 1,-4 6-54,-6 9 0,-1-2 6,-3 7 1,-4 1 51,-6 8 0,0 5-242,0 10 1,-2-4 36,-2 3 0,-3 2-216,-2-1 0,-4 4-103,4-5 0,-4 1-101,-1-6 1,-5 1 116,0 0 1,-6 4-53,1 0 0,-3 1-121,-1-6 0,-6-4-54,1 0 0,0-11 550,5 1 0,-7-9 0,-1 2 0</inkml:trace>
  <inkml:trace contextRef="#ctx0" brushRef="#br0">28820 15453 8145,'-22'7'793,"9"-6"-423,13 4 0,14-4 25,15-1 1,5-1-248,9-4 0,6-4-182,3-10 1,-1-3 82,1-7 0,-6 5-181,1 1 1,-9 5-565,-5-1 696,-3 4 0,-8 0 0,-1 1 0</inkml:trace>
  <inkml:trace contextRef="#ctx0" brushRef="#br0">28280 14686 8117,'6'-8'-78,"3"3"1,4 14 27,1 6 0,0 4-20,1 0 1,-1 3 325,0 6 0,0 1-134,0-1 1,1-4-216,-1-1 0,-5-5 79,1 1 1,-7-4 49,2 0 72,3-1 13,-7 0-166,6 0-3,-14 1 0,-1-8-369,-6-2 1,0-3 184,0-2 0,-5 0-74,0 0 0,-6 0 306,1 0 0,-3-7 0,-1 0 0</inkml:trace>
  <inkml:trace contextRef="#ctx0" brushRef="#br0">28294 14700 8117,'35'-21'-283,"-4"5"-71,7-3 1,-2 8 289,2 2 0,2 6 81,-7-2-17,6 3 0,-9 15 0,5 3 0</inkml:trace>
  <inkml:trace contextRef="#ctx0" brushRef="#br0">29019 15510 7968,'5'14'437,"-1"1"0,3-1-254,-3 0 1,3 2 39,2 3 1,4-3-155,-4 2 1,4-2 39,1-2 1,-4 1 17,-1-1 0,-6 0 12,2 0 1,1-4-130,-1-1 1,-2-1-4,-8 2 0,-2 1 98,-8-7 0,0 8-584,-4-3 0,-5-3 249,-9-1 1,0-3-1236,-10-2 1465,10 0 0,-15-7 0,12-1 0</inkml:trace>
  <inkml:trace contextRef="#ctx0" brushRef="#br0">29005 15553 7968,'36'-29'246,"-1"6"44,-7-1 1,1 2-146,-1-2 0,4-1-150,-4 6 5,4 6 0,-10-6 0,6 4 0</inkml:trace>
  <inkml:trace contextRef="#ctx0" brushRef="#br0">28763 14316 8170,'-5'-10'-4,"0"1"216,1 0 1,10-7-252,4-3 1,2-3 77,2-7 1,7-6-113,3-2 0,4-6 154,5-4 1,-1-4-171,6-6 1,0 0 276,4 0 1,-2 5-11,2 0 1,4-6-173,-18 25 0,1-1 0,4 0 0,2-1 68,0-1 1,1 1-1,-1 2 1,0 1-132,-2 1 0,0 0 1,-3 2-1,-2 0 29,29-28 1,-8 7-67,-11 2 1,2 4-13,-7 1 1,-2 2 81,-7 3 1,3 4-8,-3 5 0,-8 7-4,-2 3 173,-3 3-134,-3 8 0,-4 2 246,-8 6 0,1 5-232,-7-1 1,5 6 89,-4-5-111,6-1-14,-4-4 11,7 0 1,7-1-5,2-4 1,9 2 4,0-7 1,8 7 0,-3-1 1,0 2 7,0 2 0,1 2-3,4 2 1,-4-1-56,0 7 1,-7-5 1,2 4 0,2-6-10,-2 2 1,0-3 49,-5-2 0,-5 0 0,1 0 0,-1 0 32,5 0 0,-4-5-67,-1 0 116,-5-6 1,2 8-82,-6-7 47,0 7-20,0-3 1,-6 8-6,-4 2 1,2 4 17,-1 6 1,-1 2-1,-4 3 1,5 3 21,-1 7 1,1-1-36,-6 1 1,1 5 6,0 4 0,-2 10-46,-3 4 1,-5 9-286,-9 6 1,15-28-1,-2 2 262,-3 2 1,-1 0 0,-1 1 0,-1 0-95,-2-1 1,0-1-1,2-2 1,1-1 81,1-1 0,1 0 0,-2 1 0,1 0 18,0-1 1,0-1 0,-2 1 0,0-1 128,2-4 0,1 0 1,-25 29-239,6-10 0,1-10 214,3-9 1,5-2-125,9-3-420,3-6 377,13-1 103,15-14 0,9-7 0,12-7 0</inkml:trace>
  <inkml:trace contextRef="#ctx0" brushRef="#br0">30483 12923 8245,'8'-14'0,"-2"-1"0,-6 7-719,0 2 339,0 6 605,0 0-103,-6 0 0,3 5 164,-6 0-90,5 6-94,-2-3 1,1 6 116,1 0 0,-1 2-108,5 3 1,0-2 46,0 7 0,0 6-28,0 8 1,0 4 78,0 6 0,-6 4-127,-4 9 1,2 9-230,-1 6 0,4 1 197,-5-1 0,6-8-11,-6 3 1,7-3-141,-2 3 1,-1 0 89,1 0 1,-4-11 167,4-3 1,-4-5-31,4 0 1,-6-3 137,1-6 0,-2 0-91,-3-1 1,1 1 8,0 0 0,5-6-145,-1 1 1,5-11-114,-4 2 1,6-10-1184,-2 0 1165,3-10-1610,2 4 1703,0-12 0,0 6 0,0-7 0</inkml:trace>
  <inkml:trace contextRef="#ctx0" brushRef="#br0">29360 15368 7966,'-14'0'-647,"6"0"466,2 0 0,7-6 199,4-4 1,9-7 161,10-2 1,4-8 271,5-1 1,4-7-229,5-8 1,3 4-100,2-4 0,-3 4-41,4-9 0,9 2 110,4-1 0,-27 25 1,0 0-321,2-2 1,-1 0-1,30-14-117,-3 5 0,-17 10-108,-7 4 1,-8 9 350,-6 5 0,-5 4 0,-10 1 0,-2 0 0</inkml:trace>
  <inkml:trace contextRef="#ctx0" brushRef="#br0">30114 15140 8036,'8'-22'0,"-4"3"0,-2 4-155,-2 0-100,0 1 0,-2 2 426,-2 2 0,-11-1-116,-8 6 1,-4 1 19,-2 4 0,1 0 17,-1 0 0,1 7 151,0 8 0,1 0-63,3 9 1,0 0 118,10 4 0,-2 1-108,12-1 0,-1-1-44,5-3 0,1 3-155,4-4 0,3-1 139,6 2 0,0-7-131,1 2 0,4-3 25,0-2 1,4 1-23,-4-1 0,-1-5-63,-9 1 32,-3-1 1,-7 5-98,-4 1 0,-9-1 94,-10 0 1,-3-1-87,-1-4 1,-1 2 61,1-6 0,6 0-94,3-5 0,5-7 160,4-2 0,4-5 150,6-5 1,2-8-247,2-6 1,10-7-141,10 2 0,14-4 225,5-6 0,15-2 0,-29 21 0,1 1 0</inkml:trace>
  <inkml:trace contextRef="#ctx0" brushRef="#br0">27682 14387 8321,'-12'14'-632,"2"0"0,-1 1 266,6-1 1,-1 0 365,1 0 0,4-6 0,-12 5 0,5-5 0</inkml:trace>
  <inkml:trace contextRef="#ctx0" brushRef="#br0">27227 14415 7975,'7'8'-165,"2"-3"0,5 1 374,5-1 1,5 0 28,9-5 0,16-3-138,13-7 1,12-1-329,-34 0 0,1-2 1,36-5 207,-1-6 0,-3 0-11,-2-4 1,-7-1-90,-2 1 1,-10 6-259,-4 3 0,-7 3 193,-8 2 185,-6 0 0,-7-1 0,2 1 0</inkml:trace>
  <inkml:trace contextRef="#ctx0" brushRef="#br0">28166 14160 8321,'28'0'0,"1"0"0,1 0-109,3 0 0,-3 0 185,3 0 1,-3 0 105,-2 0 1,-5 4-77,-4 1 1,-4 5-272,0-6 1,-8 7 193,-2-1 1,-6 4-82,-9 5 0,-7-2 230,-16 7-178,-10 0 0,-8 4 0,-5 1 0</inkml:trace>
  <inkml:trace contextRef="#ctx0" brushRef="#br0">27441 14188 8456,'-22'2'0,"3"2"0,3 11 0,2 8 0,-2 4 242,-3 2 0,-2-1-148,-2 0 1,-4 1-110,3-1 1,4-1 130,1-3 0,9-2 94,5-3 1,5-8-286,5 3 1,11-9-741,12 0 815,13-4 0,16-1 0,8 0 0</inkml:trace>
  <inkml:trace contextRef="#ctx0" brushRef="#br1">28592 14543 8112,'0'-14'0,"0"5"-634,0-1 423,0 7 330,0-3 1,5 7 52,0 4 0,0 9 203,-5 10 0,0 9-113,0 5 1,0 3 119,0 2 1,0 1-15,0 3 1,0-1-181,0 6 1,0-4-21,0 4 1,1-5-26,4 5 0,-2-4-211,6 4 1,-5-8-10,0-1 0,-2-5-297,-2-5 0,0-9-552,0-1 36,0-5 451,0-11 0,0-8-26,0-13 465,0-13 0,0-16 0,0-7 0</inkml:trace>
  <inkml:trace contextRef="#ctx0" brushRef="#br1">28862 14359 8112,'27'-10'-167,"-3"1"0,3 5 102,-3 0 0,2-3-29,3 3 1,1-1 133,3 5 0,-1 0 169,6 0 0,1-2-137,8-2 0,-1 2-46,6-3 1,-11 4 140,2 1 0,-10 1-111,0 4 1,-9 3 4,-5 6 0,-8 2 35,-1 3 1,-7 3 91,2 6 1,-5 7-107,-5 3 1,-3 8 13,-6 1 1,-1 7 40,1-2 0,5 2-47,-1-2 1,7-3-146,-2-6 0,4-2-131,1-3 0,0 1-253,0-6 1,0 2 144,0-2 0,0-3-71,0 3 0,-11-4-241,-3-6 1,-10 3 605,0-7 0,-9 0 0,-3-5 0</inkml:trace>
  <inkml:trace contextRef="#ctx0" brushRef="#br1">28990 15382 8065,'-14'6'363,"6"-4"0,8 4-52,10-6 0,9 5-126,4 0 1,4 0-221,2-5 0,5-7-376,4-2 0,5-2 411,4 1 0,4-9 0,6 4 0</inkml:trace>
  <inkml:trace contextRef="#ctx0" brushRef="#br1">24853 15069 8059,'-13'-1'0,"4"-4"-554,-4 4 425,12-6 0,-7 7 394,3 0-62,4 0 1,-6 7-59,7 2 0,0 10 1,0 5 0,0 7 164,0 2 0,0 8-150,0 2 1,0 6 71,0 8 0,0 5-192,0-1 0,5 9 155,0 1 1,-1 6-327,-3-34 0,-2-1 0,1 0 0,0 0 264,0 39 1,0-4-20,0-6 0,0-1-284,0-4 1,5-4 171,0-10 1,6-5 49,-2-9 0,-1-5-400,2-9 1,-5-4 269,4-5-782,-6-7 980,3-2-482,-6-6 1,0-6 135,0-4 1,0-9-278,0-5 1,0-9 502,0-5 0,0-9 0,0-4 0</inkml:trace>
  <inkml:trace contextRef="#ctx0" brushRef="#br1">25081 15212 8059,'15'-23'0,"4"4"0,-3 8-249,3 2 0,-2 4 118,2-4 0,0 1 163,10-2 1,-4-1 487,8 7 0,4-6-154,0 5 0,3-6-271,-2 2 0,9 1 49,1-2 0,7 3-133,7-3 1,-4-1 81,4 6 0,-10 1-192,-5 4 1,-9 0 25,-5 0 0,-4 6-116,-6 3 0,-2 2 112,-7-1 1,-6 4 20,-3 0 0,-4 2-15,-1 8 0,0-1 33,0 6 1,0 4 194,0 0 0,0 5-107,0-5 1,-1 5 152,-4-5 1,3 7-52,-2-2 0,2 3-38,2 2 0,0 7-45,0 7 0,0 1-112,0 9 1,0-2 16,0 1 1,0 7-208,0-7 0,0 7 70,0-7 0,-1-1 50,-4 1 1,3-8-350,-3-1 0,4-6 132,1-9 1,-2-2-29,-2-7 1,0 0-30,-5-9 0,-1-5 387,-4-5 0,6-6 0,2-8 0</inkml:trace>
  <inkml:trace contextRef="#ctx0" brushRef="#br1">25351 16719 8015,'-15'0'219,"8"0"793,0 0-620,20 0 1,3-5 142,12 0 1,1-1-77,-1 1 1,7 2-221,3-7 1,11 1-311,7-5 0,8-5-69,7 0 1,0-7 139,0 3 0,0-4 0,0-2 0</inkml:trace>
  <inkml:trace contextRef="#ctx0" brushRef="#br1">30981 14956 8207,'0'19'614,"0"0"0,0 6-390,0-1 0,0 9 44,0 5 0,0 4 39,0 6 0,0-3 234,0 8 0,0-6 118,0 5-497,0 0 0,0 0 11,0 1 0,0-1-132,0 4 0,0 0-151,0-4 1,0 2 146,0-7 0,-5-4-481,0-5 1,-4-12 139,4 3 1,-1-12-274,1-3 1,2-1 212,-6-8 0,5-4-47,0-10 0,2-7-172,2-12 1,0-4-723,0-6 1305,6-6 0,2-19 0,6-2 0</inkml:trace>
  <inkml:trace contextRef="#ctx0" brushRef="#br1">31237 14899 7873,'9'-10'0,"1"1"0,1 1 121,8-2 0,-2-1 261,7 7 1,-2-1-166,2 5 1,3 0-61,-4 0 0,-1 0-187,2 0 0,0 0 101,4 0 1,-4 0 181,0 0 0,-2 0-75,1 0 0,3 0-1,-7 0 0,0 2-175,-5 2 1,-5 4 152,1 6 0,-7 2-61,2 3 0,-4 3-133,-1 7 0,0 1-43,0 3 0,0-2 70,0 7 0,0 5-25,0 4 1,0 7 51,0-2 0,0 4 50,0 0 0,-1 3-172,-4 2 0,-1-2 257,-4 2 0,-3 3-183,4-3 0,-4 1-159,-1-5 0,0-8-398,0-7 0,-1-1 274,1-7 1,2-3-49,2-7 1,-7-4 62,3-5 1,-4-3-250,4-2 0,-7 1 151,-2-6 0,-6 4 399,-4-4 0,-2 1 0,-3-1 0,-3-4 0,5 6 0</inkml:trace>
  <inkml:trace contextRef="#ctx0" brushRef="#br1">31024 16207 7853,'-15'0'621,"1"0"1,8 1-397,6 4 0,6-3-34,8 2 0,7-2 100,3-2 0,13 0-13,6 0 0,11-6-234,3-4 1,-2-2 120,2-3 0,0-4-733,-5 0 1,-5-6 567,-4 1 0,0-2 0,-7-3 0</inkml:trace>
  <inkml:trace contextRef="#ctx0" brushRef="#br2">29403 14060 8061,'0'-9'0,"0"-1"0,0 7 0,6-10 0,2 5 0</inkml:trace>
  <inkml:trace contextRef="#ctx0" brushRef="#br2">29005 13918 8016,'-2'9'-388,"-3"1"0,2-7 175,-6 2 156,6 3 1,-5-7 204,3 4-19,3-3-78,-4-2 1,6-2 24,0-3-77,0 4 120,0-12 28,0 11-78,0-4 0,6 6-22,4 0 0,2 0 16,3 0 1,-1 5-34,0 0 1,5 4-28,0-4 1,6 0-8,-1-5 0,0 0 3,4 0 1,4-7-15,10-2 1,3-4 16,2-1 1,2 0-12,3-1 1,-3 8-32,-6 2 1,-7-2 40,-3 3 0,-4-1 4,-6 5 0,-2 5-1,-7-1 0,-4 8-171,-1-3 1,-6-1 52,2 1 1,1 1-53,-1 4 0,0 0 135,-5 1 1,0-6-35,0 0 0,0 1 114,0 4 0,0-4-110,0-1 0,4 1 123,1 4 1,0 0-7,-5 0 0,0 0 93,0 1 1,0 4-113,0 0 1,0 0 10,0-5 0,0 5-24,0 0 0,0 4 4,0-4 0,0 7 70,0-3 0,0 4-63,0 2 1,0 5 69,0 4 1,0 5-79,0 4 0,0 4-2,0 6 1,0-5-26,0 0 1,0-11-89,0 2 0,0-10 59,0 0 1,5-3-142,-1-2 1,1-5-521,-5-4 145,0-10 545,0 4 0,-6-18 0,-2 3 0</inkml:trace>
  <inkml:trace contextRef="#ctx0" brushRef="#br2">25322 14373 8053,'-14'0'-1234,"0"0"1491,0 0-20,6 0 241,1 0-483,7 0 0,7 0 100,2 0 1,5 0 148,5 0 0,3 0-164,7 0 1,-1 0 6,1 0 1,1 1-33,3 4 1,3-3-115,7 2 0,11-2 31,3-2 1,6 0 97,-6 0 0,3-2-160,-8-2 1,-3 2 66,-2-3 0,-9 4-5,-5 1 1,-4 0 44,-6 0 0,3 0 3,-7 0 1,0 5 5,-5-1 0,-2 7 9,-2-1 0,1 4 2,-6 5 1,-1-3-7,-4 3 0,0 1-47,0-1 1,0 2 43,0-2 0,0-3-68,0 2 0,5-2 73,0-2 0,0 1 1,-5-1 1,1 0 40,4 0 1,-3 1 9,2-1 1,3 2-23,-3 3 0,1-2-25,-5 7 1,0-1-30,0 6 1,0-2 45,0-4 0,0 9-31,0-4 0,0 5 41,0 1 1,0 2 1,0 7 0,2 4-24,2 0 0,0 7 1,5-2 1,-4 2 17,4-2 0,-1 3-13,2-3 1,1 4-273,-7 1 1,3-1 269,-3 1 1,-2 0-241,3 0 0,-4-6-12,-1-4 1,0-4 99,0-5 1,0-5-70,0-10-224,0 4 286,0-11 0,-1 3-12,-4-9 0,2-4-518,-7-6 1,6-6 706,-6-4 0,-6-3 0,-6-1 0</inkml:trace>
  <inkml:trace contextRef="#ctx0" brushRef="#br2">31251 14444 8135,'8'6'-785,"-2"2"626,-6 6 0,2 1 233,3-1-25,-4 6 0,7 7 356,-3 6 0,-4 7-102,4-2 0,-3 3 25,-2 1 0,-2 6 12,-3-1 0,-3 5 71,-6-4 1,0 10-200,0-1 1,-2 9-162,-3 1 0,3-3 137,-3 3 1,-1-12-124,1 2 1,0-10-233,5 1 0,4-4 118,1-1 1,1-7-299,-2-3 0,-1-9-322,7-5-385,-1-3 674,5-9 0,0-8-27,0-13 1,0-7-131,0-7 1,5-2 536,-1-3 0,7-4 0,-3-5 0</inkml:trace>
  <inkml:trace contextRef="#ctx0" brushRef="#br2">31450 14600 8087,'10'-4'-40,"-1"-1"0,-4-5 28,4 6 0,2-7 119,8 1 0,-3-1-104,3 1 0,3-2-228,2 2 0,3-1 141,1 2 0,1 3 196,-1 6 1,-1 0-37,-3 0 0,1 1-80,-6 4 1,0 3 73,-5 6 1,-5 2-67,1 3 0,-7 3 73,2 6 1,1 1-3,-1-1 1,1 1-148,-1-1 0,-2 2 129,7 3 0,-7-1-142,1 6 1,3 0 100,-2 4 0,4 7-16,-4 3 0,4 5 19,-4 5 1,6 1-225,-1 3 0,2 2 135,2-6 1,1 3 4,-1-9 1,0 5-304,0-9 1,-1-3 149,-4-2 1,2-4-133,-6-5 0,0-8 350,-5-7 0,-5-2 0,0-2 0,1-7 0</inkml:trace>
  <inkml:trace contextRef="#ctx0" brushRef="#br2">31450 15681 7908,'0'-8'1047,"2"1"-636,2 7 1,4 0-224,7 0 0,5 0 29,4 0 1,4-4-112,5-1 0,4-6 30,5 1 0,10-2-80,1-2 1,5-1-152,-6 1 1,-4 5-882,-6-1 976,-5 7 0,-9-10 0,0 6 0</inkml:trace>
  <inkml:trace contextRef="#ctx0" brushRef="#br2">31080 14828 6834,'10'-7'270,"-1"-2"0,2-4-92,8-1-122,-3-6 1,11-3 10,-3-5 1,7-5-3,3 0 0,3-5-92,-3 5 0,4-5 108,-5 4 1,1-3-92,0 3 0,-3-4 28,7 5 1,-6-6-10,1 1 1,6-3-42,-1-2 0,8-4 6,-3-1 1,-5 6 33,4 4 1,-2 0-3,2-5 1,-5 5 118,-4 0 1,-1 5-107,1-5 1,-8 7-81,3-2 0,-4 3 40,0 1 0,1 1-104,-6-1 0,5 1 33,-5-1 1,0 6-188,-5-1 0,-1 11-114,-4-1 111,4 9 0,-13 1 282,0 8 0,-13 11 0,-9 7 0</inkml:trace>
  <inkml:trace contextRef="#ctx0" brushRef="#br2">32317 13463 7793,'10'0'-1009,"-1"0"1563,-6 0-428,10-6 1,-7 2-48,4-5 1,-2 4 21,-3-4 71,-4 6-314,5-4 0,-7 15-50,-4 6 0,-3 9-254,-6 10 446,-7-3 0,-7 17 0,-8-3 0</inkml:trace>
  <inkml:trace contextRef="#ctx0" brushRef="#br2">31877 13136 8482,'0'-14'-27,"0"0"21,0-1-672,0 7 426,-7 2 0,-1 1 633,-6 1 1,-2-1-27,-3 5 0,-1 0-551,-4 0 0,-3 6 54,4 4 1,-3 1 149,3-2 0,-3 4 61,7-4 0,5 4 0,5 1 0,6 0-27,-2 1 1,5-1-14,5 0 1,2 2-74,8 3 1,0-2 75,4 7 0,-1-5-133,6 5 1,-2-7 130,1 2 0,3-3-103,-7-2 0,0-1 55,-5-4 15,-6 4 1,-4-7 67,-8 3 1,-6 2 180,-9-6 1,-3 2-83,-6-3 1,-1-2-108,1 3 0,-1-10 120,1-5 1,7-4-135,7-5 1,2-3-9,7-6 1,6-2-17,9-4 1,17 4-177,11-3 1,12 3-67,17 2 1,-1 1-581,10 3 0,-7 4-367,2 6 1170,-15-1 0,7-2 0,-16 3 0,4 3 0</inkml:trace>
  <inkml:trace contextRef="#ctx0" brushRef="#br2">32659 13221 8199,'-8'0'-302,"1"0"136,7 0 0,-4 2 116,-1 3 1,0-2 163,5 6 1,0 1 0,0 4 0,-1 0 8,-4 0 0,3 7 9,-2 3 0,2 2-33,2 3 1,0-2-21,0-4 0,0 4-28,0-3 0,0 1-18,0-1 1,5 4-103,-1 1 1,3 1 145,-3 8 0,-2 0 34,3 4 0,-4 9-23,-1 6 0,0 6-161,0 8 1,0 3 76,0-3 1,0 4-5,0-9 0,-1 2 16,-4-2 0,2 2-94,-7-6 1,7-1-46,-1-4 1,2-6 88,2-4 0,-2-3-456,-2-1 0,2-7-10,-3-3 500,4 4 0,5-7 0,-2 3 0,-8-3 0,-8-2 0</inkml:trace>
  <inkml:trace contextRef="#ctx0" brushRef="#br2">31635 16079 8418,'0'-14'725,"5"-1"-1045,-1 1 1,9 0 333,1 0 1,4-4 130,10-5 1,4-3 190,10-12 1,6 1-57,-1-6 1,7-1-173,-2-4 1,2-1 140,-2-3 0,3-3-244,-3 3 0,-22 24 1,2 0 47,1 0 1,0 0 0,1 0 0,0 0-80,0 2 1,-2 0 0,28-28-820,-12 7 1,-7 6 844,-13 8 0,-2 3 0,-7 5 0,-10 6 0,-6 6 0</inkml:trace>
  <inkml:trace contextRef="#ctx0" brushRef="#br2">31663 15013 10564,'-1'-8'-1174,"-4"3"720,3-3 1,-4 0 336,6-6 1,2 0 542,2-1 0,4 1-121,7 0 0,5-5-98,4 0 0,9-8-144,5-1 0,9-2-135,5-8 0,-1-6-169,1-8 0,-6-4 158,1-1 0,-2 1 63,-3-1 0,1 1-183,-1 4 0,1-1 82,0 5 0,4-4-99,1 5 1,-3 1-256,-7 8 1,-5 5 204,-9 9 1,-3 4-707,-7 5 976,-6 1 0,4 13 0,-4 2 0</inkml:trace>
  <inkml:trace contextRef="#ctx0" brushRef="#br2">31180 15098 8193,'-2'8'-1016,"-2"-4"1343,2 4-191,-4-6 1,6 3 127,0-10 1,4-5-162,1-8 1,6 0-57,-1-6 1,7 2-48,2-1 1,6-3-216,-1 7 0,-3 0 11,-2 5 1,1 0-241,-1 0 1,0 6-217,-5 3 660,-6 4 0,5-6 0,-5-1 0</inkml:trace>
  <inkml:trace contextRef="#ctx0" brushRef="#br2">31450 14856 7770,'0'-9'-497,"0"-1"0,0 5 572,0-4-220,0 6 135,6-10 1,1 10-5,2-6 0,2 4 9,-6-5 1,6 6-5,-1-6 0,-3 5-12,3-4 1,-1-2 20,6-8 0,-6 3-99,1-3 1,-1-3 87,5-2 1,0 2-82,1-1 1,-1 4 17,0-5 1,-4 8 73,-1 2 0,1 0 0,-1 7 0,1-2 0,-7 3 0,9 6 0,-10-2 438,3-3-8,-4 4-134,-1-12 1,0 5-70,0-6 0,2 4-58,3 1 1,1-1-51,3-4 1,4 0-202,-4 0 1,4 0 74,1-1 0,2 0-281,3-4 1,-3 6-121,3-6 1,-3 10 185,-2-10 0,0 6-3,0-6 1,0 3 152,1 2 0,-1 0 19,0 0 0,-4 1 74,-1 3 1,-4-2 29,4 2 1,-1-2 75,2-3 1,-2 1-82,-4 0 1,-1 0-21,7 0 1,-2-2 26,1-3 1,4 3-92,-4-3 1,4-3 41,1-2 1,1 2-12,-1-2 0,0 6 64,0-6 1,-1 6 134,-4 0 1,4-3-86,-4 2 1,4 0 166,1 5 0,-1 0-43,-4-1 1,4 3-86,-3 2 0,-3-1 61,3 7 1,-5-6-112,4 5-176,1-6 1,4 8 13,0-6 0,-4 5-285,-1 0 1,-4 2 107,4 2 1,-6 2 242,2 2 0,-3 11 0,-2 7 0</inkml:trace>
  <inkml:trace contextRef="#ctx0" brushRef="#br2">31422 15140 8098,'6'-14'0,"3"0"0,4-5-775,1 0 591,1-6 1,0 3 38,4-7 1,-3-4 132,3 0 0,2 0 42,-2 4 0,4-4-20,-4 0 0,5 0 181,-5 4 0,6-1-80,-1-3 1,4 3 73,5-3 0,-3 3-173,4 2 1,-4-2 16,-2-4 0,0 8 30,1-8 0,-1 8-11,1-8 1,-6 4-59,1 2 0,-2-2 57,2-3 1,1 3-4,-6-3 1,5 3-8,-5 1 0,0 1 28,-5-1 0,5 2-36,0 4 0,2-3 13,-3 7 0,-2 1-34,3 3 1,-1 1-14,1 0 1,-4 0-137,4-1 0,2 1 9,-2 0 1,0 1 131,-5 4 0,7-4 0,1 5 0</inkml:trace>
  <inkml:trace contextRef="#ctx0" brushRef="#br0">31848 16619 8353,'-1'-14'131,"-4"0"1,3-1 643,-2 1-376,2 0-353,2 6 515,-6 2-278,4 6 0,-4 6-122,6 3-80,0 4 0,4 8 131,1 2 1,5 4-40,-6 2 0,6 5-27,-5 4 1,4 3 3,-4 2 0,0 1 21,-5 4 0,4 2-33,1 7 0,0 0-5,-5 0 0,0-2-44,0-3 1,-2 3-150,-2-2 1,2 0 47,-3-1 1,-1 2-144,1-6 0,0-3 14,5-7 0,0-8-464,0-6 189,0-7 1,2-2 144,3-11 1,-2-2-562,6-2 0,-4-11 86,5-3 1,-6-10 745,6 0 0,-1-15 0,5-6 0</inkml:trace>
  <inkml:trace contextRef="#ctx0" brushRef="#br0">32076 16647 8176,'14'-14'264,"-5"2"-5,1 2 1,1-3-247,8 4 1,-2-8 107,7-2 1,0 0 13,4 4 0,5 1 1,0 0 1,12 0-90,-3 0 0,4 1 76,-3 3 1,-5 3-158,0 2 1,-7 3 71,2-2 0,-4 2 55,-6 2 1,3 2-223,-7 2 1,0-1 169,-5 7 0,-5-7-154,1 2 0,-2 3 28,1 1 1,-2-1 37,-7 2 1,4-1 28,1 5 0,0 0-6,-5 1 1,0 0 98,0 4 1,0-1-74,0 6 0,-2-2 101,-3 1 0,4 4-78,-4-3 1,-1 3 152,1 1 1,0 2-26,5 3 1,0 4 103,0 5 1,-4 7-148,-1 3 1,0 5 16,5 5 1,0-2-106,0 6 0,2-9 64,2 5 0,0-2-353,5 6 1,-4-4-60,4-10 1,-4-2-78,5-2 1,-3-9 41,3 4 1,1-10-158,-6 0 0,-1-7 3,-4-3 0,0-5 45,0 1 0,-6-4 470,-3 0 0,-4-1 0,-1 0 0</inkml:trace>
  <inkml:trace contextRef="#ctx0" brushRef="#br0">31905 17955 8198,'-22'-8'1195,"3"4"-1061,3-4-240,8 6 1,4-9 940,8 6 1,7 1-297,13 4 0,1-2-279,13-3 0,2 4 86,7-4 1,-6-1 187,7 1 1,-1-6-295,10 1 1,1-2-301,4-2 0,6-5 56,3 0 0,-3 0-314,-11 5 0,-7-5-1088,-2 0 1,-12 4 153,-8 6 1252,-5-1 0,-3 3 0,2 0 0</inkml:trace>
  <inkml:trace contextRef="#ctx0" brushRef="#br0">31905 16704 8258,'0'-8'-1771,"0"2"2049,-6 6 163,4 0 354,-4 0-515,6 0 0,1 0-16,4 0 0,3-2 69,6-2 1,8-9-128,7-6 0,1-1-235,8 1 1,0 1 105,4-5 0,6 5-112,-1-1 1,12 10-222,-3 4 0,4 3 0,-3 2 1</inkml:trace>
  <inkml:trace contextRef="#ctx0" brushRef="#br0">29175 12340 7673,'-9'1'-364,"-1"4"0,6-2 61,-6 7 1,2-5 254,-1 4 1,-4 1 109,4 4 0,-4 0 31,-1 0 1,0 0-80,-1 1 0,1-1 189,0 0 0,0 0-21,-1 0 1,3 2-14,2 3 1,-2-1-127,2 5 0,-2 6 33,-3 4 0,1 11-65,0-1 1,0 9-14,-1 0 1,1 2-90,0-2 0,-5 5-48,0 0 0,-1-1 30,1 6 1,1 4 90,-5 5 0,0 2-201,12-33 0,-1 1 1,-4 0-1,0 1 211,2 1 1,0 0 0,-2 1-1,2 0 5,2-4 1,0 1 0,-2 3 0,1 2 39,1 1 1,0 1 0,-1-2 0,0-1-41,-1 0 1,-1 0 0,1-2 0,0-1 65,-1-1 0,1-1 0,0 5 0,1 0-2,1 0 1,1 0 0,0-2 0,1-1 97,3 1 0,0 0 0,-6 31-267,4-3 1,4-1 238,10-9 0,3 7-77,6-2 0,0 2-6,0-1 1,1-1-33,-1-9 0,0 3-148,0-8 1,0-3-29,1-2 1,-1 2 127,0-1 0,0 4 134,1-5 0,0 1-67,4-6 1,-1-1 6,5-3 0,1 2 203,5-7 1,-1 5-127,0-5 1,7 0-152,3-4 0,8-1 92,1 0 1,1 1-153,-6-1 0,3-6 71,2-3 1,-3-3-23,4-2 0,-4-1 3,-2-3 1,12 1-8,3-7 1,8 1-24,-4-5 0,1-5 8,-5 1 1,0-7 273,0 1 1,-7-9-459,-2-5 0,-4-9 90,-2-5 0,7-9 109,4-5 1,-26 22-1,1-2-60,0-1 1,1 0-1,-1-2 1,-1-1 79,-1-2 1,0 0 0,2-1 0,-1-1 8,0-3 0,-1 1 0,-4 4 1,0 1 25,-1 2 0,0-1 1,24-30 98,-22 33 1,1 0-1,2 0 1,0 1 92,22-30 0,1-1-151,-25 30 1,-1 0 0,20-29-36,-1 10 1,1-8 36,-5 3 1,1-9-57,-1-1 0,-19 32 1,-1-2-8,-1-3 1,-1-1-1,-1 2 1,0-1-16,2-2 1,-1-1 0,-1 2-1,-2 1-20,11-35 1,-10 35-1,-1 1 7,0-4 0,-2 0 0,-3 1 0,-1 1-8,1 0 1,-1 1 0,-3-37 16,1 6 1,-10-1 27,-4 1 1,-8 0-29,-2 0 0,-7 0 126,3 0 0,1 5-15,-2-1 0,0 7 74,-4-1 0,4 2-37,0 2 0,-1 5 129,-8 0 1,1 0-92,-6-5 0,0 2 134,-4 3 0,-4 3-156,-6 6 1,4 2-11,-8 3 1,8-1-1,1 6 0,-4-1 2,-1 6 0,-10 1 0,-4 3 0,-5 9-188,-5 5 0,7 7 185,-7-2 1,16 10-123,-7 4 1,4 12 88,-8 7 1,-3 2-206,34-11 0,-1 0 0,2 0 0,-1 0 51,-3 2 1,1 1-1,5-1 1,3 1-649,-23 20 1,11-4 60,8 0 652,13 0 0,0 3 0,15-3 0,4-3 0</inkml:trace>
  <inkml:trace contextRef="#ctx0" brushRef="#br0">30682 16107 8059,'-8'0'-137,"2"0"0,6 3-183,0 7 1,11 6 507,3 12 0,15 2 35,-1 3 0,5-1 38,1 6 0,-4-5-240,3 5 1,2-7-50,-2 3 1,0-6-259,-5-4 1,6 1 103,-1-6 0,-2 0-202,-7-5 1,1-6 125,-6-3 1,0 1-123,-5-1 380,-6 0 0,5-12 0,-5-1 0</inkml:trace>
  <inkml:trace contextRef="#ctx0" brushRef="#br0">31294 16377 8059,'14'0'0,"-5"7"-46,1 2 0,-1 5-68,6 5 1,-1 3 204,0 7 0,0-1 7,0 1 0,1-1-222,-1 1 0,-1-3 106,-4-2 0,2-3-13,-6-7 1,0 0 63,-5 0 0,-2-1 135,-3-4 0,-4 2-106,-10-6 0,-5 5 7,-9-6 1,-10 6-83,-9-5 0,-5 6-102,-4-2 1,7 4-90,-3 1 0,10 0-53,-1 0 49,4 7 1,-5 1-1,-1 7 1</inkml:trace>
  <inkml:trace contextRef="#ctx0" brushRef="#br0">28806 16662 7990,'-18'-19'263,"4"0"1,-2 5-73,11 4 0,-1 7-4,1-2-11,4 4 1,-6 2-85,7 4 0,5 8 43,0 5 1,0 12 87,-5-1 1,0 9-188,0 0 1,-7 3 110,-2 1 0,1 6-145,-1-1 1,4-1-225,-5-8 1,7-3-93,-2-7 0,-1-1-387,1-3 123,1-4 0,5-7-289,4-4-22,3-2 889,6-20 0,7-3 0,1-12 0</inkml:trace>
  <inkml:trace contextRef="#ctx0" brushRef="#br0">29118 16605 7990,'-12'1'254,"2"4"0,-2 5-100,2 9 1,-2-2-130,-3 7 1,1-1 101,0 6 0,0-1-63,-1 1 0,6 4 90,-1 0 0,7 6-32,-1-1 1,2 3-17,2 2 0,2-5 72,2 0 1,4-7-388,6 3 1,2-11-37,3-4 0,-3-4-41,3-6 1,1-3 56,-1-6 1,-1-1-32,-9-4 1,2-3 1,-6-6 1,5-7-57,-6-2 0,1-9 314,-5-1 0,-13-7 0,-2 4 0</inkml:trace>
  <inkml:trace contextRef="#ctx0" brushRef="#br0">29062 17003 8019,'-7'-8'0,"-1"-5"0,-6 4 0,0-2-268,0 1 0,4-1 241,1 6 818,6-6-630,-4 10 1,14-5-75,2 6 0,8 6 2,2 3 1,7 4 54,-3 1 0,4 0-353,2 1 1,1 4-26,3 0 234,-3 6 0,11-3 0,-5 6 0</inkml:trace>
  <inkml:trace contextRef="#ctx0" brushRef="#br0">30455 17870 8026,'8'0'0,"3"2"-581,-6 2 0,4 6 348,-4 9 0,-1 3 412,-4 6 0,0 2-124,0 4 0,-4 2 72,-1 7 1,-6-1-84,1 1 0,3-5 120,-3 0 0,2-5 35,-1 5 0,1-8-101,3-2 0,4-1-253,-4-8 223,3 0-529,2-5 0,2-9 60,3-10 401,-4-3 0,18-25 0,-3 3 0</inkml:trace>
  <inkml:trace contextRef="#ctx0" brushRef="#br0">30782 17571 8026,'14'2'68,"0"3"1,-4-2-17,-1 6 1,1-4-216,4 5 0,0-1 234,0 5 1,1 5-56,-1 0 0,0 0 30,0-5 1,-4 1-158,-1-1 0,1 0 257,4 0 0,-5 7-60,1 3 0,-2 2 57,1 3 0,-2 2-113,-7 7 0,0-5-139,0 10 1,0 1 44,0 4 1,-2-1-113,-3-4 1,2-2-27,-6-3 1,-1 1-256,-4-6 0,0 1 176,-1-6 1,-5-4 280,-4-1 0,-4-5 0,-5 1 0,-4-3 0,-5-2 0</inkml:trace>
  <inkml:trace contextRef="#ctx0" brushRef="#br0">30640 18524 7983,'-43'6'-549,"7"-4"-68,3 3 0,9-4 870,5-1 1494,3 0-1268,8 0 0,11 0-207,16 0 0,10 0-153,13 0 0,7-1 61,3-4 0,5 2-389,5-7 1,-8-4 112,3-5 1,-5 0-91,0 5 0,3 0-204,-3-1 1,-4 8-927,-6 2 1316,-5-3 0,-15 6 0,-2-4 0</inkml:trace>
  <inkml:trace contextRef="#ctx0" brushRef="#br0">30398 17827 7910,'-8'-14'362,"-5"0"1,10 6 224,-6 3-528,6 4 1,4 1 47,13 0 0,4 1 87,10 4 1,5-3-151,15 2 0,-2-2 105,6-2 1,0-2-424,5-2 1,-2 0 48,-3-5 0,-3 0-144,-6-6 0,-8 1 78,-7 0 0,-3 4-496,-11 1 45,4 6 138,-17-4 604,6 7 0,-7 7 0,0 2 0,-2-1 0,-3 2 0,4-1 0,-4 5 0,4-4 0,1-1-48,0 1 48,0 4-19,6-6 7,-5-2 210,6-6 0,-7 2 222,0 2-185,0-2 1,0 11-69,0-4 1,-5 10 122,0 5 0,-4 4-132,4 5 0,-6 1 21,2 8 0,-3 4-126,3 11 0,-2 0 98,6 0 0,0-7-368,5-2 0,0-6 217,0-4 0,0 3 0,0-4 0</inkml:trace>
  <inkml:trace contextRef="#ctx0" brushRef="#br0">21114 17671 8005,'0'-14'-105,"0"6"-112,0 8 0,1 8 401,4 6 0,-3 7 618,2 2 1,-2 10-437,-2 5 1,0 5-142,0 4 0,0 4 70,0 6 1,5 6-321,-1 3 1,1 4 250,-5 1 1,0-2-41,0-2 1,5-6-158,0-9 0,-1 1-61,-4-11 1,0 2-186,0-10 0,0-8-374,0-7-17,0-3 0,0-9-353,0-7 0,0-15 20,0-13 941,0-7 0,7-20 0,1-4 0</inkml:trace>
  <inkml:trace contextRef="#ctx0" brushRef="#br0">21242 17628 8038,'20'-14'176,"2"0"91,7 0 0,6 1-43,3 4 1,7-2 216,3 6 0,4 0-244,-5 5 0,1 0-162,-6 0 1,-4 0 158,0 0 1,-8 2-18,-1 2 0,-3 4-192,-7 6 1,5 7 61,-5 3 0,-5 7-61,-4 2 0,-6 13 86,6 2 0,-7 2-21,2 7 1,-5 3-270,-5 11 1,2 0 251,-7 0 0,6-1-47,-6-4 1,7-4-188,-2-10 0,2-3-448,-2-6 0,2-7 78,-6-3 0,4-8-170,-4-1 0,-1-5 278,-4 5 1,-7-7 461,-2 2 0,-4-3 259,-2-2 0,-5-4-259,-4-1 0,-3 0 52,-2 6 0,5-1-52,0 0 0,8 0-108,2 1 0,2-6 187,12 0 1,-2-4 1786,12 5-1211,-1-7 0,16 3-55,3-6 0,15-6-272,-1-4 0,10-9-279,0-4 1,3-9-493,2-1 1,-7-5 306,-3 5 1,-9-2 135,-5 2 0,-3-3 0,-2-7 0</inkml:trace>
  <inkml:trace contextRef="#ctx0" brushRef="#br0">21199 17557 8078,'0'-36'-82,"0"6"-52,0 6 0,6 1 353,4-6 1,4 2-95,5 4 1,0-4 708,9 3-331,10-3-261,13-8 0,12 5 143,3-3 0,4-2-538,1 2 1,-5-6 369,1 1 0,-7-3-139,1-2 1,-26 20 0,0-1-116,0 0 1,1 0-1,-1 1 1,0-1-143,31-19 0,-11 1-18,2-1 0,-14 2 22,-1 3 0,-8-1 93,-1 5 1,-10 3 128,-4 7 0,0 4 145,-4 5 0,2 3-110,-8 2 0,-1 4 681,2 6-614,-7 0 384,10 0-477,-12 0 69,5 6-159,1-4 1,-4 4 25,6-6-17,1 6 1,4-2 26,0 5 1,-4 1-8,-1 4 0,-1 0-9,2 0 0,2 2-3,-2 3 0,1 2-143,-2 2 164,4 4-12,-5-5 0,1 2-241,1 0 1,-5-5 21,4 4 1,-6-5 118,2 1 0,-4 3 59,-1 1 1,-11 4-3,-3 2 0,-11 5-83,-4 4 0,-1 3 3,-7 2 1,3 0-162,-4-1 0,5-1 74,-5-3 0,5 2-303,-5-7 0,5-1 150,-5-9 1,2-2 25,-2-7 0,-3 0 50,3 0 1,-2 1 294,3-1 0,-3 0 44,7 0 1,0 2-38,4 3 1,7-3 524,3 3 0,5-3-294,5-2 0,2 0 306,7 0-288,0 0 93,7-6 1,8-1 225,14-7 0,7-8-196,11-6 1,6-9-77,8-10 1,-2-3-506,2-7 0,-2-4 37,-2 0 1,-1-6 45,1 6 0,5-2-121,0 2 0,-2 4-10,-8 0 1,-5 7-136,-9 8 0,-8 6-263,-6 3 0,-12 4 173,3 6 0,-11 1-502,1 3 977,-3 4 0,-2-6 0,0 9 610,0 3-610,0-4 0,0 6 0,0-7 0,0 0 0,6 0 0,-4 0-114,4 0 0,-5 0-111,4 0 256,-3 0-35,4 0 4,-6 0 3988,0 0-3858,0 6 0,-1 8 92,-4 10 1,2 4-54,-7 5 1,5 5-6,-4 10 0,6 2-18,-2 7 1,3 2-123,2 2 0,0-1-6,0 7 1,0-1-87,0 5 0,0-8-268,0-6 1,7-5-143,2-5 0,-2-4 251,-3 0 1,-2-5-648,-2-5 1,0-5 873,0 1 0,0-1 0,0-4 0,0 3 0</inkml:trace>
  <inkml:trace contextRef="#ctx0" brushRef="#br0">22066 18567 7993,'-14'-7'0,"6"6"0,4-10 677,8 6 0,6-6-219,9 1 1,9-4-187,10-5 1,8-3-163,1-6 1,7-7-251,-2-3 0,3-8-202,2-1 0,2-5 212,2 4 0,-2 4 130,2 11 0,-2-7 0,-2 10 0</inkml:trace>
  <inkml:trace contextRef="#ctx0" brushRef="#br0">22635 18353 8130,'0'15'229,"-5"0"165,1 4 1,-7 5-67,1 9 1,2-1-231,-1 6 1,4-7-131,-5 2 0,7 2-280,-1-2 0,-3 4 116,3-9 0,-1 2-107,5-11 0,0 0 196,0-5 107,6-6 0,2-1 0,6-7 0</inkml:trace>
  <inkml:trace contextRef="#ctx0" brushRef="#br0">22905 18325 8053,'0'14'927,"-5"0"-583,1 1 1,-7 5-282,1 4 0,-4 3 266,-5 1 1,3 2 109,-3 3 1,3-1-104,2 6 1,6-5 55,4 5 0,2-7-580,2 3 152,0-4-42,0-8 0,6-2-93,4-5-17,2-8 0,3-8-124,-1-13 0,-1-7 95,-4-7 1,-3-5-73,-6-1 0,0 7 43,0 9 0,-1 2 102,-4 2 1,-9 6-1162,-10 3 1305,-9 10 0,-16 15 0,-9 10 0</inkml:trace>
  <inkml:trace contextRef="#ctx0" brushRef="#br1">33327 11501 7957,'-14'0'166,"-2"0"41,-3 0 0,-3 0-166,-7 0 1,1 0-42,-1 0 0,-1 5 246,-3 0 0,-2 4-243,-2-4 1,-3 0-270,7-5 1,-5 0 123,5 0 0,-7 0-103,2 0 0,-11-2 145,-7-3 0,-9 2-240,-11-6 1,32 7 0,-2 0 310,-4 0 0,0 0 0,1-1 0,-1-1-21,0 2 0,0 0 0,-1-1 0,-2 1 157,-6 1 1,0 2 0,-3 1 0,0 1-327,1-2 0,-1 2 0,-6 5 1,0 0 356,4-1 0,0 0 0,-3 2 0,0 0-35,1-2 0,-1 0 0,0 3 0,0 0-35,3 2 1,0 0 0,-3-1 0,0-1-84,-4-1 0,0 1 1,7-2-1,1-1 41,2 1 1,-1-1 0,2-1-1,-2 0-47,-4-1 1,0 0 0,2 1 0,1-1 29,2-2 0,-1-1 1,-1 1-1,0 0-69,4-1 0,-1 1 0,-5 0 0,-1 0 36,-3 1 0,1 1 1,4 2-1,1-1 42,-1-1 1,0 0 0,0 1 0,-1 0-3,-8 1 1,-1 0 0,7 0 0,0 1 6,-2-1 1,0 0 0,2 0 0,0 0-16,-4 0 1,0 0-1,2 0 1,0 0 7,5 1 0,0-1 0,-4 0 0,-1 0 3,5 0 0,0 0 0,-2-2 0,-1 0 3,3 0 1,0-1 0,1-2 0,1 1-207,8 2 0,-1-1 1,-3-2-1,0-1 233,-2 2 0,1-1 0,4 0 0,1-1-104,6 2 1,1-1 0,0-1-1,1 0 66,3 1 0,1 0 0,-1 0 0,-1 0 5,-3 0 1,-1 0-1,4-1 1,1 0-14,0 1 1,1 1 0,-35 3 60,10-1 0,-2 1-256,2-1 0,3-4 64,-3 4 0,1-2 68,-5 2 1,6-3-113,3 2 1,10 3 694,5-3 0,3 3-456,1-3 0,0-2 771,1 3 0,-1 1-579,0-1 1,2 4 230,3-4 1,4 4-225,5-4 1,2 6 219,4-1 0,2 2-506,7 3 0,0-1-59,-1 0 1,6 5-154,-1 0 0,6 6 122,-6-1 0,7 3-71,-2 1 1,2 2 54,-2 3 0,2-3 41,-6 4 1,4 2 186,-4 2 1,4 8-101,-5 1 0,6 8 167,-6 2 1,5 2-182,-4 7 1,6-6 168,-2 2 1,-1-4-118,1-1 1,0 0 6,5 0 1,-4 4-125,-1 1 0,0 6 72,5-2 0,0 4-159,0 1 1,0 5-119,0-1 1,0-33-1,-2 0 259,0 1 1,0-1-1,-2 3 1,0 0-58,-3 3 1,0-1 0,-1-1 0,0 0-94,-2-3 0,1-1 1,0 1-1,0 1 92,-2 1 1,-1 0-1,2 1 1,1 1 86,-3 3 0,0 0 1,3-6-1,-1 0 46,-2-1 0,0-1 0,-6 34-68,-6 0 1,5-5 85,-5-4 1,7-1-79,-2-9 1,3-4-40,2-10 1,0-7 46,-1-2 0,1-9-9,0-1 0,0-7 36,0 2 1,-1-3 163,1-2 1,0 5-61,0 0 0,-2 1 223,-3-1 1,3 2-336,-3 3 1,3 1 7,2-6 0,-5 4-170,0-4 0,-1 5 44,1-5 1,1-2 31,-5-7 1,-1 3-9,-4-4 1,-7-1-24,-3 1 0,-3-4 139,-2 5 1,-4-6-96,-1 6 0,-4-5 188,5 4 1,-2-4-51,1 4 0,-2-4 22,-7 4 1,-6-4-154,-4 5 1,-2-7 214,-2 2 1,1 1-103,4-1 1,-2 1-9,6-1 0,-7-4-98,-2 4 1,30-3-1,0-1-95,-4 1 1,0 1-1,2 0 1,0 0 121,3 2 0,0 0 1,0 1-1,-1 0 27,-1-1 1,-1 0-1,-3 3 1,-1 1-5,-3 1 0,0-1 1,2 1-1,0 1-17,1-2 1,-1 1-1,-2-3 1,1 1 1,6 2 0,0-1 0,-8 2 0,0-1 1,3 0 0,1-1 1,-3-1-1,0-2 1,3-1 1,-1 0-1,2-1 1,1-1-30,2 2 1,1 0 0,-1 1-1,0-1 33,1-2 1,-1-1 0,0 0 0,1 1 59,-1-3 1,0 0 0,-34 0-65,6 0 1,8 0 94,10 0 0,5 0 22,5 0 1,7 0 68,2 0 0,4 0-166,2 0 0,4 0 157,1 0 1,10 1-306,-1 4 0,4-2 392,1 6 1,2 3-362,7 6 1,0 5 77,0 5 1,0 8-82,0 7 1,2 3 103,3 11 0,-4-2 171,4 11 0,1 4-360,-3-30 1,-1 0-1,3 2 1,0 0 315,-3 7 1,0 2 0,3-3 0,0 2-20,-3 4 0,1 1 0,-1 0 0,0 2-66,-1 4 1,-2 1 0,1 2 0,0 1-395,0 6 0,0 1 0,0-1 0,0 1 277,0 1 1,0 1 0,0 3-1,0-1-568,0 2 1,0 1 0,1 1 0,0-1 355,1-3 1,1 0-1,0 0 1,1 0 285,3-3 0,1 1 0,-1-1 0,1 0 0,-1-23 0</inkml:trace>
  <inkml:trace contextRef="#ctx0" brushRef="#br0">17645 17955 8065,'-2'-14'-371,"-3"0"1,4 4 1292,-4 1-229,3 6-263,2-10 0,-1 12 44,-4-4-247,4 3 0,-7 9-249,3 2 0,3 10 1,-2 5 0,-3 3 21,3 1 0,-1 0 45,5 1 0,0-1-103,0 1 0,0-2 63,0-4 0,0-2-91,0-7-97,0 0 162,6-6 0,0-5-111,4-12-3,3-1 57,-12-17 1,7 5-141,-3-6 0,-4 0 112,4-1 0,-3 1-34,-2-1 1,0 2-151,0 4-3,-7-4 0,-1 13 40,-6-1 0,0 7-62,0 8 1,4 7-333,1 2 274,-1 10 373,2-3 0,-4 11 0,10-5 0,-4 6 0</inkml:trace>
  <inkml:trace contextRef="#ctx0" brushRef="#br0">17744 18154 8065,'8'15'861,"5"-1"-834,-12 0 1,7-5 144,-3 1 0,-2-7-1003,7 2 395,-1-4 211,5-1 1,5-1-107,0-4 1,2-3 128,-2-6 1,-4-2 201,4-3 0,-3-3 0,-2-6 0</inkml:trace>
  <inkml:trace contextRef="#ctx0" brushRef="#br0">17972 17898 8065,'-10'-18'0,"1"-1"0,-1 0 510,-4 4 0,0 1-255,0 0 1,4 1 193,1 4 1,4 3 152,-5 6-356,7 0 0,-3 6-93,6 3 0,0 6-142,0 3 1,6 5-402,4 5 278,9 7 58,-4-5 0,11 9-138,-7-6 1,4 7-36,-4-2 0,3 1-145,-7-1 1,2-3 199,-7-7 1,-4 1 63,-1-1 0,-4-6 156,-1-3 0,-1-3 302,-4-2 1,-5-1 188,-9-3-304,4 2-2,-12-10 1,9 4 178,-5-6 0,5-2-77,-1-2 0,5-6-58,5-9 1,2-9-217,7-10 1,7-9-272,2-6 0,10-3-870,5-6-553,-4 10 1448,7-10 1,-5 13-585,7-3-266,-13 9 608,3 2 427,-18 18 0,9-12 0,-1 16 0,7 3 0</inkml:trace>
  <inkml:trace contextRef="#ctx0" brushRef="#br0">18256 17699 8060,'-14'-14'-510,"0"5"357,-1-1 1,1 1 312,0-5 1,0-1-26,-1 1 1,-3-5 156,-1 0 1,-2 0-101,2 5 0,-3 0-21,-6 0 0,-2 4-4,-4 1 1,-2 6 27,-7-2 0,-6 10-214,-3 4 0,-3 5 95,-2 5 0,-5 8-410,1 6 1,-7 5 262,2-5 0,27-14 0,-1-1 12,-1-4 1,1 0 0,0 2 0,1-2 26,-27 5 0,3-2-19,6-7 1,1 2 142,4-2 0,-3 3 227,3 1 0,1 2 64,-1 3 0,6-2-113,-1 7 1,9-1-176,5 6 1,4-1 33,6 1 1,7 4-210,6 0 0,7 5 88,-1-5 1,8 0-168,6-4 0,15-1-8,8 1 1,15-1 135,8 0 1,8-4-133,7 0 1,1-7 145,4 2 0,-35-13 1,0-1-15,6 0 1,1 0 0,2-3 0,1-1-2,6 1 1,0 1-1,-4-2 1,0-1-275,-3 0 0,-1 0 1,2 0-1,-1 0 271,1 0 1,-2 0-1,-3 0 1,0 0-24,-1 0 0,0 0 0,34-5 40,-13 1 1,-9-1 12,-10 5 1,-10-2 111,-9-2 0,-6 0-26,-8-5 1,-1-2 358,-4-8 0,-2-3-345,-7-7 0,0-12 90,0-6 0,-7-8-182,-2-7 1,-4-4-36,-1-10 1,0 2-99,6 34 1,2-1 0,-4-38-161,5 39 1,1 0 0,-4-36-51,-2 9 1,2 11 222,4 8 0,2 17-1031,-3 7 1148,4 6 0,1 6 0,0 2 0,0 4 0</inkml:trace>
  <inkml:trace contextRef="#ctx0" brushRef="#br0">19635 17529 8121,'-20'-29'0,"2"3"-32,-5 2 0,-1 3 81,-5 7 0,1 1 626,0 4-362,-1-4 0,1 12-121,-1-4 0,-1 3-247,-3 2 0,5 0 144,-1 0 0,2 8 88,8 7 0,7 2 61,7 11 0,7 6-50,7 13 1,7 3 24,12 7 0,2 0-316,3 0 1,-3-2 23,4-2 1,-4-5 151,-2-5 1,1-7-156,-1-2 1,-4-4 109,-1-2 0,-10-1-71,1-3 0,-9-4 93,0-6 0,-7 1-36,-7-1 1,-7-6 219,-13-4 1,-1-2 34,-3-2 0,-3-3-238,-7-7 1,1-5 23,-1-14 0,2-1-1,3-3 0,3-3-70,7-7 1,12-1 69,6-4 1,10 3-50,10-8 0,12 1-171,16-5 0,8 2-65,1 3 1,7-2-457,-2 7 1,5 4 12,5 5 1,-4 7 107,4-2 566,-10 9 0,3 2 0,-3 3 0,3-5 0,2-3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4237 4734 8130,'-6'14'-88,"4"2"399,-2 3 0,2 2 1,2 4 50,0-1 0,0 1-194,0 8 0,2-1 0,2 5 0,0 1-22,5 5 0,-4 4 111,4 1 0,-1 6-62,2-2 0,-2-2 135,-4 2 1,-2 2-198,3 8 0,-4-2-161,-1 6 1,0-1 189,0 1 1,5 4 14,0-4 1,1-1 22,-1 1 0,-2-3-3,6 8 1,-4-1-35,0-30 0,0 0 0,2 35-47,3 0 1,3-3-108,-4-6 1,-1-1 13,1-4 0,-4 2 85,5 4 1,-6-1 63,6-9 1,-5 3-50,4-8 0,-4-4-43,4-6 0,-4 1 1,5-5 1,-6-2-136,6 2 0,-7-5-50,2 5 1,-4-6-148,-1 1 1,0-8-455,0-1 1,0-7 554,0 2 1,0-8-1035,0-1 382,0-1-182,-6-1 0,4-13 984,-2-9 0,2-22 0,2-2 0</inkml:trace>
  <inkml:trace contextRef="#ctx0" brushRef="#br0">4422 4791 7930,'-1'-14'-186,"-4"0"0,3-1 138,-2 1 635,2 0 0,4 6-229,2 3 1,4 4-112,6 1 1,2 1 101,3 4 0,3-2-130,7 7 1,1-6-80,3 6 1,3-7 43,7 2 0,4-4-201,1-1 0,7 0 46,2 0 0,8-4-331,10-1 0,-2 0 48,3 5 1,-10 2 160,-4 2 0,-10 0-142,-5 5 0,-1 1 93,2 4 1,7-2 381,6-2 0,3 1-111,-3-6 1,2-1 178,4-4 1,1-6 80,-7-3 0,14-6-103,0-4 0,-33 11 1,0-1-287,3-3 0,0 0 0,-4 3 1,-1 1 189,0-2 1,0 1 0,31-7-225,1 2 0,-9 5 117,8-1 0,-3 7-202,3-2 0,-11 4 318,-3 1 0,-11 0-436,-4 0 0,-5 0 135,-9 0 1,-4 4-192,-1 1 417,-5 6-509,2-3 673,-6 6 0</inkml:trace>
  <inkml:trace contextRef="#ctx0" brushRef="#br0">7251 4861 14269,'0'1'-4,"0"13"34,0 0 1,0 1-124,0-1 0,0 6 70,0 4 0,0 3-48,0 1 1,0 1-23,0-1 1,2 5 0,3 1 0,-4 0-4,4 0 1,-2-3 57,2 7 0,-3-2-63,2 2 0,3 2 50,-3-7 0,3 5 85,-3-5 0,0 7-79,5-3 0,-1 6 116,1 4 0,3 4 25,-8 6 0,6-5 115,-6 0 1,3 0 2,-2 5 1,-4 5-100,4-1 0,-4 12-180,-1-2 0,0 8 225,0-3 1,0-2 6,0-8 1,2 9-35,3-4 1,1 5-140,4-1 1,2-4-15,-2 1 0,-2-3-212,1-7 0,1-1-652,4-4 0,-5-2 431,1-2 0,-1 0-765,5-5 1,-4-1 510,-1-4 0,-4-7 707,5-3 0,-3-8 0,3-1 0,-5 1 0,-4 2 0</inkml:trace>
  <inkml:trace contextRef="#ctx0" brushRef="#br0">4692 7535 7959,'-14'0'-8,"0"0"-25,0 0 1086,6 0-301,1 0-582,7 6-32,0-4 0,7 4 310,2-6 0,4 0-12,1 0 0,7 0 16,2 0 0,4 0-121,2 0 0,2 0-109,7 0 1,8 0-132,16 0 1,2 0-100,7 0 1,5-2-36,0-2 1,-5 0 77,-5-5 1,9-1-209,-33 4 0,1-2 0,0 1 0,1-2 300,3 0 0,1 0 1,-5 1-1,1 0-5,-2-2 0,1 1 0,36-2 160,-8 1 0,5 7-137,0-2 0,-1 10 65,-3 5 0,-5 2-27,-5 2 1,-2 1-204,-12-1 1,4 0 135,-5 0 0,7 4-458,-2-4 0,-2 2 251,3-12 0,-6 6 131,5-5 0,-11-1-112,2-4 1,-12 0-102,-2 0 0,-2-1 22,-8-4 1,0 3-310,-5-2-809,-6 2 140,-2 2 1166,-6 0 0,0 0 0,0 0 0</inkml:trace>
  <inkml:trace contextRef="#ctx0" brushRef="#br0">4522 4706 7960,'-10'-10'-595,"1"1"557,6 6 1,-4-10 460,7 3 1,0-2-341,0-2 0,2-1 45,3 1 1,2-5 78,8 0 1,4-6-81,0 1 1,6-3 77,-1-1 1,-2-5-54,1 0 0,3-1-23,7 6 1,-3 0-41,3-1 1,-1-4 10,1 0 0,9-2-91,11 2 0,3-3-233,6-7 1,-2 5 228,6 0 0,-6-5 80,2-4 0,-3-4-134,-3-1 0,-21 26 1,1 0-125,4-4 1,1-1 0,1-2 0,0 1 326,3-1 0,0 0 0,-2-2 0,-1 0-301,-1 0 1,-1-1-1,-1-1 1,-1 0 100,-2 1 1,-1 1 0,1-1-1,1 2-9,0 2 0,2 3 0,-1 1 1,0 2 62,0-3 1,-1 1 0,-2 5 0,-2 0-33,19-20 0,-4 7 65,-10 8 0,-4-1-151,-5 1 1,-7 4 336,-3 0 1,2 7-260,-3-2 1,3-1 454,-2 1 1,3-2-355,7 2 1,-1 3 462,0-3 0,1 4-516,-1 0 1,-4 3-9,0 2 1,-7-1 11,2 6 0,-3-4 89,-2 4 0,-5-1-51,1 1 262,-7 4-180,10-6-58,-12 7-62,6 0 0,-7-1 101,0-4-75,0 3 1,1-4 45,4 6-41,-3 0-15,4 0 1,-5 0-245,4 0 185,-3 0 1,6 0-105,-4 0 0,0-5 84,5 1 1,-4-1 24,4 5 0,1 0-6,4 0 1,0 0-13,0 0 1,1 0 61,-1 0 0,0 0-49,0 0 1,7 1 62,3 4 0,9-2-35,5 7 1,4-5-8,6 4 1,5-4-105,4 4 0,8-1 97,-8 2 0,1 1-93,-6-7 1,4 3-40,-4-3 1,3-2 156,2 3 0,0-2 20,0 2 1,-5-4 146,0 4 1,-29-4-181</inkml:trace>
  <inkml:trace contextRef="#ctx0" brushRef="#br0">7251 4759 12197,'-18'27'-353,"-1"11"-157,-5-13 258,5-1 0,5-8 151,4-7 1,7-4-40,-2-10 0,5-4 140,5-10 0,3-10 0,6-7 0</inkml:trace>
  <inkml:trace contextRef="#ctx0" brushRef="#br0">8816 5743 10758,'4'42'-55,"1"10"-15,4 1 81,-4-5 0,5 4-210,-6-5 1,7 5 154,-1-4 1,-2 4-65,1-5 0,-6 1 597,2-6 1,1-1-743,-1-3 1,5-3 160,-6-7 1,1-5-862,-5-4 258,0-4-489,0 0 1211,0-8 0,-12 0 0,-4-7 0</inkml:trace>
  <inkml:trace contextRef="#ctx0" brushRef="#br0">7607 7648 7770,'-8'-1'379,"3"-4"-240,4 4 0,1-7 1,1 4 97,4 0 0,3-7-49,6 1 1,7-9 5,2-4 0,6-6 4,4-4 1,-1-5 110,5-9 1,3-1-457,7-9 0,-19 28 0,1-2 209,4-4 0,1-1 1,1-1-1,2 0 39,4-3 1,-1-1-1,-3 0 1,-1-1-296,2-3 0,-1 0 0,-1 0 0,-1 0 262,-4 4 1,0 1 0,0 3-1,0 1-71,-3 0 0,1 1 0,26-20-103,-3 3 1,-6 12 308,-13 7-1225,0 3 791,-17 8 0,-3 10-468,-13 12 0,-8 7 699,-11 12 0,-3 4 0,-7 5 0</inkml:trace>
  <inkml:trace contextRef="#ctx0" brushRef="#br0">3043 6042 8096,'-14'-14'115,"4"6"230,1 3 46,6 4 1,-4 8-67,7 8 0,-4 7-250,-1 11 1,-5 16 88,6 13 0,-3 5-344,3 5 0,2 3 325,-3 1 0,-1 0-132,1-5 1,1-8 83,4-6 0,4-3 35,1-12 0,6-2-611,-1-12 0,-3-10 198,3-4 1,-1-11-847,6-3 0,-1-9 464,0-15 0,-4-6 663,-1-13 0,0-12 0,6-3 0</inkml:trace>
  <inkml:trace contextRef="#ctx0" brushRef="#br0">3143 6326 8096,'0'-8'-82,"0"2"1,0 8 209,0 2 1,0 6 356,0 9 0,0 3-116,0 6 1,1 2-178,4 4 0,-4-4 19,4 3 0,3-3-17,2-2 1,4-6-271,5-3 1,-3-9 112,3-6 1,1-2-35,-1-2 1,0-11 64,-5-3 0,-4-16-131,-1-3 1,-6-4-10,2-5 0,-3 4-4,-2-5 1,-7 2 104,-2 8 0,-5 0-8,-5 4 0,-8 9-97,-6 5 1,-1 8 107,6 7 0,0 1-553,-1 4 1,2 9 206,4 10 0,8 7 314,11 3 0,-4 5 0,0-3 0</inkml:trace>
  <inkml:trace contextRef="#ctx0" brushRef="#br0">5560 7833 8057,'-8'-6'-165,"1"4"1,7 2 0,0 10 777,0 2 0,5 7-184,0 0 0,1 8-89,-1 2 1,-4 5-48,4 9 1,-3 4-135,-2 1 0,0 6-144,0-2 1,0 1 114,0 0 1,0 0-463,0-5 1,1 2-93,4-7 1,-2 1-354,7-11 0,-6-6 317,6-8 0,-1-5 460,6-4 0,-1-17 0,0-8 0</inkml:trace>
  <inkml:trace contextRef="#ctx0" brushRef="#br0">5830 8118 8034,'8'0'-7,"3"11"381,-7 3 1,3 8-70,-3-3 1,0 8 54,5 1 0,-4 1-75,4 4 0,-1-5-75,2-4 1,2 0-35,-2-10 0,2 2-87,3-12 0,0 1-63,4-5 1,-3-11 68,3-3 1,-5-11-172,-4-4 1,1-1 42,-6-8 0,-1 0-81,-4-4 1,-6-1 104,-3 0 0,-4 7 87,-1 3 0,-7 3-100,-2 1 1,-11 9-66,-4 6 1,2 6-240,-2 8 0,7 1 141,-3 4 1,11 3 113,4 6 0,5 0-115,4 1 186,10-1 0,14 6 0,8 2 0</inkml:trace>
  <inkml:trace contextRef="#ctx0" brushRef="#br0">8360 7677 8259,'-14'-29'910,"0"1"-937,0 0 1,4-2-379,1-4 0,6 9 1,-2-2 1203,3 5 0,-2 3 9,-1 5-845,-6 6 0,8 2-102,-7 6 0,2 8 62,-1 6 0,1 6 334,3 9 0,4-1-87,-4 1 1,5 5-30,5 4 0,3 3-119,6 2 1,0 0 10,0-1 1,2 6-29,3-1 1,-3 5 29,3-4 1,-4 5-21,0 0 1,-7-6-125,-4-4 0,-2-2 123,-2-8 0,0-2-33,0-7 0,-6-3 194,-4-7 1,-7 0 19,-2 0 1,-7-6-80,3-3 1,-9-4 31,-1-1 1,1-1 145,9-4 1,-3-7 40,8-7 1,5-8-132,8-2 1,5-5-159,5-9 0,9-6 71,10-3 0,4-4-602,5 0 1,4 0 176,5 4 1,-4-3-139,0 3 1,-8 3-32,-1 1 0,-2 6-258,-9 4 1,-5 3-27,-8 7 0,-4 6 296,-1 3 0,-3 8-1,-6 1 1,-2 7 465,-13-2 0,0-9 0,-4-2 0</inkml:trace>
  <inkml:trace contextRef="#ctx0" brushRef="#br0">9029 5743 12941,'0'34'-15,"0"-1"-1,0 0 3,0-5 1,0 2 44,0 4 0,1-4 105,4 3 1,-3 1-89,2 0 1,-2 5 16,-2-1 1,0-2-381,0 2 0,5-6 121,-1 1 1,1 0-282,-5-4 0,0 1 148,0-11 0,0-5 326,0-5 0,0-5 0,0 2 0</inkml:trace>
  <inkml:trace contextRef="#ctx0" brushRef="#br0">7195 4805 7424,'-8'-6'0,"1"4"0,7-6 357,0 4 1,2 0-93,3-5 0,-2-2-203,6-8 1,1 2 53,4-7 1,7 0 99,-14 15-150</inkml:trace>
  <inkml:trace contextRef="#ctx0" brushRef="#br0">7237 4734 8211,'0'8'1,"0"-2"494,0-6-303,0 0-80,0-6 0,7-2-138,2-6 1,4-2 178,1-3 0,2 2-12,3-7 1,4 0-30,11-4 1,-1-5 35,9 0 1,-2-5-141,7 4 0,-3-5 9,-1 1 1,-2 2-88,-3-2 0,2 5 50,-7-5 0,5 5-110,-5-5 1,6 0 66,-1-5 1,5 5-86,4 0 1,-2 0 40,2-4 0,-4 4 90,-5 0 0,-2 5 5,-3-5 0,-3 1-10,3 0 1,-7 0 51,-3 4 0,-5 1-46,1-5 0,1 5 219,-1-1 0,2-2-1,-2 2 1,-4-2-163,4 2 0,2 3 96,-2-3 0,4 3-67,-4 1 0,5 2-131,-5 4 1,0-2 112,-5 6 0,0 0-109,1 4 1,-6 3 71,1 2 0,-6-1 48,6 6 0,-5-4-166,4 4 51,1-6 0,4 5-93,0-4 1,-5-1 92,1 7 0,-1-6-365,6 5 1,-1-4-137,0 4-55,0-6 0,1 5 15,-1-4 594,0 4 0,-6 0 0,-2-2 0</inkml:trace>
  <inkml:trace contextRef="#ctx0" brushRef="#br0">8275 2559 8417,'-14'0'-1468,"0"0"1179,0 0 1,1 2 910,3 2-411,4-2 1,6 6-78,0-4 0,6-2 63,4 3 0,3-2-57,1 2 1,6-4-41,4 4 0,3-3 32,1-2 0,1-5-23,-1 0 1,2-4-27,3 4 0,10-8-152,9-1 1,3 0-131,2-5 1,-6 3 83,-4 2 1,-4 0-202,-5-1 1,-5 8 114,-9 2 1,-9 3-246,-5 2 1,-7 2 147,2 3 1,-4 2 297,-1 8 0,-6-1 0,-8 6 0,-8 3 0</inkml:trace>
  <inkml:trace contextRef="#ctx0" brushRef="#br0">8901 2644 6007,'0'10'270,"0"-1"1,0-4-134,0 4 1,1 1-69,4 4 0,-3 0 108,2 1 1,-2-1-94,-2 0 0,5 2 48,-1 3 0,1-2-26,-5 7 0,5 0-11,0 4 0,-1 5-150,-4 0 0,5 8 141,0 2 1,0 1-231,-5 8 1,1 2 54,4 8 1,-3-7-162,2 7 1,3-7 200,-3 6 1,3-2 77,-3-2 0,0 1-17,5 4 1,-6 3 16,2 6 1,-4-10 24,-1 1 0,5-7 166,0 7 1,4-4 28,-4-1 0,0 0-106,-5 0 1,5 1-153,-1 4 1,6-8 104,-5 2 1,1-7-220,-1 4 0,-2-8 75,6 3 0,-4-4-59,5-1 1,-7-1 161,1 1 1,3-2 133,-3-3 0,6 3 14,-5-3 0,1 3 32,-1 2 1,-4-1-204,4 1 1,-3 0 118,-2-1 1,4-1-207,1-3 0,0 2-4,-5-7 0,0 5 42,0-5 1,1 5-33,4-5 0,-3 5 64,3-5 0,-4 0 22,-1-4 1,2-1-39,2 1 1,-2-1 83,3 0 0,-2-1-64,2-3 0,-4 3-23,4-4 0,-2-2-162,2-2 0,-2 1-692,6-1 0,-5 0-477,2-4 726,-6-7 609,-6-8 0,-2-21 0,-6-9 0</inkml:trace>
  <inkml:trace contextRef="#ctx0" brushRef="#br0">8929 2730 7282,'0'-10'-496,"0"1"0,0-1 457,0-4 1,0 4 264,0 1-205,0 6-40,0-4 42,0 7 174,0 0-125,0 7 5,0-6 60,0 12 0,0-10-94,0 7 1,0-6 12,0 6 1,0-1-9,0 6 1,0-4 34,0 3 0,5-3-21,0 8 1,-1-3-239,-4-2 1,2 2 59,3 3 1,-4-4-66,4 4 0,-3-8-270,-2-1 451,0-1 0,6-1 0,2-1 0</inkml:trace>
  <inkml:trace contextRef="#ctx0" brushRef="#br0">8958 2573 6986,'0'30'-185,"0"3"0,0 4 266,0 5 1,0 7-129,0 3 0,0 2 114,0-2 1,0 2-68,0-7 0,0 7 0,0-3 0</inkml:trace>
  <inkml:trace contextRef="#ctx0" brushRef="#br0">12583 4507 8096,'-8'0'-970,"2"0"1648,6 0-386,0 0 1,0 6-167,0 3 1,0 6-5,0 4 1,5-2 2,-1 7 1,6-5-3,-5 4 0,4 1 16,-4 4 1,0 6-4,-5-1 1,4 3 18,1 2 1,0-3 21,-5 12 1,1-4-55,4 9 1,-3 0 150,2 5 0,0-2-62,0-3 1,-2 4-34,3-4 1,-4 3-58,-1 2 0,5-5-86,0 0 1,-1 0-56,-4 5 1,5-6 94,0-4 0,1-4 61,-1-5 0,-3 1-40,2-6 1,-2 2-35,-2-2 1,0-8 33,0 4 0,1-4-115,4 4 0,-3-1 0,3 0 1,-4-5-190,-1-4 0,0-4-1087,0 0 584,0-1-1012,0-6 677,0-2 1045,0-25 0,0 2 0,0-18 0</inkml:trace>
  <inkml:trace contextRef="#ctx0" brushRef="#br0">12668 4464 8193,'0'-10'0,"0"1"-615,0 6 573,0-3 961,0 6-749,7 0 1,1 0-72,6 0 0,6 0 178,4 0 1,5 1-126,4 4 0,3-4 5,7 4 1,6-3-12,3-2 1,-2 0-197,2 0 0,-6 0 121,2 0 1,-4 0-241,-1 0 0,-1-5-18,1 0 0,-5 1-45,0 4 1,0 0 7,4 0 0,1 0 123,0 0 1,-5 0 63,-1 0 1,-7 4-45,-1 1 0,-2 4 251,-8-4 1,4 2-62,-4-3 0,0-1 446,-4 7-275,5-7 0,-1 5-133,0-3 0,0-4-56,-10 4 1,4-3 28,1-2 0,0 0-162,1 0 1,0-5 72,4 0 1,-7 0-65,2 5 0,-3 0 68,3 0 0,-5 0-7,1 0-9,-1 7 0,1-1-2,-1 4 0,-5 2-2,0-2 24,-2 2 1,-2 2-43,0 1 0,5-1 29,-1 0 1,1 0-46,-5 1 1,2-1 33,2 0 0,-2 2 9,3 3 0,1-2 43,-1 7 1,0 0 6,-5 4 0,0 0 7,0 1 1,0-1-39,0 1 1,0 5-6,0 4 0,0 3 12,0 2 1,0-2 45,0-3 1,0 3-28,0-3 0,0 1 41,0-1 0,0 3 15,0-3 1,1 3-81,4 2 0,-2 1 83,6 4 1,-5-2 96,0 6 1,-2-2-319,-2 2 1,0 2 83,0-7 0,0-1-195,0-8 1,0 2 43,0-7 1,5 5-191,-1-5 1,3 0 28,-2-5 0,-4-4-76,4 0 1,1-7-1352,-1 2 1748,0 3 0,-5 0 0,0 7 0</inkml:trace>
  <inkml:trace contextRef="#ctx0" brushRef="#br0">12697 6127 8275,'-14'0'0,"-1"0"514,1 0-268,6 0 111,2 0 0,8 0-59,2 0 0,6 2 78,9 3 1,4 1-129,11 3 0,0 2 19,14-6 0,1 5-86,17-6 1,0 1-281,6-5 0,-1 0 116,0 0 0,-7-1 115,-2-4 0,8 2-230,1-7 0,3 2 64,-3-1 1,-11-2-32,-3 6 1,-11 0-117,-4 5 0,-5 0-103,-9 0 1,-6 0-122,-3 0 1,-8 0-175,-1 0 1,-7 2-1154,2 3 1732,-4-4 0,-7 12 0,-2-5 0</inkml:trace>
  <inkml:trace contextRef="#ctx0" brushRef="#br0">12228 5232 8343,'-15'-10'-74,"1"1"-62,0-1 963,0-4-139,0 6-548,6 2 1,1 9 58,7 6 1,0 2-188,0 13 0,0 0 33,0 4 1,5 1-74,0-1 0,4 1 57,-4-1 0,5-6 31,-6-3 0,6 2-170,-5-2 1,4 0-21,-4-5 40,-1 0 0,-4 0 104,0 0 0,-1-1 169,-4-3 1,-1 2-163,-4-2 0,-7 1 8,3-2 0,-4-1-39,4-3 1,0-4 58,0 4 1,0-5-409,-1-5 0,0 2 116,-4-6 1,3 1-354,-3-2 1,3-4 63,2 0 0,0 0 532,-1-5 0,7-3 0,2 0 0</inkml:trace>
  <inkml:trace contextRef="#ctx0" brushRef="#br0">12057 5217 8334,'10'-6'121,"-1"-3"1,-1 1 211,1-2 0,4 1 160,-3-5 0,8 4-161,6 1 1,3 4-326,1-5 0,6 7 107,-1-2 1,6 4-795,-1 1 0,3 0 220,2 0 460,-7 6 0,5 8 0,-4 9 0</inkml:trace>
  <inkml:trace contextRef="#ctx0" brushRef="#br0">13365 6383 8135,'-8'6'-142,"-4"2"1,10 11 325,-3 0 1,4 0 372,1-5 0,0 1-328,0-1 0,1 5-247,4 0 0,3 0 112,6-5 1,0 0-23,1 0 0,-1 1-84,0-1 8,0-6 0,-4 3 61,-1-6-58,-6 6 16,4-3 1,-7 1 38,0 0 0,-7-4-40,-2 5 1,-10-6 29,-5 6 1,2-1-126,-2 6 1,1 0-110,-6 4 0,1-3-217,-1 3 1,1-3-322,0-2 1,1-6 26,3-3 701,-3-4 0,5-1 0,-6 0 0</inkml:trace>
  <inkml:trace contextRef="#ctx0" brushRef="#br0">13322 6369 8135,'15'-14'0,"4"4"237,0 1 0,4 1-95,-4-2 0,8 3 556,2 2 0,1 2-771,7-7 0,1-1 73,5-8 0,0-3 0,-1-6 0</inkml:trace>
  <inkml:trace contextRef="#ctx0" brushRef="#br0">12640 4407 8410,'-14'6'-1086,"0"-4"944,-1 4 1,7-7 382,4-4 1,2 2-104,2-7 1,2 1 6,2-5 0,4-1-78,7 1 0,4-2-90,-1-3 1,8 2 66,-3-7 0,6 1-105,4-6 1,10-4-52,9 0-146,9-7 0,-1 4 231,7-7 1,-6-1 36,-27 21 0,-1-1 0,22-20-154,2-4 0,-3-1 111,3 2 1,-24 21 0,1 0-26,2 2 1,0 0-1,0 0 1,0 1 134,31-20 0,-31 20 0,0-1 84,-2 1 1,-1-1 0,3-5-1,0-1-6,-2 2 1,-1-1 0,2 0 0,1 0-88,1 2 0,2 2 1,-3 0-1,0 1-28,2 2 0,0 1 0,30-20 93,-2 3 0,-12-1-312,-2 5 0,-6 0 252,-3 0 0,-1 4-122,1-3 0,-7 3 81,-3 2 0,-3 7 13,-1 7 0,-12 1 42,-3 9 36,-9-7 691,2 9-743,-7-4 0,-2 11 110,-3-1-51,4 1-756,-6-5 208,7 0 0,7-5-604,2 1 1022,10-1 0,3-2 0,7 0 0</inkml:trace>
  <inkml:trace contextRef="#ctx0" brushRef="#br0">14119 4521 7205,'0'-8'47,"0"0"187,0 3 1,6 2 107,3-6 0,10-1-394,5-4 0,5-2 48,4-3 0,3-3-47,7-6 1,-1-1 93,1 1 1,0-7 93,-1-3 0,3-3-361,2-2 1,7-1 303,-22 20 0,2 1 0,-1 0 0,0 0-10,5-3 0,0 0 1,-3 2-1,-2 0 154,1-2 0,-2 0 0,27-19-93,-2-3 1,-2 4-198,-8 1 0,13-4-22,2-1 0,-27 24 0,1 1 63,0 2 1,-1-1-1,2-1 1,-1-3-40,-5 1 1,0-2 0,24-22 32,-8 2 1,-9 6 55,-5 8 0,-4 0-14,-6 9 1,-2 8 106,-7 2-174,-6 3 3,-2 3-639,-6 2 834,-6 6-697,-2 0 555,-6-7 0,6-1 0,2-6 0</inkml:trace>
  <inkml:trace contextRef="#ctx0" brushRef="#br0">14787 2971 8072,'-14'0'0,"-1"0"0,6-1-151,-1-4-22,7 3 1,-1-6 250,8 4-28,4 2 0,13-4-20,2 6 1,11-2-8,4-3 0,3 4 50,1-4 0,1 4-21,0 1 1,-1 0-3,1 0 0,1 0 8,4 0 0,4 0-99,9 0 1,-1 0-58,7 0 0,-12-7 157,2-2 0,-10 1 28,1-2 1,-6 3-45,-4-3 1,2-3-23,-7 4 1,-6 3 21,-8 1 0,-4 3-189,0 2 0,-6 0 96,1 0-308,-7 0 113,-3 7 0,-8 1 245,-6 6 0,-1 0 0,1 0 0</inkml:trace>
  <inkml:trace contextRef="#ctx0" brushRef="#br0">15995 2971 7567,'0'-8'-961,"0"2"1358,0 6-14,0 0 0,-4 6-256,-1 4 1,0 2-56,5 3 1,0-1 36,0 0 1,0 5-116,0 0 0,0 6 57,0-1 0,-1 9-43,-4 5 0,3-2 65,-2 2 0,0 5-27,0 4 1,2 5 35,-3-4 0,2-1-1,-2-4 1,4 4 102,-4 1 0,4 4-61,1-5 0,0 7-33,0-2 0,0 5-147,0 4 0,0-2 60,0 3 1,0-4 90,0-1 1,-5-2-119,0-3 1,0 4-17,5-4 0,0-5-198,0-4 0,0-2-387,0-8 1,0 0 74,0-4 550,0-7 0,0-2 0,0-6 0</inkml:trace>
  <inkml:trace contextRef="#ctx0" brushRef="#br0">14446 5999 8065,'-8'8'328,"3"-3"-388,10-10 1,-2 2-68,6-6 0,1-1 185,4-4 1,0 0 28,1-1 0,5 0 18,4-4 0,3-3 49,1-7 0,8-1-97,7-3 1,8-5-346,10-9 1,1-4 310,-31 23 1,-1-1-1,4 0 1,-1 0-7,-5-2 0,1 0 0,4-1 0,0-1 4,0-2 1,0-1 0,5 0 0,2 0-214,2-2 0,1 0 1,0 1-1,-1 0 304,3-4 1,0 1 0,-2 6 0,-2 0-53,-2 0 1,-2 2-1,-3 5 1,-2 2 161,16-18 0,-1 7-74,-9 7 0,-5 7-333,-4 3 9,-1 3 1,-12 4-147,3 2 1,-5 2 130,-4 4 1,-3 1-109,-2-7 0,-3 5 542,2-4-243,-2 6 0,-15-10 0,-2 5 0</inkml:trace>
  <inkml:trace contextRef="#ctx0" brushRef="#br0">15654 5416 7626,'0'-14'312,"0"0"261,0 0 1,0 0-375,0-1 0,-5 1-380,1 0 0,-7 0 85,1 0 1,-2 4 151,-3 1 1,0 5-188,-4 0 0,-2 4 70,-3 4 1,2 4 139,3 7 0,5-1-39,0 0 1,1 5 61,8 0 0,1 5-83,4-5 1,0 4 27,0-4 1,8 2 75,6-2 0,2-2-54,7 7 1,-4-5 2,5 4 0,-2-4 3,2 5 1,-4-2-126,-5 2 1,-1 3 51,0-4 0,-6-1-35,-3 2 1,-4-2 56,-1 2 0,-6-3-7,-4-7 1,-4 0 0,-5 0 1,3-6-4,-3-3 0,-1-4 187,1-1 0,-5 0-104,5 0 0,0-6 159,5-3 0,1-6-151,4-4 0,3-3-157,6-6 0,6-7 66,3-3 0,10-3-142,5-2 0,3 1-460,1-1 1,6 2 267,-1 3 1,-2 3-571,-7 7 0,-3 6 889,-7 3 0,0 3 0,0 2 0</inkml:trace>
  <inkml:trace contextRef="#ctx0" brushRef="#br0">14318 6113 7999,'-15'0'280,"8"0"-268,0 0 0,9-2 129,3-2 0,-1-4 101,11-6 0,2-2-106,11-3 1,2-8-143,4-6 1,-3-7-344,7 2 1,0-1 116,5 1-4,-1-3 0,1 11 0,0-5 0</inkml:trace>
  <inkml:trace contextRef="#ctx0" brushRef="#br0">20019 2914 8267,'0'-8'-111,"0"2"466,0 0-181,0 4 1,2-4 118,2 6 0,-2 2-81,3 2 1,1-1 146,-1 7 1,4-1-223,-4 6 1,0 0 99,-5 4 0,4 0-204,1 10 0,0-2 119,-5 10 1,0 3-84,0 7 0,0 5 97,0 10 1,0-2-173,0 6 1,0-6 125,0 2 0,0 3-390,0 1 1,5 2 349,-1-2 1,1 4-3,-5-4 0,5 4 94,0 1 1,-1-5-77,-4 1 1,0-6 106,0 6 1,0 0-117,0 9 0,0-9 110,0-1 0,0-6-77,0-3 0,0-2-184,0-3 0,0-3 76,0-6 1,0 0-70,0-1 0,0-5 130,0-4 1,0-3-22,0-2 0,0-1-98,0-3 0,0-4 298,0-6 1,0-4-1238,0-1 502,0-5-739,0 2 1,0-9 1221,0-7 0,0-12 0,0-14 0</inkml:trace>
  <inkml:trace contextRef="#ctx0" brushRef="#br0">20190 2886 8213,'-7'-14'-567,"-2"0"0,3-1 616,1 1 1,-2 0 450,3 0 0,-1-2-123,5-3 1,0 8 759,0-3-393,0 3-558,6-4 0,2 7 96,6 4 1,7 2-5,3 2 1,4 2-174,5 2 0,4 0 143,5 5 0,1-4-170,0 4 0,1-6 38,3 2 0,-3-3-91,4-2 0,2 0-14,2 0 0,4 0 31,1 0 1,0 0 102,-1 0 0,0 0-23,-4 0 1,-3-5 57,-7 0 0,1-4-50,0 4 1,3-6 132,6 2 0,0-4-111,9-1 1,1-1-4,-5 1 0,1 0 96,-10 0 0,-2 6-12,-9 3 0,3-1-152,-7 1 0,0 0 126,-4 5 0,-1 0-260,1 0 0,-1 0 139,1 0 1,4 0-131,0 0 0,2 0 138,-2 0 0,-3-6-152,3-3 1,-8 2 48,-1 3 1,-2-3-9,2 2 0,-4-1-65,-5 1 1,-6 4 97,0-4-230,-5 4 224,2 1-37,-6 6 121,0 2 12,0 6-95,0 0 1,0-4 8,0-1 0,0-4-99,0 4 1,0-4 89,0 5 1,0-6-44,0 6 0,0-1 27,0 5 0,0 1-20,0-1 0,0 2-5,0 3 0,0 1 1,0 4 1,-5 3 0,0-4 0,1 3 9,4-3 1,0 4-44,0-3 1,-2 4 47,-3 6 0,4-4 17,-4 3 0,4 3-14,1 2 1,0 1 5,0-1 1,0 10-26,0-1 1,0 2 94,0 3 1,0-6-49,0 1 0,0 2 13,0-1 1,0 4 85,0-5 0,4 5-63,1-4 1,1 6 93,-1-2 0,-3 1-69,2-1 0,3 4 170,-3-4 1,3 3-369,-3 2 1,-2 8 165,3 6 1,1 6-92,-3-34 0,-1 0 0,1-1 0,-1 1-114,-2 0 0,0-1 1,2 0-1,0 0 3,0-2 1,1 0 0,2 4 0,0-1-106,-3-2 1,0-1-1,3 2 1,1 0-49,4 29 0,1-3 115,-2-11 0,4-7 0,-4-3 1,-1-2-22,2-3 1,-7-1 141,2-3 0,1 2-326,-1-7 0,0-1-980,-5-9 499,-7 4 1,4-13 879,-6 1 0,-1-8 0,-4-7 0</inkml:trace>
  <inkml:trace contextRef="#ctx0" brushRef="#br0">20119 5132 8382,'-8'14'494,"1"1"-404,7-1 0,0 0 9,0 0 1,0 0 102,0 1 0,0 5-2,0 4 1,5 3-25,0 1 1,4 1-33,-4-1 1,6 0-155,-1 1 0,-3-1 98,3 1 0,-2-2-152,1-4 0,4 3 61,-4-7 1,-1-1-27,2-3 1,-5-3-88,4-2 52,-6 2 101,10-10 0,-10 9 84,6-6 112,1 0 1,4-5-112,0 0 1,1 0 141,-1 0 0,5 0-90,0 0 0,6 0-32,-1 0 1,4 0 9,5 0 0,-3-5-136,4 0 1,0-6-9,-1 2 0,9 1-117,0-2 1,2 2-28,9-1 1,-1-4 108,5 4 0,-1 1 63,1-2 1,-1 7-33,-4-2 0,3-1 76,-3 1 1,5-4-139,5 4 0,2 0 306,7 5 0,1 0-87,-1 0 0,-11 0 140,-3 0 0,-4 0 74,4 0 1,5 0-176,-1 0 1,7 0-25,-1 0 1,-4 0 20,-2 0 1,-13 0-287,-6 0 0,-4 0 57,0 0 1,-3 0 80,-7 0 0,-4 2 58,0 3 1,-5-4-20,5 4 1,-7-3-151,2-2 1,-3 0 82,-2 0 0,-5 0 58,1 0 1,-5-5 46,4 0-430,-6-6 1,4 3-254,-7-6 0,0 4-484,0 1 0,-7 1 384,-2-1 657,-4 2 0,-1 1 0,0-2 0</inkml:trace>
  <inkml:trace contextRef="#ctx0" brushRef="#br0">19792 3796 7966,'-15'0'0,"1"0"-121,0 0 0,0 0 80,-1 0 1,1 1 780,0 4 0,-2 5-295,-3 9 1,2 3-229,-7 6 0,0 7-148,-4 3 0,4 3 91,1 1 1,1 3-29,-2 2 1,3-1 47,7 6 0,5-5-26,-1 6 0,7-6 19,-2 5 1,4-6-216,1 1 1,1-9-23,4-5 0,3-4-22,6-6 1,0-7 15,1-6 0,-1-7 96,0 2 0,0-10-24,0-5 0,-1-4 12,-3-5 1,1-3-70,-7-6 0,1-7 70,-5-3 1,-2 3-186,-2 2 1,-10 3-14,-10 2 0,-3 6-28,-1 3 0,-1 4-112,1 6 0,-1 3 88,1 6 1,1 6-118,3 3 0,5 6-147,10 4 499,2 3 0,14 6 0,1 1 0</inkml:trace>
  <inkml:trace contextRef="#ctx0" brushRef="#br0">21569 5843 7727,'-8'0'724,"0"0"184,3 0-262,4 0-432,-12 0 0,5 5-41,-6-1 1,0 14 40,-1 1 1,0 3-139,-4 6 0,1-1 61,-5 11 1,4 0 10,-5 5 0,7 4-71,-2 0 1,4 2 77,6-1 0,1-9-178,3 4 0,4-8 45,-4 3 1,5-12-132,5 3 1,3-12-51,6-3 1,2-1-21,3-8 1,-2-2 93,7-8 0,-5-7 10,4-7 1,-1-11-125,2 1 1,-3-4 12,-7 0 0,-6 6 90,-3-6 1,-5 12 9,-5-2 1,-11 7-196,-12 6 1,-7 4 42,-8 6 1,5 13-72,0 6 0,2 1-16,-2 4 325,3 0 0,7 10 0,-1 3 0</inkml:trace>
  <inkml:trace contextRef="#ctx0" brushRef="#br0">20844 6952 8036,'-15'0'167,"1"0"1,-6 3-223,-4 6 1,2 4-21,-2 16 0,0-1 158,-4 15 0,-7-2 202,-3 11 0,2 2-1579,-2 7 1499,7-2 0,-7 8-26,9-5 1,4-5 326,11-5 0,6-8-249,3-1 0,3-7-69,2-7 1,7-4-228,2-6 1,5-2-50,5-12 1,2 0-39,3-5 0,1-8 844,-6-6 1,0-7-711,-5-7 1,0-1-271,1 1 1,-3-4 55,-2 4 1,-4-4-73,-6 9 0,0 2 72,0 2 1,-6 8-310,-4 2 1,-2 5-207,-3 0 143,-5 2 1,4 2 577,-3 0 0,10 0 0,2 0 0</inkml:trace>
  <inkml:trace contextRef="#ctx0" brushRef="#br0">20773 7321 8036,'20'15'-72,"2"0"35,7 4 1,1-1 730,3 5 0,-2-5-218,7 1 1,-6 1-461,1-1 1,-3 0 62,-1-5 1,-1-4-751,0-1 1,-4-4 370,0 5 0,-7-7-988,2 2 1288,-9-4 0,2 5 0,-4 2 0</inkml:trace>
  <inkml:trace contextRef="#ctx0" brushRef="#br0">21100 7293 8036,'-8'-6'208,"-5"4"1,11-3 360,-2 10 1,2 3-241,2 6 1,-5 7-71,1 2 0,-9 6-344,-1 4 1,-2 2 125,-8 3 0,2 1-52,-2-6 1,-1 1-177,6-6 0,0 0-159,5 1 1,1-7-571,4-3 0,3-8 916,6-2 0,6-12 0,2 2 0</inkml:trace>
  <inkml:trace contextRef="#ctx0" brushRef="#br0">21583 7037 8008,'-6'-8'14,"-1"8"238,-2 10 0,-4 4 417,4 5 1,-9 5-525,-1 9 1,-4 3 33,4 7 0,-2-1 11,2 1 1,5 1-1,0 4 1,1 1-134,8 3 1,1-3 122,4-7 0,0-1-291,0-3 0,0-8-48,0-6 1,0-11-214,0 1 217,0-9 1,4-1 106,1-8 1,5-11-116,-6-8 0,6-3 61,-5 3 0,-1-7-307,-4 6 0,5-4 101,0 9 1,0 0-91,-5 4 0,-2 6-457,-3 0 149,4 5 706,-12-2 0,11 6 0,-10-6 0,4-2 0</inkml:trace>
  <inkml:trace contextRef="#ctx0" brushRef="#br0">21640 7321 8008,'9'10'0,"1"-1"118,-1 1 0,5 4 37,1 0 1,-1 1 438,0-1 0,0 0-404,1 0 0,-1-4-405,0-1 1,2-1-271,3 2 1,-3 1 159,3-7 325,-4 1 0,0 1 0,-1 2 0</inkml:trace>
  <inkml:trace contextRef="#ctx0" brushRef="#br0">21867 7250 8008,'0'-9'-67,"0"-1"28,0 7 307,0-3 0,-6 8 431,-3 2 0,1 6-781,-2 9 1,5-2 49,-4 7 1,-1-1-357,-4 6 0,5-1 198,-1 1 0,2-2-395,-1-4 0,1 3 87,3-7 498,4 6 0,-6-9 0,7 4 0</inkml:trace>
  <inkml:trace contextRef="#ctx0" brushRef="#br0">22137 7037 8008,'8'14'78,"-1"8"39,-7 7 1,0 1 538,0 8 1,-2 6-135,-3 8 1,-3 5-115,-6 5 1,0-4-337,0 4 1,1-5-305,4-5 0,-4 1-1085,4-5 0,2-9 1317,3-10 0,-4-1 0,0-6 0</inkml:trace>
  <inkml:trace contextRef="#ctx0" brushRef="#br0">21299 7492 7978,'0'-8'-197,"0"2"502,6 0 0,3 4-121,10-3 1,-1-1-13,5 1 1,6-1-207,4 1 0,5 4 102,-5-4 1,-1 3-72,-9 2 0,3 7 12,-7 2 1,-7 4-106,-7 1 1,-3 8 121,-2 6 0,-8 1-26,-6 4 1,-7 2-156,-7-2 1,-6 5 56,1-5 0,-2-5-1221,2-4 1319,3-7 0,-5 4 0,7-7 0</inkml:trace>
  <inkml:trace contextRef="#ctx0" brushRef="#br0">6740 8246 8303,'0'-15'-431,"-5"6"172,0-1 1209,0 7-473,5-3 1,7 14-77,2 6 1,4 7-16,1 7 1,0 8-54,1 7 1,-1 6-240,0 8 1,-5 0 108,1 0 0,-2-1-553,1 1 1,4-5 248,-4 0 0,2-6-292,-1 2 1,-4-9-125,-6-1 0,0-6-391,0 1 0,0-9 908,0-6 0,-6-2 0,-2-1 0</inkml:trace>
  <inkml:trace contextRef="#ctx0" brushRef="#br0">6669 8871 8290,'14'21'-444,"0"-4"239,0 7 1,0-1 1327,1 6 0,-1 4-429,0 0 0,0 7-223,1-2 0,-1-4-105,0-1 1,0-4 22,0-5 0,2-10-190,3-9 1,3-5 71,7-5 1,-1-9-694,1-10 1,5-14 333,4-5 0,2-14-1029,-2 1 1,1-11 1116,-6 1 0,7-4 0,-4-1 0</inkml:trace>
  <inkml:trace contextRef="#ctx0" brushRef="#br0">5247 10179 8210,'-7'-8'502,"6"2"-284,-5 6 0,6 8-91,0 6 1,4 2 70,1 7 0,1 1-83,-1 4 0,1 2 191,4 4 0,4 2 70,0 7 0,-4 4-113,4 0 1,-3 6 65,3-6 1,-6 8-23,-3 2-106,-3 0 0,-2 11-300,0-7 1,0 6-27,0-6 0,0-4-216,0-5 0,0-11 200,0 2 1,0-10-401,0 0 0,0-9 217,0-5 0,0-8-412,0-1 1,0-9 154,0-1 1,0-12-25,0-12 673,6-9 1,-5-4 0,6-5 0</inkml:trace>
  <inkml:trace contextRef="#ctx0" brushRef="#br0">5417 10222 8210,'19'-10'-294,"0"1"0,7 4 41,-3-5 0,6 6 370,4-6 1,8 5 111,6-4 0,7 6 278,-2-2 1,-1 4-115,1 1 0,-5 0-192,5 0 0,-6 0-142,2 0 0,1 0 77,-2 0 1,0 0-180,-4 0 0,-7 6 60,-2 3 0,-6 4 19,-4 1 1,-4 0-45,-6 1 0,-1 5-109,-3 4 0,1 0 23,-7 4 0,1-1 50,-5 11 0,0 1 17,0 9 1,0-3 19,0 8 1,0-3 63,0 2 0,0 8-53,0-3 0,0 5 10,0-1 0,0 2-326,0 4 1,0-1-66,0-9 1,0-3-247,0-12 0,0-5 263,0-4 1,-2-5 359,-2-4 0,2-7 0,-3-2 0,4 2 0</inkml:trace>
  <inkml:trace contextRef="#ctx0" brushRef="#br0">5616 11558 8104,'21'0'314,"3"-5"157,9 0 0,5-4-376,9 4 1,-3-6 57,4 2 1,-1-2-126,-4 1 1,4-2 120,-4 2 0,0 2-470,4-1 0,-3 6 118,-1-2 203,-7 3 0,5 2 0,-4 0 0</inkml:trace>
  <inkml:trace contextRef="#ctx0" brushRef="#br0">5403 11928 8175,'-8'-8'-462,"2"1"1,6 14 1012,0 2 0,0 10-239,0 5 0,5 9 31,-1 5 1,6 9-26,-5 5 0,6 4 195,-2 1 0,-1 6-449,2 3 1,-3-1 156,3 1 1,3-9-163,-4 5 0,-1-9 129,1 4 1,-4-1-574,5-9 1,-6-1-68,6-8 0,-7-5-1079,2-10 400,3-2 230,-7-13 1,6-5 500,-7-12 400,0-14 0,0-13 0,0-6 0</inkml:trace>
  <inkml:trace contextRef="#ctx0" brushRef="#br0">5517 12112 8175,'22'-20'0,"10"6"276,-4-1 0,10 1-74,0 5 1,9-4 252,5-1 0,2 0-188,-2-1 0,2-4-347,-7 1 0,2-1 108,-1 4 1,2 1 101,7 0 0,-5 6-219,0 3 0,-7 4 127,-3 1 0,-1 1-170,-7 4 0,-6 5 58,-4 8 1,-9 6-73,0 9 0,-3 5 177,-7 10 0,0 2 82,-5 7 1,-2 0 14,-3 0 0,4 0-127,-4 0 0,-1-5-130,1 0 0,-1-5 115,1 5 0,2 0-609,-7 5 0,6-1 269,-6-4 1,1 1-130,-5-5 0,-1-2 85,1-9 1,-6 3 397,-4-7 0,-9 7 0,-4-4 0</inkml:trace>
  <inkml:trace contextRef="#ctx0" brushRef="#br0">5645 13179 8075,'-8'0'812,"14"-7"0,15 6-244,12-4 0,11 3-120,-1 2 1,9-6-164,0-3 1,-1-4-747,1-1 0,2-5 31,7 0 0,2 0 32,4 5 0,-4-1 0,-6 1 0</inkml:trace>
  <inkml:trace contextRef="#ctx0" brushRef="#br0">5503 13690 7965,'0'-7'-1692,"6"18"1613,4 12 1,1 9 63,-2 1 1,4 3 187,-4 7 1,4 11 2,1 3 1,-5-2 246,1-3 0,-2-1-65,1 1-210,4-3 0,-5-8-228,6-3 1,-4-5-144,-1-10 0,-4 1-1027,4-10 760,-6 4 490,4-10 0,-9-7 0,-3-5 0,-2-14 0,-8-4 0</inkml:trace>
  <inkml:trace contextRef="#ctx0" brushRef="#br0">5830 13790 7965,'34'-29'0,"1"3"-279,3 2 0,-2 2-349,-2 3 1,0 5 627,4-1 0,8 3 0,-3 7 0,3 0 384,-4 5 1,-1 2-5,-3 3 0,3-2-488,-3 6 0,-3 2 49,-2 8 0,-8 3-110,-1 7 1,-7 1-7,2 3 1,-9 5-19,-5 9 0,1 4 82,-1 6 0,-1 0 111,-4-1 0,-6-3 0,-3-1 0,-4-5 0,-1 5 0,-11-6 0,-4 1 0,-10 1-341,-4-6 1,-12 11 0,-10-9 0</inkml:trace>
  <inkml:trace contextRef="#ctx0" brushRef="#br0">5815 14714 7965,'2'-14'0,"3"0"0,4 1-313,10 3 0,5-2 385,9 2 1,3-1 367,7 2 1,1-4-286,4 4 1,7-4-256,7-1 1,-5 1-2129,-5 4 2228,0 2 0,-2 7 0,-1 0 0</inkml:trace>
  <inkml:trace contextRef="#ctx0" brushRef="#br0">5815 14856 7965,'-14'0'-1395,"6"2"1116,4 2 1,-3 0 172,3 5 1,-1 2 208,5 8 0,1 3 175,4 7 0,-2-1-14,7 1 1,-5 5-116,4 4 0,-6 8 66,2 1 1,1 9-93,-1 1 1,4 4-345,-4 5 1,0-2 304,-5-7 1,5-2-461,-1-3 0,3-5 101,-3-9 1,0 0-404,5-9 678,-6 2 0,4-15 0,-7-2 0,0-14 0,0-8 0</inkml:trace>
  <inkml:trace contextRef="#ctx0" brushRef="#br0">5887 15140 7965,'34'-34'0,"-4"8"0,4-2 0,2 9 0,2 0 0,3 10 0,2 4 0,5 3 0,5 2 0,-4 0 0,-2 0 0,-4 5 0,-5 0 0,1 6 0,-6-2 0,0 6 0,-4 4 0,-2 4 0,-4 10 0,-2 5-606,-7 10 0,4 2 272,-4 7 1,3 2 133,-7 2 1,-3-1 199,3 7 0,-7-7 0,2 1 0,-5 7 0,-5-2 0,-3 1 0,-6-10 0,3-5 0,-3-3 0,-7-2 0,-4-1 0,-4 1 0</inkml:trace>
  <inkml:trace contextRef="#ctx0" brushRef="#br0">6043 16093 7965,'0'-14'-816,"6"1"677,4 4 1,9-2 103,4 6 0,17 0 123,7 5 0,12-1 355,2-4 1,6 2-471,-6-7 1,-1 1 26,-8-6 0,4-5 0,-6-2 0</inkml:trace>
  <inkml:trace contextRef="#ctx0" brushRef="#br0">6470 16164 7965,'-7'8'3,"4"3"-2,-6-6 1,5 6-281,0-2 0,0 4-335,0 1 0,2 2 614,-3 3 0,-9 3 0,-2 6 0</inkml:trace>
  <inkml:trace contextRef="#ctx0" brushRef="#br0">6242 16790 7965,'0'14'603,"0"0"1,0-3-298,0 3 0,6-1-400,4 11 1,2-2 38,3 1 0,4 3-159,0-7 1,0-2 213,-5-7 0,0-4 0,0-6 0</inkml:trace>
  <inkml:trace contextRef="#ctx0" brushRef="#br0">4806 10065 8204,'-14'0'246,"6"2"16,3 3 1,-1 2-186,1 8 0,-4 7 108,4 6 0,-1 2-208,1 8 1,-1 5-187,-4 4 1,-1 5 140,6-4 1,-1 4-151,1-5 0,4-4 105,-4-5 1,3-8-254,2-2 0,0-1 108,0-8 1,2-5-294,3-4 551,3-7 0,12-9 0,2-10 0</inkml:trace>
  <inkml:trace contextRef="#ctx0" brushRef="#br0">4920 10392 8204,'-5'11'512,"0"3"1,-6-1-164,2 11 1,2 0-231,3 4 1,1 0 88,-2 1 0,3-2-99,-3-4 1,10 3 113,5-7 1,4-2-361,5-8 1,-2-2-83,7-7 0,0-2-105,4-3 1,-6-7 125,-3-7 0,-3-11-159,-2 1 1,-1-7 105,-4 3 1,-2-5 94,-7 5 1,-8 1 132,-7 9 1,0-1-115,-9 10 1,0 3 44,-4 11 1,4 1 11,0 4 1,6 11-228,-6 12 1,8 4-310,2 10 616,0-8 0,6 13 0,-7-11 0</inkml:trace>
  <inkml:trace contextRef="#ctx0" brushRef="#br0">4863 12283 8215,'0'14'54,"0"0"1,0 7 528,0 3 0,0 7-136,0 2 0,0 10-467,0-5 0,0 11 28,0-6 1,0 2-437,0-2 0,-2-5 225,-2 0 1,2-7-340,-3 3 1,4-11-393,1-4 934,0-9 0,0-4 0,0-6 0</inkml:trace>
  <inkml:trace contextRef="#ctx0" brushRef="#br0">5076 12368 8215,'-6'21'399,"4"3"-337,-2 9 0,-3 3 928,2 7 0,1 4-364,4 0 0,0 1-46,0-6 1,1 0-222,4-5 0,5-3-151,8-11 1,1-4-448,10-9 1,-4-12 209,8-12 1,-3-10-562,-1-14 1,-1-4 334,1-10 0,-7-4-626,-3 4 1,-5 3 186,-5 2 1,2 4-475,-6 5 1168,0 10 0,-5 1 0,0 5 0</inkml:trace>
  <inkml:trace contextRef="#ctx0" brushRef="#br0">11261 9809 8186,'-8'0'740,"2"2"-433,6 3 0,0 7 176,0 7 0,0 11-76,0-1 1,0 5-199,0 4 1,0-4-9,0 8 0,0 1-120,0-1 0,0 9-127,0-8 1,0 7 117,0-2 0,0 4-488,0-5 1,0-4 207,0-5 1,0-11-288,0 1 1,4-14 180,1 0 0,0-10-1377,-5-4 1691,6-13 0,-4-22 0,4-9 0</inkml:trace>
  <inkml:trace contextRef="#ctx0" brushRef="#br0">11304 9809 8146,'20'-14'-270,"-3"1"-144,7 4 1,-5 3 1010,5 6 1,0 0-184,4 0 0,0 0-329,1 0 1,-1 6 9,1 3 1,-1 6-18,1 4 1,-1-2 15,0 7 1,-4 1-167,0 8 1,-8-1 15,-2 6 0,-2 1-104,-7 9 1,0-4-378,-5 3 1,0 2 223,0-1 1,-6 0-36,-4 0 1,-4-4-83,-5 3 237,-3-2 0,-7-3 1,1 1-1</inkml:trace>
  <inkml:trace contextRef="#ctx0" brushRef="#br0">11275 10762 8104,'14'8'0,"7"-2"82,3-6 1,2-2 105,3-2 1,4-4 346,0-6 1,7-1-691,-2 1 0,3 2-100,1 2 255,1 4 0,0-1 0,-1 0 0</inkml:trace>
  <inkml:trace contextRef="#ctx0" brushRef="#br0">10948 9994 8259,'-13'-14'10,"4"0"1,-4 4 99,4 1 0,1 6 111,-2-2 1,6 2-111,-6-2 0,6 3-178,-6-2 182,7 2-135,-3 2 242,6-6-251,0 4 1,0-6 44,0 4 1,1 2-16,4-3-85,-4 4 98,6 1-102,-7 0 0,1 1 150,4 4-276,-3-3 0,4 5 52,-6-2-804,0-3 966,0 4 0,6-6 0,2 0 0</inkml:trace>
  <inkml:trace contextRef="#ctx0" brushRef="#br0">10777 9994 8048,'-14'0'-622,"0"6"0,5 1 557,-1 2 1,7 4 455,-2-4 1,4 4-106,1 1 0,0 5-111,0 0 1,0 6 80,0-1 1,1 3-88,4 1 1,3 2-193,6 4 0,0-4 135,0 3 1,1-3-118,-1-2 0,-5-1 82,1-3 0,-1-5-477,6-10 82,-8 4 99,0-12 125,-7 6 1,-3-7 62,-7 0 0,-1 6-205,-13 4 1,-1 2 123,-8 2 1,-2-1-280,-3-4 1,-1 3 93,6-8 1,-1 1 296,6-5 0,-7-13 0,-1-2 0</inkml:trace>
  <inkml:trace contextRef="#ctx0" brushRef="#br0">10763 10065 8049,'24'-5'-183,"0"1"0,-7 1 330,2 7 1,-3-1 431,-2 7 1,0-1-452,0 6 1,-4-1-330,-1 0 0,1 0-632,4 1 0,2-1 833,3 0 0,-3 0 0,4 0 0</inkml:trace>
  <inkml:trace contextRef="#ctx0" brushRef="#br0">11446 10890 7868,'0'9'-403,"0"1"1,0-6 2198,0 6-1241,0-1 1,0 6-347,0-1 0,1 0-11,4 0 1,-3 1-153,2-1 0,-2 2 110,-2 2 0,0-2-125,0 3 1,0-3-32,0-2 0,0 0-245,0 1 0,-2-1-616,-2 0 1,-4-1 430,-6-4 1,-1-1-386,1-3 0,-2-4 815,-3 4 0,-3-3 0,-6-2 0</inkml:trace>
  <inkml:trace contextRef="#ctx0" brushRef="#br0">11261 11089 8008,'20'-14'16,"4"-1"1,3 1 100,1 0 1,1-2-3,-1-3 0,1 3 69,-1-3 0,5 4-173,1 0 0,3 8-11,-3 2 0,5-3 0,-3 0 0</inkml:trace>
  <inkml:trace contextRef="#ctx0" brushRef="#br0">10877 11657 8131,'0'15'496,"2"5"-97,2 4 1,-2 9-116,3 5 0,1 8-128,-1 1 0,-1 5 52,-4-4 1,0 7-95,0 2 1,5 0-168,0 4 0,0-4 107,-5-5 0,0 2-421,0-7 1,0-6 188,0-7 1,0-6-136,0-4 0,0-4-27,0-5-790,0-8 1130,0 0 0,0-7 0</inkml:trace>
  <inkml:trace contextRef="#ctx0" brushRef="#br0">11161 11785 8069,'29'-6'0,"-1"5"288,1-4 0,1 3-2,3 2 0,-3 0 27,3 0 0,-3 0-80,-1 0 1,-6 2-195,1 3 0,-2 2-61,2 8 1,1-1-128,-6 0 0,5 5-88,-5 0 1,0 8 170,-5 1 0,-2 7-17,-2 8 0,-4 4-20,-6 0 0,-6 7-300,-4-2 1,-4 2 13,-5-2 1,2 2-127,-7-7 1,4 1 18,-9-6 496,10 1 0,-14-2 0,9-3 0,-2-5 0,-3-3 0,1-2 0</inkml:trace>
  <inkml:trace contextRef="#ctx0" brushRef="#br0">11133 12695 8123,'14'0'25,"7"-4"-7,2-1 1,9-5 103,1 6 0,7-7 196,-2 1 0,-4-3-609,-1-1 1,-2 5 17,-3-1 273,-6 7 0,-1-10 0,-7 6 0</inkml:trace>
  <inkml:trace contextRef="#ctx0" brushRef="#br0">10593 12027 8060,'-15'0'47,"1"0"0,0 0 103,0 0 66,6 0 157,2 0-172,6 6 1,1 4-120,4 9 0,-2-2-14,7 7 0,-3 1-155,3 8 1,3-3 118,-4 4 0,2 0-175,-1-1 1,1-1 72,-7-8 1,3 1-103,-3-6 0,-2 0-226,3-5 291,-10-6 0,-4 3-92,-10-6 1,-4 0-191,-5-5 1,0-2-370,-1-3 758,1-3 0,-7-6 0,-1 0 0</inkml:trace>
  <inkml:trace contextRef="#ctx0" brushRef="#br0">10394 12084 8060,'28'-13'0,"0"4"0,7-2 34,3 6 1,3-4 165,2 4 0,-5 0 41,0 5 1,-7 0-323,2 0 1,-7 6-893,-3 4 973,1-4 0,-2 13 0,-1-3 0</inkml:trace>
  <inkml:trace contextRef="#ctx0" brushRef="#br0">11289 12909 8043,'-14'0'1013,"0"6"-992,6 2 1,2 6 277,6 0 1,0 2-119,0 3 0,0-3-160,0 3 0,6-2 31,3 2 1,3-3-101,-3 3 0,4-3 22,-4-2-127,-3 0 1,6 0-41,-8 0 0,1-4 73,-5-1 1,-6-4-221,-4 5 1,-9-6 85,-4 6 1,-4-2-52,-2 1 1,1 2-97,-1-6 0,1 0 401,-1-5 0,1 0 0,0 0 0</inkml:trace>
  <inkml:trace contextRef="#ctx0" brushRef="#br0">11218 13008 8038,'33'-22'-226,"1"3"0,-9 5 301,3 4 0,1-1 180,-6 6 1,0 1-447,0 4 191,-5 0 0,2 0 0,-6 0 0</inkml:trace>
  <inkml:trace contextRef="#ctx0" brushRef="#br0">10735 13605 7939,'-8'0'261,"2"6"175,6 4 0,1 4-144,4 5 1,-3 8-25,2 6 0,3 2-315,-3-2 1,1 3 98,-5 7 0,0 1 282,0 4 1,0 1-150,0 3 0,0 3-147,0-3 0,5-1-5,0 1 0,-1-6-166,-4 1 0,2-9-760,3-5 1,-2-4 159,6-6 733,-6-9 0,10-1 0,-5-5 0</inkml:trace>
  <inkml:trace contextRef="#ctx0" brushRef="#br0">11119 13591 7939,'14'0'-63,"0"0"0,2 0-63,3 0 1,-3 1 370,3 4 1,1-2 534,-1 7 0,0-1-810,-5 6 0,5 4-8,0-1 0,0 9-105,-5 2 0,-1 4 72,-3 5 1,-3 9-90,-2 1 0,-3 5-82,2 4 0,-4-5-133,-4 0 1,-4-1-91,-6 1 1,-2 2 135,-3-7 0,-3-4 329,-7-5 0,-12 0 0,-3 4 0</inkml:trace>
  <inkml:trace contextRef="#ctx0" brushRef="#br0">10877 14600 7939,'-8'0'668,"21"0"1,4-6-511,16-4 1,4-4-206,1-5 1,7 2-168,3-7 0,2 2-756,-7-2 822,-4 4 1,-10-1 0,-1-1 0</inkml:trace>
  <inkml:trace contextRef="#ctx0" brushRef="#br0">10323 13861 7939,'-15'14'-31,"1"0"1,6 7 0,3 3 0,4 9 621,1 5 1,0 3-136,0 1 0,1-4-415,4 0 0,2-6 73,2 1 0,4-5-322,-4-4 0,5-3 106,5-7 1,-8-1-654,4-4 233,-11-3 232,3-6 1,-9 0-293,-3 0 1,-4-1-61,-10-4 642,3 3 0,-17-10 0,3 4 0</inkml:trace>
  <inkml:trace contextRef="#ctx0" brushRef="#br0">10095 14160 7939,'6'-29'0,"4"2"192,9 4 0,3-3 56,6 7 1,7-4-173,3 4 0,0 0 96,5 5 1,-2 4-356,11 1 0,-2 5 127,2 0 56,-3 2 0,-6 2 0,0 0 0</inkml:trace>
  <inkml:trace contextRef="#ctx0" brushRef="#br0">11033 14643 7939,'-14'14'0,"0"0"153,0 1 0,4 4 313,1-1 0,6 6-68,-2-5 0,3 5-126,2-5 1,7 4-290,2-4 1,8 0 108,2-4 1,7-1-232,-3 0 0,0 0-86,0 0 0,-5 1-73,1-1 0,-4-5 134,0 1 1,-8-5-99,-2 4 0,-10-4-144,-4 4 0,-5-4 106,-5 4 0,-8-4-78,-6 5 0,0-7 135,4 2 0,1-4 243,-1-1 0,6 0 0,-1 0 0,7-6 0,-10-2 0,5-6 0</inkml:trace>
  <inkml:trace contextRef="#ctx0" brushRef="#br0">10834 14998 7939,'0'-14'-307,"0"0"1,7 0 122,2-1 0,5-4 549,5 1 1,3-1-64,7 4 1,6 1-389,3 0 0,4 0-17,6 0 103,-4-1 0,5 1 0,-7 0 0</inkml:trace>
  <inkml:trace contextRef="#ctx0" brushRef="#br0">10891 15439 7939,'-1'8'0,"-4"-3"0,3-4 0,-4 1 0,6 3 0,0-2 0,0 6 0,0 2 0,0 8 0,0-1 0,0 5 0,0 1 0,0 4 0</inkml:trace>
  <inkml:trace contextRef="#ctx0" brushRef="#br0">10863 15823 7939,'-5'14'-119,"0"0"1,-1 1 118,1-1 0,4-5 340,-4 1 0,3-1-70,2 5 0,0 1-651,0-1 1,0 0 57,0 0 323,0 0 0,-6 7 0,-2 1 0</inkml:trace>
  <inkml:trace contextRef="#ctx0" brushRef="#br0">10777 16434 7939,'-9'21'0,"0"2"0,1-2-500,-2-2 1,4 1 78,6-1 0,0 0 421,0-4 0,6 5 0,2 2 0</inkml:trace>
  <inkml:trace contextRef="#ctx0" brushRef="#br0">8659 10293 8517,'-6'-15'-131,"-2"1"96,0 0 1166,-5 6-672,12 2 1,1 14-496,9 6 1,9 2 152,1 7 1,6-4-360,-2 5 0,6-7-5,4 2 1,-3-4 23,3-6 0,-3-1-370,-1-3 0,-6-4 43,1 4 550,-6-10 0,8-3 0,-4-6 0</inkml:trace>
  <inkml:trace contextRef="#ctx0" brushRef="#br0">8986 10193 8480,'-14'6'-325,"0"4"0,-1 3 155,1 1 1,0 2 535,0 3 1,-7 3-249,-2 6 1,-4 5-440,-2 0 0,1 5-232,-1-4 1,-2 2 552,2-8 0,-9 4 0,8-10 0</inkml:trace>
  <inkml:trace contextRef="#ctx0" brushRef="#br0">8616 10350 11220,'0'9'-828,"0"1"0,7-3 529,2 3 1,5 1 549,5-6 0,5-1-594,9-4 1,5-1 97,10-4 0,-3-1 215,7-4 1,-6-2-1,3 4 1</inkml:trace>
  <inkml:trace contextRef="#ctx0" brushRef="#br0">8602 11672 8336,'0'14'0,"2"0"316,2 0 0,4 7-93,7 3 0,-1-2 33,0 1 0,2-4-245,3 5 0,-2-2 78,7 2 0,-5-8-609,5-7 0,-1-1 286,6 1 1,-7-2 233,-3-7 0,-3 0 0,-2 0 0</inkml:trace>
  <inkml:trace contextRef="#ctx0" brushRef="#br0">8844 11757 8273,'-10'2'-391,"1"2"0,-1 6 210,-4 9 0,-5-2 264,0 7 1,-9-1-119,4 6 1,-6-2-179,6-4 0,4 0 51,1-4 1,3-8 36,2 3 125,0-9 0,0 1 0,-1-6 0</inkml:trace>
  <inkml:trace contextRef="#ctx0" brushRef="#br0">8517 11842 8273,'9'2'0,"1"3"0,-1-2 116,6 6 1,0-4 137,4 4 0,10-1-161,9 2 1,3 1-256,1-6 0,6-1-1044,-1-4 1206,1 0 0,-6 7 0,1 1 0</inkml:trace>
  <inkml:trace contextRef="#ctx0" brushRef="#br0">8531 13904 8327,'14'0'0,"1"0"105,-1 0 1,5 4 210,0 1 0,6 11-420,-1-2 86,2 4 0,3-4-753,-1 0 0,-6 0 404,-3 0 1,-3-6 366,-2-3 0,1 3 0,-1 0 0</inkml:trace>
  <inkml:trace contextRef="#ctx0" brushRef="#br0">8744 13761 8327,'0'15'187,"-6"4"117,-3 0 0,-9 7-173,-1 3 1,-4 1-233,4 8 1,-5 4-480,5 6 1,2-5 201,7-6 378,-3 1 0,6-1 0,-8-3 0</inkml:trace>
  <inkml:trace contextRef="#ctx0" brushRef="#br0">8645 15467 8304,'8'15'99,"6"-1"0,2 0 236,7 0 1,6 1-232,4-1 0,0 0-406,-4 0 1,4 0 154,0 1 0,-1-3-114,-9-2 0,4 1-975,-3-6 1236,-4 6 0,1-10 0,-7 5 0</inkml:trace>
  <inkml:trace contextRef="#ctx0" brushRef="#br0">8943 15411 8304,'-11'0'23,"-3"0"0,3 6-23,-8 3 0,2 9 521,-2 1 0,3 11-189,-3-2 1,-2 9-394,3-4 1,-3 1 13,2 0 1,5-4-558,0 3 604,6-3 0,1-8 0,-1-2 0</inkml:trace>
  <inkml:trace contextRef="#ctx0" brushRef="#br0">13849 9639 8084,'0'-21'-336,"0"5"-43,0-3 0,0 8 612,0 2 109,0-1 82,0 3-265,0 0 109,0 26 1,0-1-134,0 15 1,0 3 143,0 2 1,0 3-75,0 2 0,0 4-96,0 0 1,0 1-18,0-6 0,0 1-160,0 0 0,4-2 62,1-3 0,0-3-191,-5-7 0,1 0-82,4 1 1,-3-5-134,2-1-673,-2-5 400,-2 2 227,0-12 0,0-14 458,0-13 0,6-13 0,2-4 0</inkml:trace>
  <inkml:trace contextRef="#ctx0" brushRef="#br0">13991 9525 8084,'14'-8'-380,"0"3"0,0 4 492,1 1 1,4 0-48,-1 0 0,8 0 433,-3 0 1,4 0-101,2 0 1,-1 0-419,1 0 0,-1-5 48,0 0 0,-5-4-125,-4 4 0,-4 0-2,0 5 1,-1 0-34,0 0 0,-5 11 52,1 4 0,-7 10 80,2 3 1,-4 2-35,-1 8 1,-1 2 17,-4 7 1,4-1 90,-4 6 0,-2-6-74,3 1 1,-1-3-289,5-1 1,0-5-131,0 0 1,0-2 416,0 2 0,0 3 0,0-4 0</inkml:trace>
  <inkml:trace contextRef="#ctx0" brushRef="#br0">14005 10463 8102,'14'-6'0,"0"0"-305,1-4 1,0-2 198,4 2 1,5-3 252,9-1 0,-4 0-291,-1 0 1,-1 0-312,-8-1 455,0 1 0,1 0 0,2 0 0</inkml:trace>
  <inkml:trace contextRef="#ctx0" brushRef="#br0">13749 9767 8102,'-19'0'0,"0"0"0,-1 0-31,1 0 1,1 6 147,-5 3 1,0 4-2,0 1 1,1 7 133,3 3 1,1-2-263,-5 1 1,5 1 56,-1 4 1,5 1-16,5-1 0,-3-1 56,8-3 1,-1 1-147,5-6 0,2-1-163,2-9 0,4 2 107,6-6 0,1 0-61,-1-5 1,5-7 101,0-2 0,-2-5-35,-7-5 1,1 3 60,-7-3 1,1 3 27,-5 2 0,-6 0 1,-4-1 0,-2 7 116,-2 4 1,-5 2-84,0 2 0,-5 2-15,5 2 1,0 4-230,5 7 0,6 4 137,3-1 1,4 3-111,1-2 0,12-3 204,7 3 0,13 3 0,4 0 0</inkml:trace>
  <inkml:trace contextRef="#ctx0" brushRef="#br0">14318 10591 8107,'-15'0'-300,"1"0"-137,0 0 1,0 0 522,0 0 0,-1 8 490,1 6 1,0 2-207,0 8 0,0 0-179,-1 4 0,3 0 24,2 1 1,-1-2-54,6-4 0,1 4-180,4-3 0,1-4 102,4-1 0,3-3-234,6-2 0,0-6-23,1-3 1,-1-3-67,0-2 1,0-2 59,0-3 1,-1-3 147,-3-6 1,1 0-126,-7 0 81,1 0 0,-11 1-206,-4 3 0,-4 4 139,-5 6 1,-3 0-358,-6 0 0,-6 2 499,1 2 0,-6 4 0,2 7 0</inkml:trace>
  <inkml:trace contextRef="#ctx0" brushRef="#br0">13820 11615 8012,'0'-14'-120,"0"6"189,0 1 1,0 11 113,0 5 0,5 7 39,0 12 1,-1 7 379,-4 3-432,7 3 1,-6 6 75,4 1 1,-2 5 13,2 0 1,-4 2-196,4 2 0,1 0 102,-1-1 0,5-2-420,-6-6 0,6-7 210,-5-13 1,4-6-1076,-4-3 617,6-3-94,-9-8 0,4-13 147,-6-9 1,0-11-254,0-4 701,0-6 0,0-14 0,0-1 0</inkml:trace>
  <inkml:trace contextRef="#ctx0" brushRef="#br0">13962 11686 8012,'19'-17'0,"0"2"0,6-2 72,-1 7 0,5-1 156,4 2 0,3-2 93,7 6 1,-7 0-80,-3 5 1,0 0-346,-4 0 0,1 0 48,-11 0 0,5 7 17,-6 2 0,1 5 82,-4 5 1,-1 3-189,0 7 1,-4 6-50,-1 3 0,-6 3 76,2 1 1,-3 6-86,-2-1 1,0 2 98,0-2 0,-7-1-124,-2 6 0,-4-4 44,-1 4 0,-2-11-16,-3 2 1,2-6-38,-7 1 1,-4-3 235,-6-6 0,-7-7 0,-1-3 0,-1-4 0,-4 0 0,9-3 0,5-2 0,3-2 0,1-4 0,7-2-410,3 3 410,10-4 0,2-2 603,7-4 0,2 3-105,3-2 0,9-3-1,9 3 0,6-7-271,4 1 1,3-3-226,7-1 0,0-5-575,-1 0 0,-5 2 139,-4 7 435,-3-2 0,-8 4 0,-1-6 0</inkml:trace>
  <inkml:trace contextRef="#ctx0" brushRef="#br0">13564 11913 8112,'-27'10'-257,"4"-1"0,-3 1 103,7 4 0,-4 5 367,4 0 1,0 6 65,5-1 1,4 3 252,1 1 1,4 5-402,-5 1 1,7-1 44,-2-5 0,4-1-152,1-3 0,6 1 81,4-6 0,-2-6-296,1-9 1,1 3 6,4-3 0,-6-1-16,-4-7 0,-2-4 77,-2-6 0,-2 4-28,-2 1 0,-6 1 150,-9-2 0,-3 4-47,-6 6 0,-1 0 52,1 0 1,-1 3-33,1 7 1,1-1-52,3 10 1,5-3-41,10-2 1,3 0-164,6 0 0,8-4 110,6-1 172,6-5 0,15 2 0,1-6 0</inkml:trace>
  <inkml:trace contextRef="#ctx0" brushRef="#br0">14147 12610 7059,'-8'6'645,"0"2"-341,4 6 0,2 2-38,-3 3 0,-1 3-69,1 7 0,-1-1 12,1 1 1,4 4-119,-4 0 1,5-2 63,5-7 0,-2-3-274,6-7 1,1 0 83,4 0 0,0-6-149,0-3 1,1-5 35,-1-5 1,-5-3 50,1-6 1,-7-5 7,2 0 1,-5 0 37,-5 5 1,-3 0-186,-6 0 0,-7 6 110,-2 3 1,0 3-316,0 2 1,4 0 440,-5 0 0,7-6 0,-4-2 0</inkml:trace>
  <inkml:trace contextRef="#ctx0" brushRef="#br0">13877 13648 6849,'0'16'-71,"0"3"1,0-4 0,0 6 0</inkml:trace>
  <inkml:trace contextRef="#ctx0" brushRef="#br0">13849 14117 8059,'0'14'-219,"0"0"1,0 2 120,0 3 0,0-3 302,0 3 1,0-2-104,0 2 0,0-3-522,0 3 421,6-3 0,2-2 0,6 0 0</inkml:trace>
  <inkml:trace contextRef="#ctx0" brushRef="#br0">13664 14998 8059,'-15'0'-427,"8"2"447,2 3 1,3 3 377,2 6 0,0 6-256,0 4 1,5 8-43,0 1 1,4 6 156,-4-1 0,6 5-128,-2 4 0,-1-1 59,2 6 1,-7 0-47,2 5 1,1 2-271,-1 2 1,0-2 171,-5 2 1,0-4-188,0-5 0,4-8-423,1-6 0,5-12 287,-6-3 0,3-7-346,-3-6 0,-1-6 222,7-8 0,-7-12 403,2-13 0,3-12 0,0-9 0</inkml:trace>
  <inkml:trace contextRef="#ctx0" brushRef="#br0">13877 14899 8059,'14'-7'0,"-4"6"-367,-1-4 1,1 4 334,4 1 0,0 1 666,0 4 1,0-2-423,1 7 0,-1-1-127,0 5 0,5-1-107,0-4 1,2 4 87,-2-4 1,-2 6-171,7 4 0,-5-2 14,4 7 0,-5 6-78,1 8 0,-5 4 102,-5 6 1,-2 2-110,-7 7 0,0 0-16,0 0 1,0 0 130,0 0 1,-5-2-122,0-3 0,-4 2 71,4-7 0,-6 0-268,1-4 1,-4-7-113,-5-2 490,3-4 0,-7-7 0,5 1 0,1 1 0,-2 2 0</inkml:trace>
  <inkml:trace contextRef="#ctx0" brushRef="#br0">13905 16093 8059,'21'-2'17,"3"-2"1,2-4 89,3-6 1,1-1-375,3 1 0,-3 0-60,3 0 327,-3-1 0,-8 1 0,-1 0 0</inkml:trace>
  <inkml:trace contextRef="#ctx0" brushRef="#br0">13465 15340 8059,'-22'0'0,"1"0"-205,7 0 0,0 1 108,-1 4 1,1 7 393,0 7 0,0 5-98,-1-5 0,6 11-209,0-1 1,4 2-25,-5-2 1,7-1 121,-2 0 0,-1 2-38,1 4 0,2-4 32,8 3 0,-2-5-135,7-4 0,-6 1 65,6-6 0,-5-6-176,4-8 0,-4-4 88,4-1 1,-6-8 66,2-6 0,-3-2-30,-2-8 0,-2 1 19,-3-6 0,2 6 69,-6-1 1,-5 8-67,-5 2 0,-2 1 82,2 9 0,3-1-70,-3 5 1,5 6 8,5 4 1,2 7-133,7 2 1,0 2-220,0-3 1,8-2-550,6 3 896,7-3 0,7 5 0,1 1 0</inkml:trace>
  <inkml:trace contextRef="#ctx0" brushRef="#br0">13962 16150 8059,'0'8'-790,"0"0"1201,0-4 1,0 0-62,0 5 1,0 1-332,0 4 0,-1 0 127,-4 0 0,3 7 13,-2 2 0,-3 11 24,3 3 1,-1 3 24,5-2 1,0-2-129,0-3 1,0-7-119,0 2 1,1-14-188,4 1 0,-2-11 129,7 1 0,-2-5-102,1-5 0,2-3 127,-6-6 0,4-6-61,-4-4 1,0 3 21,-5 2 0,0 4 12,0 0 0,-6 3-49,-4 2 1,-3 4-130,-1 6 0,0 5-244,0-1 1,0 7 519,-1-1 0,-5 3 0,-2 1 0</inkml:trace>
  <inkml:trace contextRef="#ctx0" brushRef="#br0">15811 11899 8067,'1'8'22,"4"-3"0,3-4 32,6-1 1,2 0 1301,3 0-801,9 0 0,10-1-334,9-4 1,-2 2-419,2-7 1,-3 1-72,-1-5 0,-2 1 156,-3 4 0,-5-2-821,-9 6 0,-4 0 933,-5 5 0,-1 0 0,0 0 0</inkml:trace>
  <inkml:trace contextRef="#ctx0" brushRef="#br0">16166 11530 8067,'0'14'395,"0"0"0,0 6-45,0 4 0,-5 9-64,1 5 1,-1 3 176,5 2 1,-2 6-182,-3 3 1,4-3-58,-4-2 0,4-2-77,1-3 0,4 1-164,1 0 0,5-7-863,-6-3 1,7-8 184,-1-1 694,-4-7 0,13 10 0,-3-5 0</inkml:trace>
  <inkml:trace contextRef="#ctx0" brushRef="#br0">13891 9710 8116,'0'-8'253,"2"2"-202,2 6 0,0 0 98,5 0 1,-4 0-400,4 0 199,-5 6-118,2-5 259,0 6-81,-4-7-88,4 0 110,-6 0-187,0 0 207,-6 0-129,4 0 119,-4 0-348,6 0 586,0 0-275,-6 0 336,4 0-251,-4 0 1,6 1-115,0 4 29,0-3-17,0 4-7,0-6-256,0 0 199,6 0 0,-4-2 37,2-2-6,-2 2-24,-2-4 82,0 6-53,0 0 110,0 6 0,-5-3-36,0 7 0,1-5 40,4 4-398,0-6 322,0 3 1,0-18 0,1 2-7,4-9 1,1 4-300,4 0 0,1 6-230,-6-1 608,6 7 0,-10-1-88,4 8 1,-4 6 182,-1 9 0,0-4-37,0 4 0,-4 2-63,-1-2 0,-4 0-32,4-5 0,-2-6 5,3-3 0,2-5-156,-3-5 1,4-3 117,1-6 0,0-7 0,0-1 0</inkml:trace>
  <inkml:trace contextRef="#ctx0" brushRef="#br0">13920 11885 8184,'-8'-8'448,"1"0"-72,7 3-255,7 4-290,-6-6 286,12 1-273,-5 5 169,6-12-185,-6 11 44,-2-4 88,-6 6-52,0 0 1,-1 5 101,-4 0 0,2 1-58,-7-1 1,6-4 49,-6 4-43,7 3 48,-3-7-125,6 6 108,0-7 2,6 0 0,2 0 4,6 0 3,-6 0 0,3-2 48,-6-3-57,-1 4 138,-4-6 0,0 9-16,0 3-2,0-4-50,-6 12-47,5-11-29,-12 4-111,11-6 0,-6-5 57,4 0 0,2-6-368,-3 2 14,4 3 1,2-5 19,4 6 404,-3 0 0,10 5 0,-4 0 0</inkml:trace>
  <inkml:trace contextRef="#ctx0" brushRef="#br0">13792 15197 8002,'-8'0'724,"-5"0"-554,12 0-47,-6 0 239,7 0-504,0 0-137,7 0 131,-6 0 1,7 2-136,-3 3 14,-4-4-79,6 6 250,-7-7 1,0-2 52,0-3 0,0-3-59,0-6 1,1 0 38,4 0 1,-3-1 257,2 1-26,-2 6 28,4-4 1,-3 12-158,7 0 1,-7 1 86,2 9 1,-4-1 32,-1 5 0,0 2 82,0 3-115,0-3 1,0 5 75,0-7-297,0-6 120,-6-2 0,0-8-345,-4-2 0,4-9-40,6-6 0,0-5 361,0 5 0,0-6 0,0 3 0</inkml:trace>
  <inkml:trace contextRef="#ctx0" brushRef="#br0">17474 11345 8102,'-8'-15'0,"0"6"-334,4 0 222,2 5 1314,-4-8-864,6 10 0,1-3-291,4 10 1,-2 3 99,7 6 1,-7 7 15,1 2 1,0 6 167,0 4 1,-2 8-95,3 7 0,-4 8 51,-1-3 1,0 11-96,0-2 1,0 6-15,0 3 1,0 0 34,0 0 1,0 10-407,0-1 0,0-37 0,0 0 158,0 32 1,0-5 57,0-9 1,0-8-136,0-6 0,0-6 57,0-8 0,2-1-1261,3-13 955,-4-7 1,7-5-527,-3-7 1,-4-8 51,4-6 1,-2-13 833,2-11 0,-3-10 0,4-2 0</inkml:trace>
  <inkml:trace contextRef="#ctx0" brushRef="#br0">17730 11188 8216,'0'-14'0,"6"0"0,4 0 0,4 4-29,5 1 1,1 4 190,4-4 1,8 5 310,-4 0 0,9 2-219,-4 2 0,5 0-133,-5 0 0,5 0 68,-5 0 1,2 0-27,-2 0 0,-3 0-247,3 0 1,-1 0 102,1 0 1,-3 5-91,3 0 1,-8 6-70,-1-2 0,-7 2-39,2-1 0,-3 2 120,-2-2 0,-1 4 28,-4 5 1,2-3-69,-6 3 1,0 3 61,-5 1 0,0 4 82,0 2 1,0-1-71,0 1 0,0 1 171,0 3 1,0-2-25,0 7 0,0 0 103,0 5 1,0 4-97,0 1 1,0 5-58,0-1 1,0 5-108,0 5 0,0-1-93,0 11 0,0 0 205,0 9 1,2-4-4,2-6 0,-1-6-26,7-3 0,-2-10-51,1-5 1,2-4-42,-6-5 1,0 0 43,-5-10 0,0 4 0,0-9 0,0 4 0</inkml:trace>
  <inkml:trace contextRef="#ctx0" brushRef="#br0">17659 12994 8014,'1'-8'64,"4"3"0,9-1 78,10 1 0,9-4 441,5 4 0,10-6-315,4 1 0,3-4-157,2-5 0,-5 3-524,0-3 0,-11 2 201,2-2 1,-10 3 211,0-3 0,-3-3 0,-1 0 0</inkml:trace>
  <inkml:trace contextRef="#ctx0" brushRef="#br0">18213 13108 8184,'-9'0'-61,"-1"0"0,6 4 995,-6 1 0,5 6-349,-4-1 0,-1 7-551,-4 2 1,0 6 31,0-1 1,0 9 55,-1 5 1,-4 5-167,0 4 0,1-3 135,3 4 0,3-4-58,2-2 1,4 0 58,6-5 1,0-2-214,0-6 0,6-7-9,4-3 0,4-5-139,5-5 0,-3-2 114,3-7 0,1-2-61,-1-3 0,-2-7-65,-7-7 1,1-2 20,-6 2 1,-1 4-202,-4-4 0,-1 4 82,-4 6 1,-9-2 378,-10 6 0,-3 0 0,-1 5 0</inkml:trace>
  <inkml:trace contextRef="#ctx0" brushRef="#br0">17318 11530 8011,'-15'0'100,"1"0"1,0 0 159,0 0 1,1 1 17,4 4 0,-4 1 131,4 4 1,-4 2-223,-1-2 12,-1 9 1,6-2-31,0 7 0,-1-1-122,-4 6 0,0-1-20,-1 1 1,1-1 92,0 1 1,1-1-191,4 0 1,-2 6 64,6-1 1,0-5-78,5-4 1,2-2-28,3 2 0,3 1 111,6-6 0,0-5-73,0-4 0,5-7-136,0 2 0,5-4-8,-5-1 0,0-11 119,-5-3 0,-1-5 97,-4 0 1,-3 2-27,-6-7 1,-6 7 18,-3-2 0,-10 4-94,-5 6 1,-3-2-106,-1 6 0,1 0-399,3 5 1,4 0 603,5 0 0,1 7 0,0 1 0</inkml:trace>
  <inkml:trace contextRef="#ctx0" brushRef="#br0">14346 1308 8136,'0'-27'89,"0"3"0,-5 4-4,1 6 828,-1 6-72,5-5-129,0 11-483,0-4 1,2 8 47,2 2 0,-2 6-31,3 9 1,-4 9-60,-1 10 1,-1 7 29,-4 7 1,-5 1-68,-9 14-345,4-1 0,-11 4 375,7-4 0,2-3-51,8-6 0,-3-5-1365,8 0 1,-1-6 625,5 1 1,6-4-404,4-5 1,4-3 21,5-7 991,-3-6 0,15 2 0,-2-10 0,2-3 0</inkml:trace>
  <inkml:trace contextRef="#ctx0" brushRef="#br0">14716 1208 8472,'0'-22'0,"-2"8"147,-3 9 1,2 4-139,-6 1 1,-1 3 826,-4 6 0,0 9-243,0 15 0,-7 11-534,-3 13 0,-1 13-7,13-31 0,1 2 0,-3 1 0,1 1-143,0 2 0,2 0 0,0 0 0,1 0 119,1 0 0,-1 0 0,3 1 0,0-1 57,2-4 0,1-2 0,-3 26-250,7-8 0,7-21 101,2-8 1,9-15-61,1-3 0,1-15 62,-1-9 0,-2-13-12,7-11 1,-6-8-113,0-1 1,-3-1 106,-6 6 1,-3 1-246,-6 3 0,0 0 77,0 9 1,-3 2-1,-6 9 0,4 6-125,-9-2 0,3 10-225,-3-1 0,6 2 597,3-2 0,3 3 0,2-4 0</inkml:trace>
  <inkml:trace contextRef="#ctx0" brushRef="#br0">15142 1066 8917,'-9'19'590,"-1"0"1,1 6-349,-5-1 0,-2 5-284,-3 4 0,-5 1 144,-9 4 0,1 3-52,-5-3 1,0 2-125,-1-2 0,-1 0-278,6-10 1,6 2-533,8-11 1,3-2 883,2-7 0,0 3 0,-1-6 0</inkml:trace>
  <inkml:trace contextRef="#ctx0" brushRef="#br0">15029 1365 8153,'31'-5'-245,"-2"0"0,2-1 105,-7 1 0,3-3 590,1-6 1,-1 6-72,-3 3 0,-4 4-1256,-5 1 526,-8 0 351,0 0 0,-7 6 0,0 2 0</inkml:trace>
  <inkml:trace contextRef="#ctx0" brushRef="#br0">15071 1336 8153,'0'15'149,"0"-1"0,0 8 578,0 6 0,0 7-214,0 8 1,-1 6 48,-4 3 0,3 8-173,-2 1 1,2 7-405,2-1 0,0 7-32,0 2 0,3-36 1,0 0-895,7 36 941,9-13 0,3-1 0,6-12 0</inkml:trace>
  <inkml:trace contextRef="#ctx0" brushRef="#br0">24000 9354 7960,'0'-22'863,"0"3"-1712,-6 10 342,-2 3 555,-6 6 0,-1 3 1037,1 6-746,-6 7-214,-3 12 1,-5 2-66,0 4 0,-1 2 76,1 7 1,6-1 148,3 1 0,3 0-110,2-1 0,1 6 76,4-1 0,-3 5-182,8-5-347,-1 1 298,5-12 0,0 2-117,0-9 1,0 1 133,0-12 0,5-3-177,-1-6 1,8-6 118,-3 2 0,-3-5-62,-1-5 1,1-7 57,-1-7 1,0-7 216,-5 3 0,0-4-526,0-2 163,-6 7 2,4-4 1,-11 5-66,4-3 1,-4 4-14,-1 6 1,0 1-564,0 3 402,-1-2 408,7 4 0,-4-6 0,4-1 0</inkml:trace>
  <inkml:trace contextRef="#ctx0" brushRef="#br0">24014 9625 8011,'0'7'0,"5"8"1289,0-1-559,6 0-391,-3 7 1,6-6 45,0 4 1,2-3-437,3 3 0,-2-3-414,7-2 1,-5-6 231,5-3 1,-7-4-686,2-1 918,-3 0 0,-2 0 0,0 0 0</inkml:trace>
  <inkml:trace contextRef="#ctx0" brushRef="#br0">24256 9482 7916,'-6'8'0,"4"5"845,-3-4-259,-3 10-266,0 3 0,-7 8 92,-4 4 0,1-3-215,-5 7 1,1 5-149,-2 4 0,-1 1-4,6-6 1,0-5-154,4-4 0,8 0-1379,2-5 788,3 4 699,2-16 0,7 4 0,0-6 0</inkml:trace>
  <inkml:trace contextRef="#ctx0" brushRef="#br0">24654 9283 7983,'8'0'536,"-2"7"1,-6 2-146,0 10 0,-3 3 322,-6 7 0,-6 5-304,-8 4-184,-11 3-61,11 2 1,-12 0 69,7-1 1,1 10-44,3 1 0,4 8-114,5-9 1,3 0-93,2-9 1,4-11-330,6-4 1,6-11 103,4-2 1,2-7-303,3-8 0,3-8-7,1-7 311,0 1 60,-4-19 1,-1 8-111,0-13 1,-6 2 99,-3-2 1,-4 1 146,-1 4 0,-6 9-152,-4 1 0,-4 5-59,-5 4 0,3 6-6,-2 4 1,-3 8 257,2 6 0,-6 9 0,3 3 0</inkml:trace>
  <inkml:trace contextRef="#ctx0" brushRef="#br0">25194 9468 7946,'14'6'462,"1"-2"-324,-1 5 1,2 1 417,3 4-215,3 0-276,6 0 1,-4 0-300,0 1 1,-5-6-43,4 1 1,-4-2-343,5 1 0,-7 2 618,2-6 0,-3 6 0,-2-3 0</inkml:trace>
  <inkml:trace contextRef="#ctx0" brushRef="#br0">25464 9454 7946,'-1'-8'-34,"-4"3"34,4 10 260,-12 3 1,5 12 405,-6 4 0,-5 5-432,0 4 1,-6-2-345,1 7 1,3-6 123,2 1 0,5-1-136,5 1 1,-2-8-1079,6 3 1200,0-2 0,11 2 0,2 1 0</inkml:trace>
  <inkml:trace contextRef="#ctx0" brushRef="#br0">26005 8914 7996,'0'14'776,"0"2"179,0 3 0,-2 6-172,-3 13-415,-3 0-175,-12 17 1,-2 0-138,-7 7 0,1 7-408,0 3 0,-6-1 341,18-33 0,-1-1 0,-16 33-295,5 1 0,7-5 306,7 5 0,0-6 0,6-8 0</inkml:trace>
  <inkml:trace contextRef="#ctx0" brushRef="#br0">26502 8928 7915,'-11'14'277,"-3"0"1,-5 7 441,0 3 0,-8 9 256,-6 5-515,-13 9-586,8 4 1,-11 12 515,7 3-1385,5 4 1178,9-6 0,4 3 27,10-1 1,-2-11-226,12 7 0,-1-15-194,5-4 0,1-10 275,4-14 1,9-1 16,10-14 0,3-7-1619,1-11 726,7-13 377,-5-3 0,5-11-1090,-7 3 936,-6 3 281,-1 1 1,-13 5 1037,-3 1 0,-7 1-686,-8 3 1,-12 10 315,-16 9 1,-9 4-350,-5 1 0,-5 14-13,-5 9 0,-1 3 0,-3 12 0,3 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5545 4478 8866,'0'-28'-685,"0"6"340,-6 1 1712,4 13-821,-4 2 0,6 9-73,0 7 0,2 2-371,2 17 0,-2-4-4,3 8 1,3 2-290,1-2 0,-1-5-1064,2-4 913,-1 0 1,5-2-155,0-3 1,-6-3-5,-3-2 498,-3 0 1,-2 0 0,0 1 0</inkml:trace>
  <inkml:trace contextRef="#ctx0" brushRef="#br0">5346 4819 8866,'0'15'-132,"0"-6"62,0 1 1,7-1 130,2 5 0,-3 5-95,-1 0 0,1 2-282,-1-2 250,6 3 0,-9 1 66,3 1 0,2 0 0,1 4 0</inkml:trace>
  <inkml:trace contextRef="#ctx0" brushRef="#br0">5361 4848 8866,'0'-8'11,"0"0"56,0 3 66,0 4 0,0-7 118,0 3 0,4 2-42,1-7 1,6 6-131,-1-6 1,4 1 109,5-5 1,3-1-172,6 1 1,9 0 97,5 0 1,7-5-220,8 0 1,-5-2 168,0 2 0,-6 5-122,2 0 1,-11 1-97,-3 8 183,-4 1 0,-8 4 3,-3 0 1,-3 0-7,-2 0 0,-6 1 42,-4 4 1,-2-2-18,-2 7 0,0-1 23,0 5 1,-2 7-2,-2 3-1,-4-2-143,-6 1 0,-2-1-130,-3 2 0,3 3-379,-3-3 1,2-4 6,-2-1 1,3-5 580,-3-4 0,-3 3 0,0-6 0</inkml:trace>
  <inkml:trace contextRef="#ctx0" brushRef="#br0">5616 4834 8637,'0'9'212,"0"1"1,5-1 105,0 5 0,0 0 60,-5 1 1,0 5-93,0 4 1,0 4-190,0 5 1,-7-1-159,-2 6 1,-2-6-161,1 1 1,-1-5-537,7-4 1,-1-4 97,5-5-244,0-1 902,0-6 1,6-2-1,2-6 1</inkml:trace>
  <inkml:trace contextRef="#ctx0" brushRef="#br0">5773 4947 8637,'22'-14'18,"5"1"-17,-3 4 0,-4-2 432,-1 6 0,-3 0 395,-2 5-898,0 0 0,-6 7-123,-3 2 1,-4 5-118,-1 5 0,-7 4 81,-8 5 0,-5 7-185,-9 3 1,1-2 156,-1 2 1,1-7 126,0 3 0,-6-9 13,1-1 1,6-9-62,8 0 0,10-6 676,4-4-240,-3-4 0,13 6-10,0-7 1,12-5-88,7 0 0,3-6-70,1 2 0,1-4-105,-1-1 1,0 1 104,1 4 1,-7-2-184,-3 6 1,-3 0 119,-2 5 0,-5 0 130,1 0 0,-7 8-70,2 6 1,-4 2 136,-1 8 0,-6 0-27,-3 4 1,1 0-98,-2 1 1,2-1 172,-1 1 0,1-1-73,3 1 1,4-7-182,-4-3 1,8-4 84,2 0 0,7-7-291,3-4 1,-1-2-100,5-2 1,1-6-92,-1-4 1,0-9-47,-4-5 0,3-2 86,1-3 0,0 1 336,-4-1 0,-1-6 0,-1 2 0</inkml:trace>
  <inkml:trace contextRef="#ctx0" brushRef="#br0">6384 4706 8034,'-8'-8'302,"2"1"104,6 7-216,0 0 1,6 0 270,4 0-599,2 0 1,1 7-318,-3 2 0,2-1 119,-2 2 1,-4-1-116,-1 5 0,-4 5 67,-1 0 165,0 6 0,-1-7 88,-4 6 1,-5-2 130,-8 1 0,2 4 0,-5-6 0,7 2 162,0 4 1,0-11 322,-1 3 0,3-3-64,2-2-181,4-6 40,6-2 0,1-6-33,4 0 0,3 0 62,6 0-209,7 0 0,-4 0 243,7 0-437,-7 0 0,5 0 38,-3 0 1,-4 2-56,-1 3 0,-2 9 119,-7 9 0,5 4 34,-6 2 1,3 1 105,-3 3 1,-2-3-76,3 3 0,-4-3 132,-1-1 0,0-7-117,0-3 1,2-5-349,3-5-17,-4 4 1,7-11-221,-3 2 1,-4-13 50,4-5 1,-3-12-663,-2-2 1108,0-7 0,6-7 0,2-1 0</inkml:trace>
  <inkml:trace contextRef="#ctx0" brushRef="#br0">6597 4720 8034,'8'20'-174,"-1"-2"174,-7 5 0,4 6 636,1 4 0,0 11-201,-5-1 1,0 4-399,0 1 1,0-1-98,0 0 1,1 4-82,4-13 0,-3 5-300,3-10 0,1-6-5,-1-8 1,1-10 5,-1-4 1,-4-7 28,4-7 411,-3-7 0,-2-19 0,0-1 0</inkml:trace>
  <inkml:trace contextRef="#ctx0" brushRef="#br0">6654 4777 8034,'0'-37'0,"5"3"30,0 5 1,6 2 166,-2 4 1,-1-4 46,2 3 0,4-3-14,5-1 0,5-1-30,-5 1 0,6 1-235,-1 3 0,-2 9 85,1 5 1,-5 7-61,1-2 0,1 10 129,-1 4 0,-5 17-199,-4 7 0,-1 13-19,6 6 0,-6 8 250,1 1 1,-1 7-376,5-1 1,2 4 251,3 5 1,-3-1 24,3 1 1,-3 2-1,-2-17 0,-5 1-164,1-19 0,-2 1 117,1-11 1,-3 0-186,-6-4 1,0-7-149,0-3-113,0 3 1,-6-13 160,-3 1 0,-6-7-257,-4-3 536,4-13 0,-19-3 0,4-12 0</inkml:trace>
  <inkml:trace contextRef="#ctx0" brushRef="#br0">6654 4834 8034,'15'-8'-215,"-1"-5"-54,0 4 1,0-4 426,0-1 0,5 0-38,0-1 0,0 3-1260,-4 2 1140,5-2 0,-4 10 0,4-4 0</inkml:trace>
  <inkml:trace contextRef="#ctx0" brushRef="#br0">6725 4819 8034,'7'15'0,"-4"0"-185,6 4 0,-4-1 325,5 5 1,-7 3 394,2 7 0,-4-2-462,-1 7 1,0-4 28,0 3 0,0-10-204,0 2 1,-1-10 185,-4 0-187,3-4 133,-10-7 0,8-3 2,-5-10 1,6-4-345,-2-10 1,3-5 117,2-9 0,2-3-78,3-7 1,7 5 89,7 0 1,7 7 211,-3-3 1,4 6-141,2 4 0,-1 5 164,0 10 0,-4-2 69,0 6 1,-7 2 227,2 8 0,-9 3 183,-6 6 0,-2 5-196,-2 0 0,-3 8-181,-7 1 0,-1 4 24,-12 10 1,-1-7-682,-5 8 1,7-12 293,3-2 1,0-7-554,5-8 759,3-6 0,5 5 0,-2-6 0</inkml:trace>
  <inkml:trace contextRef="#ctx0" brushRef="#br0">7365 4436 7503,'-8'6'1312,"2"2"-1146,0 6 1,4 5-4,-3 0 0,4 5-21,1-5 1,0 6-87,0-2 0,5 3-241,-1-3 0,6 0-3,-6-4 0,8-8-329,-3 3 0,-1-9-463,1-1 660,-5-2 0,8-2 57,-2 0 1,-2-8 262,1-6 0,-6-7 0,4-7 0</inkml:trace>
  <inkml:trace contextRef="#ctx0" brushRef="#br0">7593 4379 8072,'0'14'-617,"-2"2"431,-3 3 1,-4 3 697,-10 6 1,2 1-138,-7-1 1,0 0-283,-4 1 0,-1 1 31,1 3 0,1-8-117,3 4 0,4-10 140,6 0-332,-1-3 12,7-9 1,4-2 134,8-10 1,9-2-228,6-8 1,11-4 77,-1 0 1,7-4-62,-3 4 1,5 0 100,-5 5 0,-1-1-59,-9 1 1,3 5-72,-7-1 302,-7 7 34,-5-3 0,-9 12-137,-3 3 0,-7 6 163,-7 4 0,-7-2-78,3 7 1,-4-5 156,-2 4 1,1-4-43,0 5 1,5-7 329,4 2 20,4-3-350,7-2 1,3-6-189,10-3 1,9-10 162,10-4 1,4-5-230,5-5 0,2 1 68,3-5 0,-3 5-309,-7-1 1,-1 3-85,-3 2-200,3 0 657,-12 6 0,0-5 0,-9 6 0</inkml:trace>
  <inkml:trace contextRef="#ctx0" brushRef="#br0">7436 4507 8072,'10'8'166,"-1"6"0,-6 2 172,2 7 1,1 1-106,-1 4 1,-2 7-39,-7 3 0,0 3 53,-5 2 1,-5-1-235,-5 1 1,0 1-49,5 4 1,-4-4-195,4 3 0,-3-9-302,7-5 1,-1-4 259,2-6 0,-2-2-979,6-7 854,0-6 0,5-5 395,0-12 0,2-2 0,2-13 0,4 0 0,7-4 0,-1-1 0,0 1 0,7 4 0,2 1 0,4 5-184,2-1 1,-3 4 144,-2 0 0,-2 3 292,-3 2 1,-8-1-53,3 6 1,-7 1 149,2 4 1,-6 1-75,2 4 0,-8 3-143,-2 6 1,-11 2 39,2 3 1,-5-2 19,0 7 1,2-5-22,-7 5 1,7-7-49,-2 2 0,5-8-55,4-2 1,2-4-183,4 5 6,2-7 0,4 2-200,12-10 1,2-3-102,7-6 0,1-1 271,4 1 0,1 0-81,-1 0 1,-6 1 207,-3 4 0,-3 2 18,-2 7 69,1 0 0,-8 7-68,-2 2 1,-3 9 157,-2 1 1,-5 1-99,0-1 1,-6-3-38,2 3 0,-4 0-204,-1-5 1,0 2 131,-1-12 0,-3 6-143,-1-5 1,0-1 103,4-4 1,1-6-798,0-3 875,0-4-456,0-1 600,6 6 1,1 3 131,7 10 1,2 9-226,3 10 0,-2 3-39,6 1 1,-1-1 651,2-3 1,2 1-189,-2-6 1,2 0 54,3-5 1,4-6-88,0-3 1,1-5-590,-1-5 0,-2-9-133,7-10 0,-7-8-264,2-1 1,2-11 120,-2 1 0,0-7-366,-5 2 1,-4-2 786,-1 7 0,-6-3 0,4 10 0</inkml:trace>
  <inkml:trace contextRef="#ctx0" brushRef="#br0">7792 4763 8068,'14'-7'-602,"-5"1"421,1-4 0,-1-7 316,6 3 0,-1-5-96,0 0 1,0 3-33,1-3 1,-6 5 71,0 4-642,-5-2 329,2 10 0,-8 2 55,-2 10 0,-4 9 113,-6 4 0,-2 9 1,-3 1 1,3 7 228,-3-2 0,3 3-126,2 1 0,6 1 257,3 0 0,4-12 131,1-2-285,0-10 1,8-5-111,6-10 0,2-10-146,7-8 1,-4-11-35,5-9 0,0-3 68,4 3 0,-6 1 81,-3 5 0,3-7 0,0-1 0</inkml:trace>
  <inkml:trace contextRef="#ctx0" brushRef="#br0">7991 4748 8068,'8'29'-122,"4"7"-5,-2 7 1,-2 3 376,1 10 0,-4-2 414,4 8 0,1-4-404,4-1 0,-4-5-304,-1 0 0,-1-12 5,1-2 0,3-8-623,-8-7 268,7-2 292,-9-13 1,4-3-161,-6-10 1,0-9-888,0-10 1149,0-3 0,-12-8 0,-4-1 0</inkml:trace>
  <inkml:trace contextRef="#ctx0" brushRef="#br0">7934 4933 7765,'-6'21'-291,"4"1"745,-3 6 1,-1 1-76,1-1 0,-1 5-409,1 0 1,2 2 71,-6-2 1,4-4-18,-5-1 0,7-1-128,-2-8 1,-1-5-543,1-4-156,1-7 0,4 2 801,0-10 0,6-9 0,2-8 0</inkml:trace>
  <inkml:trace contextRef="#ctx0" brushRef="#br0">8076 4947 8056,'29'0'117,"-3"7"76,-2 2 1,1 4 165,-6 1 1,-1 0-128,-9 0 0,4 5-184,-4 0 1,-1-4 151,2-6 0,-7-4-1108,2 4 485,-4-6 1,-1 2-194,0-10 0,0-9 616,0-10 0,-6-2 0,-2-3 0</inkml:trace>
  <inkml:trace contextRef="#ctx0" brushRef="#br0">8147 4464 8034,'10'-8'-202,"-1"3"0,-1 10 779,2 5 0,2 8-160,-2 6 1,-2 8-190,1 1 1,-6 5 29,2-5 1,-3 7-302,-2-3 0,0-2 17,0-2 0,0-3 18,0-1 0,-2-7 3,-3-3-500,4-3 325,-6-8 1,7-4 46,0-8 0,0-4-335,0-7 0,0-4 191,0 1 0,5-8-56,0 3 1,6 2 100,-2 2 0,4-1 190,1 1 0,0 4 285,1 6 0,-1 6-59,0-2 37,0 3 0,0 2-53,1 0 1,-7 7 421,-4 2 1,3 4-221,-3 1 1,1 0 167,-5 0 1,0 2-169,0 3 0,0 3-128,0 7 1,-1 1-155,-4 3 1,-3 3 155,-6 7 0,-2 9-196,-3 0 0,2 11 1,-7-6 1,5-1-151,-5-4 0,2-8 47,-2-1 0,5-2-1720,10-8 63,-4 0-258,12-11 1969,-6-8 0,14-14 0,1-8 0</inkml:trace>
  <inkml:trace contextRef="#ctx0" brushRef="#br0">8432 5232 7994,'14'0'253,"0"0"701,0 0 0,0 6-375,1 3 0,4 4-297,0 1 0,1 5-42,-1 0 0,-2 0-240,7-5 0,6 7 0,6 1 0</inkml:trace>
  <inkml:trace contextRef="#ctx0" brushRef="#br0">13165 5577 9365,'7'-4'0,"-6"3"0</inkml:trace>
  <inkml:trace contextRef="#ctx0" brushRef="#br0">13052 5856 8359,'0'6'0,"0"18"0</inkml:trace>
  <inkml:trace contextRef="#ctx0" brushRef="#br0">1692 8573 8271,'0'-15'-107,"0"1"212,0 6-77,0-4 0,0 8 177,0-5-64,0 6 173,0-4-224,0 7 38,0 0-74,0 7 1,-1-1 26,-4 4 0,3 2 61,-2-2-6,2 2 0,2 3-44,0-1 1,0 0 3,0 0 0,0 5 3,0 0 0,0 2 71,0-2 0,0-2-67,0 7 0,0-1 39,0 6 1,0-6-50,0 1 0,0 0 1,0 4 1,0 1-63,0-1 0,0 1 67,0-1 0,0-4-29,0-1 1,0 1 30,0 5 0,0-6-81,0 1 0,0 0 53,0 4 0,0-4-106,0-1 0,0-4 35,0 5 0,0-7-124,0 2 0,0 2-486,0-2 402,0 0 0,0-5-225,0 0 30,0-6-699,0-2 719,0-6 1,0-1-345,0-4 0,0-9 725,0-10 0,0-15 0,0-5 0</inkml:trace>
  <inkml:trace contextRef="#ctx0" brushRef="#br0">1778 8558 8186,'-5'-9'-630,"0"-1"433,0 7 0,4-9 284,-4 2 822,4 4-226,-6-7-323,7 12 28,0-6-17,0 7-23,0 0 0,2 5 35,3 0-211,-4-1 1,7 1 163,-3 0 23,-4 0-183,12-5 0,-5 0-84,6 0 1,-4 0 81,-1 0 1,1 0-165,4 0 0,0 0 14,0 0 0,0 4 29,1 1 1,-1 0-177,0-5 0,0 5 123,0-1 0,1 6-7,-1-5 0,5-1 44,0-4 0,0 0-18,-5 0 0,5 0-14,0 0 0,1 0 158,-1 0 0,-3-4-97,3-1 1,-3-2-30,-2 3 0,0 2-62,1-3 77,-1 4 0,0 1-102,0 0 0,-4 5 74,-1-1 0,-4 6-137,4-5 0,-4 4 29,5-4-52,-7 0 107,9 1 1,-8-5-6,5 4 1,-4-3-27,4-2 0,-4 0-65,5 0-56,-7 0 141,9-7 1,-9 6-63,7-4 16,-7 4-22,3 1 42,1 0 5,-6 0 107,6 0-116,-7 0 124,0 0 0,4 1-99,1 4 96,0-4 1,-5 7-68,0-3 43,0-3-10,0 10-9,0-4 1,0 6-2,0 1 1,0-6-6,0 1 1,0-1 49,0 5 0,0 0-47,0 1 1,0 4 21,0 0 0,0 0-13,0-5 0,0 6 34,0 4 0,0-2-49,0 2 1,-5-1 5,0 6 1,1 1-78,4 3 1,-2-1 81,-3 6 0,4 0-322,-4 4 0,3-1 104,2-3 1,-1 0-49,-4-10 1,4 2 23,-4-11 1,3-4-1557,2-6 1788,0-6 0,7 4 0,0-7 0</inkml:trace>
  <inkml:trace contextRef="#ctx0" brushRef="#br0">1778 9283 8270,'-15'5'373,"1"0"0,2 6-11,2-2 0,-1-1 385,6 2 328,1-1-651,4 5 0,6-1-207,3-3 1,6-3 31,4-2 1,3-3-55,6 2 1,7-2 69,3-2 0,3-2-249,1-2 0,6 2 47,-1-3 0,4-1-131,-9 1 0,4 1-16,-8 4 1,-3-2 131,-2-3 0,-3 4-165,-1-4 1,-6 3 29,1 2 0,-5 0-163,5 0 0,-7 0 76,2 0 1,-8 0-1337,-2 0 1510,-5-6 0,8-2 0,-4-6 0</inkml:trace>
  <inkml:trace contextRef="#ctx0" brushRef="#br0">17117 4002 15918,'1'0'-7</inkml:trace>
  <inkml:trace contextRef="#ctx0" brushRef="#br0">15895 7009 13013,'32'-7'55,"-7"3"-15</inkml:trace>
  <inkml:trace contextRef="#ctx0" brushRef="#br0">9484 7265 8362,'-5'-29'-106,"0"1"1,-4-2 15,4-3 1,-6 3-19,1-4 0,3 0-254,-3 0 1,2 1 532,-1 5 0,-2-1-72,6 1 1,0 0 256,5-1 0,-5 7-129,1 3 0,-1 3 302,5 2 1,0 5 411,0-1-602,0 7 0,0-2-395,0 10 1,0 6 140,0 13 1,0 6-9,0 12 0,0 7 40,0 3 0,-2 8-17,-2 2 1,0 6-235,-5-2 0,4 7 278,1-33 1,-1 1-1,1-1 1,0 0-187,-1 5 1,0 0 0,-1-1-1,0-1 178,1 0 1,0-1-1,1 2 1,0 1-66,-1 2 1,1 1 0,1-1-1,1 2-13,-3 5 1,1 1 0,2-3 0,1 0-56,-2 3 1,1-1 0,0-2 0,1 0 44,-2 3 1,1-1-1,1 0 1,0 0-51,-1 1 0,0-1 0,0-6 1,2-1 35,0-4 1,0-1 0,5 27-429,-1-2 0,6-9 19,-5-6 0,1-6-638,-1-13-542,-4 0 645,12-17 512,-11-2 0,-2-15-113,-10-13 0,-3-2 511,-1-8 0,-13 0 0,-3-4 0</inkml:trace>
  <inkml:trace contextRef="#ctx0" brushRef="#br0">8972 9070 8342,'5'14'-114,"-1"1"0,7 0 846,-1 4 0,-2 5-186,1 9 0,1 3-189,4 7 0,-5 0 249,1-1 1,-5 6-149,4-1 0,-1-4 48,1-5 1,4-7-184,-3 3 0,2-11-292,2-4 0,1-9 38,-1-6 0,2-8-197,3-6 0,0-15 98,9-8 0,-1-13-246,11-6 0,-5-8-1386,5-2 1,-7-3 1661,3 9 0,-4 8 0,-2 13 0</inkml:trace>
  <inkml:trace contextRef="#ctx0" brushRef="#br0">8645 10278 6541,'0'10'335,"0"-1"-207,0-5 0,0 8 137,0-2-191,0-4 95,0 0-565,0-6 163,0 0 233,0-6 0,6-8 0,2-8 0</inkml:trace>
  <inkml:trace contextRef="#ctx0" brushRef="#br0">9199 10335 6497,'15'-6'-188,"-1"4"1,0-4 0</inkml:trace>
  <inkml:trace contextRef="#ctx0" brushRef="#br0">9711 10335 6830,'0'15'0,"0"-1"0</inkml:trace>
  <inkml:trace contextRef="#ctx0" brushRef="#br0">9256 10947 7075,'-14'-7'0,"0"-1"0</inkml:trace>
  <inkml:trace contextRef="#ctx0" brushRef="#br0">8560 10918 8024,'0'14'0,"0"1"0</inkml:trace>
  <inkml:trace contextRef="#ctx0" brushRef="#br0">8929 10023 7905,'-14'0'-791,"6"0"1,-3 1 1099,6 4 38,1-4-178,4 12-132,0-5 0,0 6 39,0 0 0,1-4-67,4-1 1,3-4-20,6 5 1,0-7 20,0 2 0,1-4 4,-1-1 1,-5 0-108,1 0-257,-1 0 80,-1 0 194,-2-6-75,-6-2 0,-1-6 53,-4-1 1,2 6-21,-6-1 1,1 1 116,-2-5 0,4 4 0,6 1 0,0 6 0,0-10 0,0 5 0</inkml:trace>
  <inkml:trace contextRef="#ctx0" brushRef="#br0">9242 10023 7905,'0'9'0,"0"1"0,-5-6-391,0 6 0,1-1 249,4 5 1,0 1 174,0-1 1,0 0-52,0 0 1,1-6 55,4-3-46,3 3 1,6-7 21,0 4 0,1-10-124,-1-4 0,-5-5 114,1-5 1,-7 3-170,2-3 0,-4-2-110,-1 3 275,0-1 0,-1 6 0,-4 3 0,-3 4 0,-6 6 0</inkml:trace>
  <inkml:trace contextRef="#ctx0" brushRef="#br0">9512 10023 7905,'0'9'-545,"0"1"1,0-1 617,0 5-66,0 0 1,2 1 12,2-1-102,-2-6 103,11-2-40,-12-6 1,10-6 24,-6-4 1,0-7-108,-5-2 0,0 0 86,0 5 0,0 0-31,0-1 36,0 1-9,0 0 0,0 8-77,0 6 0,0 6 71,0 8 1,0 2-176,0 3 1,0-3 199,0 3 0,0-4 0,0 0 0</inkml:trace>
  <inkml:trace contextRef="#ctx0" brushRef="#br0">9526 10250 7905,'-8'2'-43,"4"2"0,2 0-27,2 5 0,0-4 432,0 4-85,0 1-317,0 4 0,2-5 101,2 1 1,0-7-240,5 2 145,1-4 1,2-7-47,-2-3 0,-2 1-41,-4-2 0,-2 5-133,3-4 1,-2 1-155,2-1-88,-4-4 254,5 5 1,-7 0 240,-4 3-61,4-2 61,-6 5 0,7-4 0,0 6 0,7 0 0,0 0 0</inkml:trace>
  <inkml:trace contextRef="#ctx0" brushRef="#br0">9725 10037 7905,'-8'0'-290,"2"1"-35,6 4 1,0-2 646,0 7-137,0-7 0,0 10-134,0-4 1,0-1 118,0 1-322,0 1 198,0-2-127,6 4 0,-2-10 89,5 3-261,-6-4 1,5-1-314,-3 0 39,-4 0 527,6 0 0,-1-6 0,2-2 0</inkml:trace>
  <inkml:trace contextRef="#ctx0" brushRef="#br0">10067 10023 7905,'-7'7'-1584,"6"0"1741,-12-7-440,11 6 283,-4-4 0,12 10 0,2-4 0</inkml:trace>
  <inkml:trace contextRef="#ctx0" brushRef="#br0">10067 10378 7905,'-8'0'-1247,"1"-6"1064,7 4 60,0-4-91,0 6 1,2 0 213,3 0 0,3 0 0,6 0 0</inkml:trace>
  <inkml:trace contextRef="#ctx0" brushRef="#br0">10024 10691 7594,'0'8'-169,"6"-2"1,2-6 0</inkml:trace>
  <inkml:trace contextRef="#ctx0" brushRef="#br0">9654 10677 7905,'0'-8'0,"7"1"0,-6 7 0,6 0 0,-1 0 0,-5 0 0,6-6 0,-7-2 0</inkml:trace>
  <inkml:trace contextRef="#ctx0" brushRef="#br0">9341 10691 7905,'0'-8'-685,"0"2"685,0 6 0,7 6 0,1 2 0</inkml:trace>
  <inkml:trace contextRef="#ctx0" brushRef="#br0">11958 4777 8147,'-7'-14'-594,"6"6"-62,-6 1 1057,7 7 1104,0 0-1316,0 7 0,5 2-9,0 10 0,1-2-73,-1 7 0,-2 0 172,7 4 1,-7 5-124,1 1 1,-2 7 148,-2 1 0,0 3-72,0 7 1,0 0-80,0 5 0,-2 0-244,-2-1 1,2 6 274,-3 0 0,-1 1-277,1-2 1,1-2 58,4 2 0,0-13-334,0-6 0,0-8 186,0-1 1,4-14-1118,1-5 742,6-9 0,-5-1-87,4-8 1,-2-12 87,-3-13 0,-2-8 555,6-16 0,-6 1 0,4-11 0</inkml:trace>
  <inkml:trace contextRef="#ctx0" brushRef="#br0">12199 4691 8147,'14'-22'0,"7"-5"-236,3 4 0,3 2 94,1 2 1,0 3 692,1 2 1,-1 2-242,1 2 0,-1-1-193,1 6 1,1-4 17,3 4 1,-3-1-6,3 1 0,-1 2-165,1-7 1,-3 7 110,3-1 0,-3 2-118,-2 2 1,1 2 55,-1 2 1,1-1-16,-1 7 0,1-5 25,-1 4 1,-4-1-8,-1 2 1,-5 2-107,1-2 1,-8 1 117,-2-2 1,-4 9-127,4-4 0,-5 5 66,0 0 0,-2 1-36,-2 4 0,0 3 60,0-4 1,0 6-10,0 4 1,-5-3 11,0 3 0,1 8 2,4 2 0,0 9 135,0 0 0,0 8-130,0 2 0,0 10-254,0 0 0,0 2 274,0-3 1,1 3-273,4-3 0,-3-3 35,2-11 0,3-6 16,-3-4 1,1-11 43,-5-7 0,0-1-139,0-4 1,0-4-147,0-1 1,-6-3 438,-4-2 0,-15 1 0,-5-1 0</inkml:trace>
  <inkml:trace contextRef="#ctx0" brushRef="#br0">12086 6042 8219,'-15'2'0,"1"2"0,6-1 505,3 7 140,4-1 1,7 6-177,4-1 1,9-2-91,4-2 0,6-4-365,4-6 1,10 0 35,9 0 0,8-6-109,1-4 1,1-2-108,-5-2 1,0 1-313,0 4 0,-13-3-1659,-6 8 2137,-7-1 0,-2 5 0,-1 0 0</inkml:trace>
  <inkml:trace contextRef="#ctx0" brushRef="#br0">12071 5232 8278,'-14'-18'-119,"0"4"116,6-3 1,2 14 1305,6-7-806,0 7 1,6-3-213,3 6-212,10 0 0,5 0-81,9 0 0,5 6 111,10 3 1,8-2-86,11-3 0,1-2-6,-2-2 0,-3-6-304,-6-4 1,-6 2 151,-4-1 1,-9-1-501,-5-4 0,-4 5-471,-6-1-42,-2 7 1153,-13-3 0,-2 12 0,-6 2 0</inkml:trace>
  <inkml:trace contextRef="#ctx0" brushRef="#br0">12086 5530 8240,'-7'8'-11,"7"-2"-27,0-6 1,7 0 484,7 0 1,13 0-78,6 0 1,13 0-200,6 0 1,9-6-67,6-3 1,5-6-217,-1-4 0,-3 4 17,-11-4 0,-1 3 79,-4 2 0,1 6 134,-5 3 1,-7 3 74,-8 2-194,-9 0 0,-4 13 0,-6 3 0</inkml:trace>
  <inkml:trace contextRef="#ctx0" brushRef="#br0">12441 4848 7380,'0'14'47,"0"2"261,0 3 1,0 4-151,0 11 1,0 8-79,0 10 0,0 5-153,0 5 0,0-2-189,0 6 0,-5-1 36,0 1 1,-4-2 10,4-8 1,1-2-99,4-7 0,1-5 27,4-14 1,-2-11 285,6-2 0,-5-11 0,8-10 0,-4-10 0</inkml:trace>
  <inkml:trace contextRef="#ctx0" brushRef="#br0">12668 4663 8193,'0'-22'-448,"0"3"302,0 9 641,0 4 0,-4 20-9,-1 10 0,0 9-15,5 10 0,-1 6-37,-4 3 0,3 5-139,-2 4 1,4 14-334,2-35 1,0 0 0,-1 3 0,0 0 201,4 32 0,-2-34 0,0 0-290,-1 0 1,1-1 0,-1 2-1,0 0 23,-1 1 0,-2-1 0,1 34-218,0 0 1,0-13 223,0 3 97,0-12 0,5 1 0,0-6 0,-2-3 0,-1-8 0,-2-7 0</inkml:trace>
  <inkml:trace contextRef="#ctx0" brushRef="#br0">14531 4379 8360,'-10'0'-894,"1"0"1,4 0 172,-4 0 1443,6 6-523,-4-4 1,6 10 278,-4-2 1,3 4-171,-2 5 0,2-2-14,2 7 1,0 0-125,0 4 1,0 2 68,0 3 0,5-1-134,0 6 1,-1-5 20,-4 5 0,5 0 39,0 4 0,0 6-37,-5-1 1,0 13-12,0 2 1,0 6-172,0 3 0,-7-3 228,-2 3 1,1-3-66,-2 8 1,7 1 12,-2-1 0,4 0-57,1-5 1,0-2-87,0-3 0,0-2 78,0-7 0,0-5-84,0 0 1,0-5-67,0 5 1,0-11 93,0 2 0,0-10-270,0 0 0,0-9-113,0-5-1002,0-3 725,0-8 139,0-2 1,5-17 78,-1-3 1,1-16-549,-5-3 989,6-7 0,-4-15 0,4-4 0</inkml:trace>
  <inkml:trace contextRef="#ctx0" brushRef="#br0">14830 4293 8381,'11'-19'-189,"3"0"0,-2 5 95,12 5 1,0-1 683,4-4 0,7 1-89,3 4 0,3-2-523,2 6 0,7 0 145,7 5 0,8-4-342,11-1 0,1 0 294,4 5 0,-40-2 0,0-1-5,35-1 0,-35 1 1,1-1-38,1 2 1,0 0 0,5 0 0,2 1-85,4-4 0,1 0 0,-2 1 0,1-1 20,1-2 1,-1-1 0,1-1 0,1-2 182,3-1 0,0 0 1,0 1-1,1 0-209,-1-1 1,0 0-1,-5 6 1,-2 0 85,-6-2 1,-2 1 0,-3 2 0,0 1-25,0-1 1,-1 0-1,34 1-153,2 8 1,-11 1-141,-9 9 365,-5-3 0,-16 15-228,-7-7-86,1 6 248,-14-3 1,1 5-26,-6-3 1,-7 1 646,2-6-496,2 0 908,-5-5-1002,4 0 0,-6-4 750,0-1-749,0 1 0,0-1 63,0 1-26,0 5-8,0 1-69,0 11 1,-4-5-64,-1 7 0,-5 5 57,6 4 0,-3-1-18,3 1 0,2-2-5,-3 2 1,2 3-12,-2-3 0,4 3 144,-4 2-112,3-1 1,2 7 205,0 3-92,0 10 1,0 4-435,0 10 0,0-2 335,0 7 0,0-40 0,0 0-2,0 4 1,0 0-1,0 1 1,0 1-3,0 3 0,0 0 0,0-1 1,0 0 10,0-2 0,0 0 1,1 0-1,0 0-12,1-2 0,1 0 0,-2 0 1,-1 1-41,2 2 1,1-1-672,1-1 1,0 0 709,-2 33 0,5-2-716,-2-6 472,-3 0 1,9-6-1376,-6-3 1361,-1-4 0,-2-1-407,3 0 0,-4-11 660,4-4 0,-3-4 0,-2 0 0,0-5 0,0-3 0</inkml:trace>
  <inkml:trace contextRef="#ctx0" brushRef="#br0">14488 6397 7591,'-8'7'-115,"4"2"1,-3 10 128,3 5 128,-1 3 1,5 7 244,0 4 1,0 10 166,0 4-393,0 9-224,0-2 1,6 4 202,4-6-38,-4 0 0,7-7-159,-4-2 1,2-9-1,-1-1 51,2-6 0,-5 1-130,2-9 0,2 1 101,-6-6 0,4 5-103,-4-6 0,0 6 79,-5-5 30,0 6 1,0-2 101,0 5 78,0 0 1,0-1-142,0-3 0,0-4 14,0-5 0,0-1 48,0 0-28,6-6 1,-3 3 57,7-6 1,-5 0 139,4-5 0,5-5 127,5 0-214,6 0 1,-1 1 63,9-1 1,4 0-98,5 5 0,1-5-15,0 1 0,6-1 35,3 5 1,-2-5-157,2 0 0,2-4 88,8 4 0,7-4-422,7 4 0,1-1 326,-1 1-959,-3 3 923,-2-4 0,2 0 941,3-4-413,3-2-1256,-28 8 1,2 0 857,-6-3 1,1 1 0,0 4-1,0 1-26,-3-4 1,0 0 0,0 4 0,0-1-157,5 0 0,0 0 0,-1 0 0,1 2 117,0 0 0,0 0 1,-3 0-1,-1 0 35,-1 0 0,0 0 0,-4 0 0,0 0 17,40 0 1,-7 6-376,2 4 109,-10-4-26,-3 7 1,-19-7-79,-6 4 1,-12-4 433,-7-6-739,-4 6 1705,-7-4-1781,-20-9 0,-7-4 46,-19-12 646,6 5 0,-9-2 0,5 6 0</inkml:trace>
  <inkml:trace contextRef="#ctx0" brushRef="#br0">15128 5217 6515,'-8'2'374,"3"3"0,4-2-286,1 6 1,-5 2 113,0 8-131,1-3 1,4 6 72,0-3 0,0 3 19,0 7 0,0-1 98,0 1 0,6-1-92,3 1 1,4-1-125,1 0 1,1-1 156,-1-3-180,6-4 0,1-12-118,3-3 1,2-6 0,-2-9 167,-3-6-92,-1-12 1,-6-1-142,1 1 0,-8-7 75,-2-3 1,-3-3-126,-2-1 0,-7 5 185,-2 4 1,-10 3-3,-5 2 1,-2 1 5,-3 3 1,5 4-26,1 5-169,5 7 160,-2 2-129,12 6 0,3 0 185,10 0 0,9 0 0,8 0 0</inkml:trace>
  <inkml:trace contextRef="#ctx0" brushRef="#br0">16209 5260 8043,'-15'0'-1497,"1"0"2028,6 0-16,-4 0-302,4 6 0,0 2-69,3 7 0,2 0 20,-2 4 1,4-3-46,-4 3 1,8-2-13,2 2 1,6-4-44,-2-1 0,9-2-189,1-7 71,0 6 0,0-9-35,0 3 1,-2-5 75,-8-5 0,2-3-136,-6-6 1,0-5 194,-5 0 0,0-2 146,0 2 1,-3 2-98,-7-7-66,1 7-2,-12-4 1,2 7-432,0 0 255,-6 6 1,9-3-260,-3 6 165,10 0-275,-4 5 518,12 0 0,7 7 0,10 1 0</inkml:trace>
  <inkml:trace contextRef="#ctx0" brushRef="#br0">16706 5360 8108,'-12'6'-92,"2"3"1,-1 4-141,6 1 0,-1 5 412,1 0 0,4 0 403,-4-5 0,10-4-504,4-1 24,-2-6 1,5 8 137,-2-6-323,2 0 207,3-5-73,-1-6 0,0-2-50,0-6 0,-4-2 11,-1-3 1,-6-3-182,2-7 1,-3 2-45,-2 4 1,-2-3-165,-3 7 1,-4 1-469,-10 3 428,-3 7 166,-13 2 0,-1 12-248,-7 4 498,-6 9-829,5 3 829,-5 6 0,6 7 0,0 1 0</inkml:trace>
  <inkml:trace contextRef="#ctx0" brushRef="#br0">15228 6454 8193,'-8'0'-501,"1"0"1470,1 0-786,5 0-145,-6 0 0,7 2 94,0 3 1,2 4-119,3 10 0,1-3 30,3 3 71,4 3 0,-5-6-55,6 3 1,0-4-155,1 0 0,3-7 155,1-4 0,0-2-127,-4-2 0,-1 0-50,0 0-42,0-13 145,-6 4 1,-2-13-118,-6 3 0,0-3 53,0-7 1,0 5-167,0 1 1,0 5 171,0-1 0,-6 4-13,-3 0 0,1 7-121,-2 4-16,1 2-165,1 2-35,2 6 227,6 2-161,6 7 355,2-7 0,12-2 0,2-6 0</inkml:trace>
  <inkml:trace contextRef="#ctx0" brushRef="#br0">16308 6127 8030,'-6'8'0,"-2"5"0,-6-4 0,0 6 181,-1 3 1,1 5 220,0 5-258,0 0 1,-1-1 57,1-3 1,6 1-111,4-6-60,2 0 132,2-5 0,0-4-119,0-1-111,6-5 103,2 2 1,6-6-140,1 0 0,-1-2-33,0-2 0,0-4-32,1-7 1,-1-4-2,0 0 1,0-1-106,0 1 0,-6 3-202,-3-3 257,3 3-123,-6 9 218,4-6 1,-8 11-22,-2-2 0,0 2 10,-5 2 0,4 2 51,-4 2 0,6 4 20,-2 6 0,3 1-89,2-1 152,0 0 0,7 0 0,0 1 0</inkml:trace>
  <inkml:trace contextRef="#ctx0" brushRef="#br0">16621 6241 8030,'-8'14'0,"-5"2"0,4 3 0,3-3 0,1 3 0,3-3 0,2-2 0,0 0 0,0 0 0,8-6 0,6-3 0,1-4 218,4-1 0,1 0 238,-1 0 0,5-11-462,-5-3 1,-2-5 27,-7 0 1,1 2-234,-7-7 0,1 7-86,-5-2 1,-8 3-456,-6 2 752,0 6 0,-26 2 0,2 6 0</inkml:trace>
  <inkml:trace contextRef="#ctx0" brushRef="#br0">15341 7108 8236,'-9'-9'0,"-1"-1"-224,7 7 1,-5-3 86,4 6 174,2 0 0,-6 1 17,3 4 1,2 3 8,-6 6 1,6 5 7,-2 0 0,2 2 9,-2-2 0,3-4 92,-2 4 0,4-3 27,4-2-135,-2 1-76,11-8 23,-5 6 1,6-11-3,0 2 0,0-4-15,0-4 1,2-1 0,3-9 0,-3 3-19,3-8 1,-3 1 5,-2-1 0,-1 4-17,-4-4 1,2 3-407,-6 2 264,0 6 1,-7-3-280,-3 6 0,-4 0 158,-10 5 1,3 0-157,-3 0 454,3 0 0,2 7 0,6 0 0,2 8 0</inkml:trace>
  <inkml:trace contextRef="#ctx0" brushRef="#br0">16109 6966 8152,'-6'14'99,"4"0"1,-9 5-42,6 0 0,1 0 147,4-4 0,0-1 16,0 0 0,1 0-170,4 0-149,3 1 153,6-1 0,2-6-89,3-4 1,-3-2 76,3-2 1,-2 0 16,2 0 1,-5-2-79,0-2 0,-1-4 63,-8-6 1,0-2-87,-5-3-43,0 3 125,0-4 0,-2 5-601,-3 1 271,-3 0 75,-12 6 0,4 2-149,-3 6 1,3 0 144,2 0 1,5 0 31,-1 0 0,7 6-114,-2 3 300,4-2 0,13 12 0,4-3 0</inkml:trace>
  <inkml:trace contextRef="#ctx0" brushRef="#br0">16593 6994 8076,'7'2'38,"-2"3"137,3-4 1,-6 12 9,2-4 5,-2-2 1,-2 5 10,0-2 0,5 3-15,-1 1 1,8-5 11,-3 1 1,4-2-160,1 1 0,2 2-248,3-6 131,-4 0 101,6-5 1,-7-2-201,0-3 102,1-3-7,-8-6 0,0 0-51,-7 0 0,0-5-70,0 0 1,-7 0-207,-2 5 1,-10-1 408,-5 1 0,-9 0 0,-3 0 0</inkml:trace>
  <inkml:trace contextRef="#ctx0" brushRef="#br0">13067 5146 8152,'-15'-8'-1365,"6"2"1310,-1 6 799,7 0-623,-9 0-130,4 6 1,-2 2 156,1 7-296,6-1 229,-4 0-39,1 0-119,4 0 1,-6-1 160,4-3-2,2-4-73,-11-6 6,12 0-114,-5 0 123,6 0-6,0 6 0,6-3-42,3 7 53,10-1-66,-3-1 1,11 8-107,-3-7 1,3 7 35,1-6 1,-1-4-190,-3-1 1,1-4-8,-6-1 0,0 0 303,-5 0 0,0 0 0,0-6 0,1-2 0</inkml:trace>
  <inkml:trace contextRef="#ctx0" brushRef="#br0">13280 5146 6422,'0'-14'0</inkml:trace>
  <inkml:trace contextRef="#ctx0" brushRef="#br0">13123 5246 8152,'-7'-8'-1154,"0"-5"1214,7 12 790,0-6-649,0 7 1,7 5-35,2 0 1,5 6 46,5-2-102,3-2 1,7 4 113,-1-6-234,1-1 21,5-4 0,6-6-131,12-4 49,0-2 0,18-2-57,-4-1 1,3 3 53,3 2 0,-5 4 21,-5 6 0,0 0-182,-10 0 1,-2 2-363,3 2 408,-1 4 1,-3 5-117,-7-4-262,1 4 204,-19-5 361,9 6 0,-14-1 0,0-4 0,-7-2 0</inkml:trace>
  <inkml:trace contextRef="#ctx0" brushRef="#br0">13934 5175 8152,'8'0'0,"4"5"-137,-2-1 176,2 1 0,4-3 25,3 2 34,3-2 0,13 4 42,3-6 0,3 2-18,2 3 0,-5-4 22,0 4 0,-2-2-162,2 2 0,-3-2 116,-7 6 1,-4-1-104,-1 2 1,-5 1-62,1-6-67,-3 6 131,-2-3 0,-6 1 17,-4 0 0,-2-4 69,-2 5 1,-2-4-7,-2 8 0,-12-3-98,-13 8 1,-8 3-143,-16 2 1,-11 9 176,24-14 0,-1 0-248,2-2 0,1 1 0,-4 2 0,0 1 0,2-3 0,1 0 0</inkml:trace>
  <inkml:trace contextRef="#ctx0" brushRef="#br1">15157 5232 8067,'0'-10'-85,"0"1"-174,-7 6 1380,6-10-719,-6 11 0,7-2-279,0 8 0,0 4 63,0 6 0,0 2-59,0 3 0,0 3 42,0 7 0,0 1-156,0 3 1,0-3-27,0 3 1,0-3-162,0-1 1,5-6-335,0 1 0,0-7-33,-5 2 369,0-9 61,0-4 1,0-9-779,0-7 1,0-1 888,0-12 0,6-1 0,2-4 0</inkml:trace>
  <inkml:trace contextRef="#ctx0" brushRef="#br1">15157 5246 8067,'1'-10'0,"4"1"0,-4 4 91,4-4 1,3 6 85,2-2 1,-3-2 261,3 3 0,1-1-248,8 5 1,-3 0-241,3 0 0,-2 0-147,2 0 0,-3 6 134,3 4 1,-3 2-55,-2 3 0,-2 0 86,-2 4 0,-4 4-323,-6 5 1,0 0 119,0 1 0,-6 4-98,-4 0 1,-4 5 119,-5-5 1,3 5 125,-2-5 0,0 0-70,-1-4 0,7-7 22,-7-3 1,11-3 530,-7-2-150,4-6 204,-3-2 1,6-12-211,4-4 0,4-2 282,4-2 1,4-1-284,6 1 1,2 1-136,3 4 0,3-4-578,7 4 472,5 3 0,3-13 0,5 3 0</inkml:trace>
  <inkml:trace contextRef="#ctx0" brushRef="#br1">16052 5217 7923,'2'-7'10,"3"2"524,-4 3-295,12 2 0,-10 5-114,6 0 53,1 6 0,-2 1-243,-3 7 64,2 7 0,-5-9-33,3 7 0,-4-5-196,-1 4 1,-1-1 19,-4 2 0,3 1-615,-2-6 516,-4 0 0,5-11 309,-7-3 0,1-3 0,-6-2 0</inkml:trace>
  <inkml:trace contextRef="#ctx0" brushRef="#br1">16095 5232 7923,'14'-8'0,"0"1"-85,1 7 1,-1 0-117,0 0 1,0 0 618,0 0 0,1 5-50,-1 0 0,-5 6-439,1-2 230,-1-2-174,6 5 167,-8-4-155,0 7 0,-14-1 37,-2 0 1,-8 2-150,-2 3 1,0-4 25,4 4 1,1-3 59,0-2 0,5 1-81,-1-1 0,7-5 106,-2 1 1,10-7-160,4 2 1,10-4 72,5-1 1,1-6-306,-1-3 1,3-4 394,-3-1 0,2-1 0,3 1 0</inkml:trace>
  <inkml:trace contextRef="#ctx0" brushRef="#br1">16564 5203 8009,'-8'7'-361,"3"2"361,-2 4 0,5 7 803,-3 4-458,-3 3 1,7 1-438,-4 1 1,3-3 40,2-2 1,2 1-120,3-6 0,-2 0 77,6-4 1,-5-1-307,0 0 0,3-5-47,-3 1-236,1-7 682,-5 3 0,6-18 0,2-4 0</inkml:trace>
  <inkml:trace contextRef="#ctx0" brushRef="#br1">16578 5331 8009,'8'-28'0,"0"6"-49,-3 3 188,3-3 0,6 7 262,0 1 0,0 1-99,1 9 1,-3 1-30,-2 7 0,2-1-241,-2 7 1,-2-1 129,1 6 1,-6-1-46,2 0 1,-3 5 109,-2 0 1,-2 2-295,-3-3 1,-2-2-41,-8 3 0,1 2-27,0-2 1,0-5-5,-1-5 0,6-4-330,-1 5 118,7-7 1,3 5 122,10-4 1,4-2-424,5 3 0,3-4 650,7-1 0,-1 7 0,0 1 0</inkml:trace>
  <inkml:trace contextRef="#ctx0" brushRef="#br1">15299 6383 7939,'-14'0'207,"4"6"18,1 4 0,5 9-90,0 5 0,2 1-137,2-1 1,0 1-48,0-6 1,0 5-16,0-6 1,0 1-404,0-4 97,0-7 37,6-2 1,-2-8 52,5-2 1,-6-4 14,2-7 1,-3 1 264,-2 0 0,0-5 0,0 0 0,0-1 0,0 1 0,0 1 0,0-5 0,4 5-176,1-1 136,6 3 1,-3 2 478,6 0 1,2 4-163,3 1 1,1 6 87,4-2 0,3 4-62,-3 1 0,1 0-282,-1 0 1,-4 4 129,-6 1-153,1 6 0,-7-3 99,-4 6-254,-2 0 0,-2 5-31,0 0 0,-6 0 70,-4-5 0,4 5-22,1 0 1,-1 2 58,1-2 0,7-3 81,7 3 0,16-10 0,5-3 0</inkml:trace>
  <inkml:trace contextRef="#ctx0" brushRef="#br1">16194 6170 7898,'-9'0'41,"-1"0"1,7 6 256,-1 4-150,2 9 1,-3 3 53,1 6 1,-1 1-88,5-1 0,0 1-184,0-1 0,0-1 40,0-3 0,0-4-358,0-6-372,0 0 320,0 1-290,0-7 192,0-2 537,0-19 0,-2-1 0,-3-10 0,4-2 0,-4 2 0,4-1 0,1 1 0,1 2 0,4 3 0,3 3 0,1-3-43,1 10 1,1-3 139,8 8 0,-3-6 115,3 6 1,1-1-33,-1 5 1,0 0 127,-5 0-218,0 0 1,-4 0 223,-1 0-27,1 0-311,-2 6 15,-2 8 0,-6 2 42,0 3 0,-6 3-163,-4 2 0,-1 1 13,2-1 0,-2-4 84,6-5 0,0-1-602,5 0 635,0-6 0,0-2 0,0-6 0</inkml:trace>
  <inkml:trace contextRef="#ctx0" brushRef="#br1">16621 6127 7900,'0'14'-374,"0"7"319,0 3 0,-2 3 310,-2 1 1,2 0-48,-3 1 1,2-2-222,-2-4 0,4-2 211,-4-7-462,4 0 0,1-4-71,0-1-118,6-5 271,-5-4 0,11-8 48,-8-7 0,7 0-87,-1-4 1,-2-3 220,1-7 0,1 2 0,4 4 0,-5-3 0,1 7 0,-1 0 0,6 5 0,-6 2 268,0 2-41,1 4 597,4 6-499,-6 6 0,-2 4-3,-6 8 1,0 5 80,0 5-426,0 0 1,-6 2-96,-3 4 1,-6-4-132,-4 3 0,4-3 249,-4-2 0,-10 1 0,-1-1 0</inkml:trace>
  <inkml:trace contextRef="#ctx0" brushRef="#br1">15256 7023 7617,'8'9'-690,"-3"1"0,-4 1 763,-1 8 1,0-3-108,0 3 1,-4-4 9,-1 0 1,-2 4 49,3 0 1,1 0 220,-7-5 1,7-5-171,-2 1 0,4-6-109,1 6 28,0-7 1,0 2-28,0-10 1,1-8-10,4-6 0,3-6 16,6 1 1,7-2-99,2-3 1,4 1 43,2-1 39,-1 7 1,0-3 76,1 6 1,-5 2 166,-1 7 0,-5 4 111,1 6 1,-4 0-112,0 0 1,-7 8-57,-4 6-62,-2 6 1,-2 6 97,0 2 1,-6-3 52,-4 9 1,-3-4 9,-1-2 1,0 1 82,0-1 1,0-4 140,-1-1-203,1-5-395,0 2 126,6-12 0,-5-8 0,5-8 0</inkml:trace>
  <inkml:trace contextRef="#ctx0" brushRef="#br1">16138 7009 7955,'-13'19'-272,"3"0"272,-2 0 0,10 0 212,-2-1 1,2 1 347,2-4 0,0-1-660,0 0 2,6 0-18,-4-6 1,9 0-520,-6-3 268,6-4-87,-10 6 318,12-14 0,-12 4-66,4-6 1,-3-1-115,-2-4 0,0 5 316,0-1 0,0 1 0,0-6 0,1 0-168,4-4 168,-3 3 0,6-5 473,-4 7-319,4 0 1,5 4 40,-4 1 1,4 4 32,-4-4 1,4 6 23,1-2 1,1 3 27,-1 2 1,-5 0-114,1 0 1,-6 0-282,6 0-154,-7 0 50,3 7-211,-6 0 1,0 8-10,0-1 126,0 0 0,0 0 312,0 1 0,0-1 0,0 0 0</inkml:trace>
  <inkml:trace contextRef="#ctx0" brushRef="#br1">16607 6938 7955,'0'20'-116,"0"-4"1,-5 6 203,0-3 0,1-3 187,4 3 0,0 1-288,0-1 1,0 0-157,0-5 0,1-1-300,4-3 253,-4 2 58,6-10 1,-2 6-170,-1-4 89,1-2-282,-5 4 434,0-12 0,0-2 86,0-6 0,5-2 22,-1-3 1,3 3 19,-2-3 1,-2 4 141,6 0-97,1 1 47,4 6 0,0-4 228,0 2-82,1 4-199,5-1 1,-4 7 435,3 0-361,-3 0 1,-2 2 409,0 3-496,-6 3 0,-2 7 3,-6 4 1,0-3-350,0 3 140,0 3 136,-6 0 0,-8 7 0,-8-1 0</inkml:trace>
  <inkml:trace contextRef="#ctx0" brushRef="#br1">3356 8629 7540,'0'-14'-1531,"0"0"1677,0 0 30,0 6 94,0 2 8,0 6 757,0 0-793,0 6-119,0-5 0,-2 6 125,-2-7-63,2 6-70,-4-4 0,6 6-36,0-4 1,0-1 17,0 7 1,0-5 1,0 4 1,-5 1-62,0 4 1,0 0 57,5 0 1,0 0-58,0 1 1,0-1 49,0 0 1,0 5-163,0 0 0,0 0 59,0-5 1,0 5-58,0 0 1,0 0 96,0-5 0,0 2-6,0 3 0,0-3 65,0 3 1,0-3-61,0-2 0,0 2 88,0 3 1,0-2-71,0 7 0,0-1 41,0 6 0,0-1-77,0 1 0,0 4-11,0 0 1,0 0 7,0-4 0,0-1-8,0 0 0,0-1 32,0-3 0,0 1-6,0-6 0,0 2 25,0-2 1,0-4-34,0 4 1,0-1 58,0 1 0,0-3-65,0 3 0,2 1 0,3-1 0,-4 5-10,4-5 0,-3 6-5,-2-1 1,1-2-6,4 1 0,-3 1 22,2 5 1,-2-6-29,-2 1 1,1-5 16,4 5 0,-3-5 121,2 4 1,0-5-43,0 1 1,-2 1 14,3-1 0,-2 2-61,2-2 1,-4-2 11,4 7 0,-4-5-30,-1 4 1,0-4 41,0 5 1,0-5-123,0 5 1,-1-7 96,-4 2 1,4-3-233,-4-2-178,3 0-383,-4 0 162,4-6 240,-4-1 1,6-14 359,0-2 0,0-4 0,0-1 0</inkml:trace>
  <inkml:trace contextRef="#ctx0" brushRef="#br1">1692 10350 8131,'-8'0'357,"2"0"-358,6 0 1228,0 0-912,6 0 0,-2 0-76,5 0 1,1 1 43,4 4 0,0-4-80,0 4 1,5-3-26,0-2 0,8-2 49,1-3 1,4 2-137,11-6 1,-2 4-86,11-4 0,-2 4 133,3-5 0,-3 7-136,-2-2 0,-4 4 79,3 1 0,-3 0-276,-1 0 0,0 0 53,-1 0 0,1 0-31,0 0 1,2 0 94,-2 0 0,3 0 64,-8 0 0,-3 0 54,-2 0 0,-3 5-57,-2-1 1,-1 1 50,-3-5 1,1 0-27,-6 0 0,2 0 30,-3 0 0,-2 0-30,3 0 0,2-1-3,-2-4 0,1 2 7,-1-7 0,-1 5-2,5-4 1,-5 4 1,1-4 1,1 6-6,-1-2 1,0 2 62,-5-2 1,1 3-55,-1-2 0,0 2 150,0 2 1,-4 0-25,-1 0 29,-6 0-216,10 0 0,-10 0 122,7 0-108,-7 0 67,3-6 1,-4 4 93,2-3-79,-2 4-72,4 1 4,-6 0 5,0 0-284,7 0 200,-6 0-209,5 0 240,1 0-252,-6 0 243,6-6 1,-7-2-95,0-7 50,0 7 123,0-4-117,0 4 87,0 0 32,0-5 1,0 10-79,0-6 0,0 4 28,0-4 1,0 4-282,0-5 228,6 1 1,-4-10-99,2 0 1,-1 0 136,2 5 0,-3-5-16,3 0 0,-4-2-1,-1 2 1,0 4-21,0-4 0,0-2 42,0 2 0,0-5-25,0 6 1,0-6 12,0 5 0,0-6-5,0 1 1,0-1-47,0 1 1,0-3 65,0 3 1,0-2-10,0-3 0,0 1 16,0-1 0,0 2 12,0 4 0,0-3 88,0 7 0,0-4-60,0 4 1,0-5 98,0 5 0,0-1-111,0 1 1,-1 1 61,-4-5 0,3 0-51,-3 0 0,4-2 2,1 6 0,-2-5 0,-2 5 1,2-2-1,-3 2 0,4 4 23,1-4 0,0 1-24,0-1 1,0 4 1,0-4 0,0 3 1,0 2 0,-5-2-48,0-3 1,0 3 31,5-3 0,-1 2-3,-4-2 1,4 3 14,-4-3 1,3 3-9,2 2 0,-4 0 135,-1 0 0,0-1-126,5 1 191,-6 0-169,4 0 1,-6-1-32,4 1 26,2 0 0,-6 0 2,3 0 1,4-1-55,-4 1 1,2 0 50,-2 0 1,3 4 39,-2 1 0,1 1-52,-2-2 1,3 2 312,-2 4-162,-4 2 37,6-4-139,-11 6 0,10 0 69,-6 0-89,6-6 1,-5 4 11,3-3 1,3 2 45,-2-2-4,-4 4-55,0-6 8,-6 7 0,1-1 3,4-4 1,-4 4 2,3-4 0,-2 3 8,-2 2 0,-1 0-7,1 0 0,0 0-2,0 0 0,-1 0-24,1 0 1,5 0 20,-1 0 1,1 0 123,-5 0-120,-1-6 1,1 4 35,0-2 0,0 2-64,0 2 1,-1 0-2,1 0 1,0 0-91,0 0 0,-1 0 72,1 0 1,-5 0-180,0 0 1,-1 0 108,1 0 1,-2 0-9,-2 0 0,-4 0 26,3 0 1,-1 0 78,1 0 1,-1-5-3,6 1 0,-5-1 175,5 5 0,-5-5-29,5 0 1,-4 1-62,4 4 0,0 0-34,5 0 0,-2 0-3,-3 0 0,6 0-56,-6 0 1,7 0-18,-7 0 1,3 0-28,2 0 1,-5 0 52,0 0 0,-2 0-26,2 0 0,2 0 43,-7 0 1,7 0 17,-2 0 1,-2-2 70,2-3 0,-6 4-90,1-4 0,2 2 10,-1-2 1,5 3 15,-1-2 0,-1 2-83,1 2 0,-5 0 55,5 0 1,0 0-97,5 0 1,-5 2-30,0 2 1,0 0 96,5 5 1,4-4-44,1 4 0,-1-6 15,-4 2 0,5 2-32,-1-3 0,6 3 26,-6-3 1,5-2 39,-4 3 1,6-2-24,-2 2 1,2-4 7,-2 4-12,3-4 1,-4 1 1,6 3 0,-1-4 12,-4 4-10,3-3 0,-4-1-43,6 4 0,-2-3 39,-2 2 1,2 4-39,-3 2 0,4-2 42,1 1 0,-2 2 0,-3 8 0,4-3 9,-4 3 0,3 3-21,2 2 0,0-2 43,0 1 0,0 1-34,0 5 1,0-1 32,0 0 0,0 1-18,0-1 0,2 2 0,3 3 1,-4-1 9,4 6 1,-3 0 1,-2 5 0,0 4-15,0 0 1,0 5 1,0-4 0,-2-1-6,-3-4 0,4-5 7,-4 0 1,3-7 39,2 2 1,0-3-38,0-1 0,0-1 140,0 1 0,0-1-9,0 1 0,0 1-31,0 3 1,0-3-24,0 3 0,0-3-10,0-2 0,0 1-21,0-1 1,2 1 21,3-1 1,-4 1-143,4-1 1,-3-1 116,-2-3 1,0 2-83,0-2 0,4-2 111,1 2 0,0-7-5,-5 2 1,0 2-48,0-2 1,0 0 12,0-5 1,0 0-86,0 0 0,0-4 126,0-1-577,0-6 7,0 10 0,1-11-305,4 2 1,-2-2 259,7-2 533,-1-6 0,12-15 0,1-9 0</inkml:trace>
  <inkml:trace contextRef="#ctx0" brushRef="#br1">27725 6952 7988,'0'-14'651,"0"-1"-328,0 7-162,6 2 1,1 17 440,2 3-329,4 16 0,-10 0 21,6 13 1,-1 6 13,2 3 1,1 8 107,-6 2 0,4 6-368,-4-2 1,1 2 94,-1-2 1,-4-2 95,4-8 1,2 0-181,-3-4 0,1-3-22,-5-7 0,5-4-195,-1 0 0,1-8-119,-5-1 0,2-2-414,3-8 0,-4-5-1276,4-5 1642,-4-6 0,1-4-1018,3-13 1359,-4-13 1,12-16 0,-5-7 0</inkml:trace>
  <inkml:trace contextRef="#ctx0" brushRef="#br1">28123 6710 8113,'21'-14'0,"-4"6"306,7 3 0,-1 4-26,6 1 1,-5 0 106,-1 0 0,1 0-149,4 0 0,6 0-211,-1 0 0,0 0 72,-5 0 0,1 0-115,-1 0 0,2-7 118,3-2 1,-3 3-81,4 1 1,0-1-57,0 1 0,-6 0 65,-4 5 1,-5 0-50,4 0 0,-10 5 87,1 0 0,-4 10-137,-1 0 0,-3 4 46,-6-1 1,0 5 13,0 5 1,0 2 111,0 3 1,0 4 137,0 5 1,0-2-60,0 2 1,-1-1-112,-4 12 1,4-5 17,-4 9 0,3 5-443,2 14 0,0 1 183,0 4 1,0-40 0,0 0-106,0 35 1,-1-7-345,-4-7 0,3-4 115,-2-1 1,2-6-189,2-4 0,0-4 243,0-5 0,-2-4 93,-2-5 1,-6-2 355,-9-4 0,-3 4 0,-6-11 0,-1 5 0</inkml:trace>
  <inkml:trace contextRef="#ctx0" brushRef="#br1">27867 8260 8020,'-14'0'1069,"6"0"403,2 0-992,25 0 0,-7 0-80,17 0 0,2 4-171,7 1 0,14 0 102,5-5 0,13-5-563,-4 0 0,10-6-27,-10 2 1,-4-4 84,-10-1 1,-6 1-185,1 4 0,-4-4-1056,-5 4 1,-5-4 1413,-9-1 0,-4 0 0,-6 0 0</inkml:trace>
  <inkml:trace contextRef="#ctx0" brushRef="#br1">27924 7478 8024,'-1'-13'0,"-4"4"241,3-4 431,-4 5 317,6 0-212,0 2-575,6 12 1,7 1 16,6 2 1,8-3 15,1-6 1,13 0-71,11 0 1,5-6-20,5-3 1,-1-9-388,1-1 1,-2-1 164,-13 1 0,-1 3-843,-8-3 1,-3 8 477,-7 1 0,-6 7-598,-3-1 1,-8-3 1038,-1 3 0,-7-8 0,3 5 0</inkml:trace>
  <inkml:trace contextRef="#ctx0" brushRef="#br1">28422 6923 8024,'-8'15'-584,"1"0"405,7 4 0,-1 3 652,-4 7 0,4 6-82,-4 3 0,3 4 63,2 6 1,-4 4-114,-1 9 1,0 9-236,5 6 0,0 4-42,0-4 0,0 5 66,0-6 1,2-34-1,1-1-75,2 36 0,-1-2-21,-4-8 0,7-9-376,2-9 1,-1-10-116,1-5 1,-1-8-304,2-1 0,1-12-438,-6 3 1198,6-11 0,-10 3 0,6-7 0</inkml:trace>
  <inkml:trace contextRef="#ctx0" brushRef="#br1">26801 6383 8327,'0'-14'-114,"0"0"0,0 4-456,0 1 1080,0 6 306,6-10 1,7 11-560,6-2-88,6 2 0,-3 2-36,7 0 0,-1 0-186,0 0 0,-4 0-44,0 0 0,-7 5 78,2 0 1,-9 6-4,-6-2 1,-2 5-35,-2 5 1,-2-1-100,-2 5 1,-9-1 162,-6 2 0,-5 3-32,5-3 1,0-2 76,5 2 0,0-7 50,0 2 9,6-3-84,2-2 0,12-6-98,3-4 0,10-4-45,5-4 0,8-10-243,1-10 1,5-3-1,-5-1 0,0 4-313,-4 0 0,-3 0 671,-2-4 0,-3 6 0,-7 1 0</inkml:trace>
  <inkml:trace contextRef="#ctx0" brushRef="#br1">27270 6085 8256,'11'0'0,"3"0"0,-3 0-165,8 0 1,2 1 203,-2 4 0,6-2 232,-1 7 1,3-1-398,1 5 0,1 0-314,-1 1 1,-4-6 164,-1 1 1,-5-6 274,1 6 0,-3-7 0,-2 3 0</inkml:trace>
  <inkml:trace contextRef="#ctx0" brushRef="#br1">27455 5928 8256,'0'14'-466,"0"1"1,-2 0 402,-2 4 1,0 8 242,-5 6 1,-1 7-7,-4-2 0,0 1-156,0-1 1,4-3-258,1-7 0,6-1-81,-2-3-399,3-3 719,2-14 0,0-7 0,0-7 0</inkml:trace>
  <inkml:trace contextRef="#ctx0" brushRef="#br1">27810 5701 8256,'21'0'140,"-5"0"-70,3 0 0,-5 1-5,-5 4 0,4 8 152,-4 6 0,-1 6 305,2-1 0,-7 3-107,2 1 1,-5 2-338,-5 3 1,-3 3 14,-6 7 0,1-7-55,4-2 1,-2-11 151,6-4 1,0-8-22,5-1 1,2-7 110,3 2 0,4-5-134,10-5 1,9 0-257,10-9 0,10 3 99,4-8 0,3 2-2638,2-2 2649,0 3 0,-7-5 0,-1 7 0</inkml:trace>
  <inkml:trace contextRef="#ctx0" brushRef="#br1">23047 10605 6635,'0'8'-112,"-6"-1"0,-2-7 0</inkml:trace>
  <inkml:trace contextRef="#ctx0" brushRef="#br1">22664 10207 7975,'0'15'-980,"0"-1"0,4-5 1347,1 1-67,0-7-300,-5 3 0,0-6 0,0 0 0</inkml:trace>
  <inkml:trace contextRef="#ctx0" brushRef="#br1">22180 9696 8298,'-13'1'0,"4"4"-250,-4-4 373,12 6-997,-6-7 874,7 6 0,0-11 0,0 4 0</inkml:trace>
  <inkml:trace contextRef="#ctx0" brushRef="#br1">21583 9056 8464,'-30'0'-1550,"-3"0"1117,17 0 1,0 5 304,7-1 128,6 7 0,-10-3 0,5 7 0</inkml:trace>
  <inkml:trace contextRef="#ctx0" brushRef="#br1">21355 8971 8561,'-22'0'-401,"8"0"-142,8 0 1,12-2 542,4-3 0,15 4 0,5-6 0</inkml:trace>
  <inkml:trace contextRef="#ctx0" brushRef="#br1">28393 9113 8267,'-9'-5'0,"-1"0"0,6-1 281,-6 1 622,7 4-602,-3-6 0,4 10 110,-3 7 0,4 1 139,-4 13-360,3-1 0,2 11-41,0-1 1,5 5 135,0-5 0,4 0-350,-4-5 0,6 1 78,-1-1 0,-4-6-405,-1-3 0,1-3-170,-1-2 253,-1 1 1,-5-3 37,-4-2 1,-4-2-81,-10-4 1,-3-1-16,-7 7 1,1-7 58,-1 2 0,-4-4-290,0-1 0,0 0 597,4 0 0,-5-6 0,-3-2 0</inkml:trace>
  <inkml:trace contextRef="#ctx0" brushRef="#br1">28265 9070 8227,'30'5'-55,"4"0"0,-6 4-93,0-4 1,-4 4 295,-5-4 1,-3 6 16,3-1 0,-3 1-1222,-2-2 1057,0 4 0,-6-5 0,-2 6 0</inkml:trace>
  <inkml:trace contextRef="#ctx0" brushRef="#br1">28535 9184 8227,'7'8'-396,"-4"3"256,6-6 1,1 4-107,4-4 1,0 6 262,1-2 0,-1 4 191,0 1 1,2-1-702,3-4 0,-3 4-40,2-4 533,-2-2 0,-2 5 0,1-4 0</inkml:trace>
  <inkml:trace contextRef="#ctx0" brushRef="#br1">28692 9141 8227,'-10'14'-386,"1"1"1,1 4 366,-1 0 0,-4 6 71,3-2 1,-1 3-325,2-3 1,-2 3 78,6-7 1,-4 0-421,4-5 613,0 0 0,5 0 0,0 0 0</inkml:trace>
  <inkml:trace contextRef="#ctx0" brushRef="#br1">29033 8956 8227,'0'16'-238,"0"3"1,0-3 75,0 3 1,0 3 623,0 2 0,0-2-102,0 1 0,0 1-61,0 5 0,2-1-210,2 0 0,3-1-154,2-3 0,4 1 110,-4-6 1,4-1-324,1-9 128,0 4 141,1-5-62,-8 0 37,0 4 57,-7-10 0,-7 4-68,-2-6 0,-8 5 3,-2 0 0,-7 1 50,3-1 1,-6-2 0,-4 6 0,3-6-845,-3 2 0,3-3 49,1-2 787,7 0 0,-5 0 0,5 0 0</inkml:trace>
  <inkml:trace contextRef="#ctx0" brushRef="#br1">29090 9013 8164,'14'-14'0,"2"6"23,3 3 0,-2-1 192,7 1 0,0-4 501,4 4 0,1 0-428,-1 5 1,5-4-282,0-1 0,1 0 159,-6 5 1,-1 0-167,-3 0 0,2 0 0,-4 0 0</inkml:trace>
  <inkml:trace contextRef="#ctx0" brushRef="#br1">21171 11160 8147,'-8'-8'-262,"1"3"51,7 10 1,11 9 0,4 11 892,1 7 0,-1 9-316,0 7 1,-1 12 62,0 1 1,0 12-599,0 3 0,1-4 310,-1-10 1,0-2-466,0-13 0,2-1 281,3-8 1,-3 0-755,3-10 0,-5 2 797,-5-11 0,4 0 0,-5-4 0</inkml:trace>
  <inkml:trace contextRef="#ctx0" brushRef="#br1">21114 11814 8114,'-8'22'129,"3"6"1,5 2 193,5 8 0,3 5 620,6 4 0,0 12-340,0-2 0,2 6-63,3-6 0,-3-5-172,3-14 1,3-5 210,2-9 0,9-10-131,5-9 1,12-13 38,3-11 0,10-13-437,-6-20 0,-28 24 0,0-1-21,-2-3 0,-2-2 1,2-3-1,0 0-514,-3 1 1,-1 0-1,1-1 1,-2 0 170,16-34 1,2 5 313,-7-1 0,5 12 0,-5-2 0,-2 2 0,-1 0 0</inkml:trace>
  <inkml:trace contextRef="#ctx0" brushRef="#br1">23133 15823 8086,'0'8'0,"0"0"-161,0-4 47,6-2 0,-4 6-588,2-3 368,-2-4 334,-2 6 0,0-7 0,0 0 0</inkml:trace>
  <inkml:trace contextRef="#ctx0" brushRef="#br1">22777 15510 8055,'-8'0'-1915,"2"0"1915,6-6 0,-6-2 0,-2-6 0</inkml:trace>
  <inkml:trace contextRef="#ctx0" brushRef="#br1">22237 14984 8172,'-6'8'0,"-1"0"-1371,-2-3 1016,3 3 1,6 6 347,0 0 0,0 0-244,0 0 251,0-6 0,0 5 0,0-5 0</inkml:trace>
  <inkml:trace contextRef="#ctx0" brushRef="#br1">21882 14444 8503,'-7'8'0,"6"0"-239,-4-4 0,2 4-941,-2 7 1128,3-1 0,-4 0-15,6 0 1,0-4 66,0-1 0,-6-6 0,-2 4 0</inkml:trace>
  <inkml:trace contextRef="#ctx0" brushRef="#br1">21384 14046 8511,'-14'0'0,"4"0"-344,1 0 428,6 0 0,-5 1-58,3 4 0,3-2 263,-2 7-661,2-1 1,-3 1 103,1-1 268,-1-6 0,5-3 0,0-8 0</inkml:trace>
  <inkml:trace contextRef="#ctx0" brushRef="#br1">20929 13591 8351,'-22'-2'-131,"3"-2"1,8-3 43,1-2 403,7 2-279,-3 7 1,12 2-38,4 3 0,9 3 0,3 6 0</inkml:trace>
  <inkml:trace contextRef="#ctx0" brushRef="#br1">29431 7279 8144,'6'-14'-97,"9"4"684,8 1 1,4 5 304,2 0-524,5 2 0,3 2-132,5 0 1,9-1-185,6-4 1,14-3-441,-29 1 0,1 0 0,3 0 0,0 0 349,4-1 1,-1 1 0,-5 0 0,-2 0-309,34-7 1,-7 0 376,-12-1 1,-5 8-1826,-14 2 1795,-10 3 0,-7 2 0,-7 0 0</inkml:trace>
  <inkml:trace contextRef="#ctx0" brushRef="#br1">30412 6867 8207,'14'-8'-277,"1"3"1,4 3 89,0 2 0,6 2 401,-1 3 1,-4 1-114,-1 3 1,-3 9 376,-2-4 0,0 3-80,0-2 0,-6 4-186,-3 0 1,-3 1-139,-2-1 1,-13 3-134,-6 7 0,-13-6 4,-5 1 0,-1-5 129,-5 5 0,10-5-467,-5 4 1,6-5-10,4 1 402,6-4 0,1 0 0,7-1 0</inkml:trace>
  <inkml:trace contextRef="#ctx0" brushRef="#br1">31308 6596 8258,'9'-9'15,"1"-1"1,1 7 70,8-1 1,-2 2 306,7 2-303,0 0 1,-1 0-59,1 0 0,-2 2-185,2 2 1,1-2 7,-6 3 0,0 1 110,-5-1 0,0 1 140,1-1 1,-6-2-17,1 6 0,-7 2 126,2 8 0,-4-1-136,-1 5 1,-1 6 110,-4 4 0,-2 11-121,-2-1 1,-8 7 30,2-2 0,-2-1-217,3-4 0,0-2 121,-1-3 1,6 1-414,-1-5 1,7-8-363,-1-7-260,-4-3 687,6-8 0,2-10-188,10-12 532,2-6 0,2-15 0,1-1 0</inkml:trace>
  <inkml:trace contextRef="#ctx0" brushRef="#br1">31692 6682 8258,'14'0'0,"0"0"0,-1 6 144,-4 4 0,9 8 341,-4 6 1,3 0-225,-2 4 0,0-4-41,4 4 1,-1 1-373,5-5 1,-1-4 112,2-1 1,3-3-92,-3-2 1,-4-4-167,-1-1 1,-3-6-793,-2 2 267,-6-4 227,-2-1 1,-6-1 593,0-4 0,-1 2 0,-4-6 0,4-7 0,-6-6 0</inkml:trace>
  <inkml:trace contextRef="#ctx0" brushRef="#br1">32005 6724 8758,'-7'8'484,"4"10"-235,-6-4 1,-6 11-70,-4 4 0,-7 1-109,-3 7 0,-1 0-318,-8 1 1,7 0 25,-3-10 0,6 4-227,4-9 0,4-2-637,6-2 1085,-1-3 0,1-2 0,0 0 0</inkml:trace>
  <inkml:trace contextRef="#ctx0" brushRef="#br1">32161 6497 8233,'14'8'-128,"0"4"64,1-2 0,4 3 323,0 1 1,6 0 465,-1 0 1,9-1-670,5-4 0,3 2 84,1-6 1,-1 0-89,-3-5 0,8 0 164,-3 0 1,-2 0 109,-3 0 0,-7-2-64,3-2 0,-1 2 1,-5-3 0,-3 4-148,-10 1 0,-7 8-145,-4 6 1,-10 6-76,-8 9 0,-13 7 145,-11 7 0,-9 12-182,21-23 0,-1 2 0,-3 4 0,-3 0-337,-2 2 0,-1 1 1,-2 1-1,-1 1 266,-4 1 0,0 2 0,4 3 0,3 2 7,2 2 0,1 3 206,-2-1 0,1 2 0,5 1 0,1 1 0,-4 2 0,1 1 0,3 3 0</inkml:trace>
  <inkml:trace contextRef="#ctx0" brushRef="#br1">30142 10136 8180,'-14'-14'323,"0"0"-14,-1 6 9,8 2-174,7 6 0,7 6-207,8 3 1,4 6 118,0 4 1,6-2-293,-1 7 1,-4-5 5,-1 4 1,-5-5 26,-4 1 0,1 1 178,-7-1 1,1 0 10,-5-5 1,0-4 36,0-1 0,-1 1 126,-4 4 1,-3 0 83,-6 0 1,-5 1-36,0-1 0,-5 5-16,5 0 0,0 0-135,5-5 0,0 0-86,0 0 1,6 1 61,3-1-179,3 0 0,4 0 103,3 0 0,1-4 5,4-1 0,1 1 57,-7 4 1,6-4-88,-5-1 180,-1 1 1,-4 4 21,0 0-81,0 0 1,-6-1-70,-4-4 0,-2 4-4,-2-4 1,-1-1-131,1 2 0,-5-7-268,0 2 0,-4 1-175,4-1 1,0-1 6,4-4 596,1-6 0,0-2 0,0-6 0</inkml:trace>
  <inkml:trace contextRef="#ctx0" brushRef="#br1">30227 10463 8180,'29'-8'0,"-1"2"-284,1 6 0,-1 0 167,1 0 0,-1 6 405,0 4 1,1 3-155,-1 1 0,5 0-207,1 0 1,-1 0-17,-5 1 1,-6-6-671,-3 1-58,-3-7 350,-8 3 467,-2-6 0,-6-6 0,0-2 0</inkml:trace>
  <inkml:trace contextRef="#ctx0" brushRef="#br1">30597 10250 8180,'0'14'-678,"-2"0"492,-2 1 0,-4 5 214,-6 4 0,1 3 10,3 1 0,-7 1 9,3-1 1,-3 1-247,2-1 1,-1 0 198,-2 1 0,2-7 0,-5-2 0</inkml:trace>
  <inkml:trace contextRef="#ctx0" brushRef="#br1">30839 10079 8180,'28'0'0,"-6"7"60,-3 2 0,-3 5 183,-2 5 0,-4 2 5,-1 3 1,-6 4-32,2 1 1,-10 5-432,-4 9 1,-5 0 215,-5-1 0,-3-4-89,-7 0 1,1-6 164,-1 1 0,2-10-181,4-4 0,2-8 30,7-1 162,6-7-130,2-3 0,14-8 56,6-6 1,2 0 31,7 0 0,-1 4 37,2 1 0,3 5 97,-3 0 0,1 2-117,-1 2 1,-4 6 165,-6 4 1,-1 4-171,-3 5 0,-4 5 6,-6 9 1,-6 3-166,-4 7 1,-12 3-268,-11 6 0,-18 8 5,17-23 1,-3 2 0,-4 3-1,-2 1 1,-3 4 0,-1-1-1</inkml:trace>
  <inkml:trace contextRef="#ctx0" brushRef="#br1">29488 11871 8324,'8'-15'-4,"-2"1"2,-6 0 1,0 5-333,0-1 134,0 7 1,0-5 381,0 3 0,-6 4 511,-4-4 0,-4 5-563,-5 5 0,-6 3-38,-13 6 0,-1 6-141,-14 4 1,0 9 96,-9 5 0,29-15 0,-2 2-300,-4 0 0,-2 2 0,-6 6 1,-1 2 281,-8 2 0,-2 1 0,1 3 1,0 1-473,-2 0 1,0 1 0,1-1-1,1 1 442,-1 0 1,2-1-1,2-2 1,2-1-11,1-1 1,2 0-1,6 1 1,1 0-155,5-2 1,3 1 0,4-3 0,3 0-45,-15 27 0,5-10-144,9-5 1,6-9-100,3-5 451,3-9 0,2 3 0,-1-5 0</inkml:trace>
  <inkml:trace contextRef="#ctx0" brushRef="#br1">27796 12638 8264,'-22'15'0,"1"5"44,7 4 0,0 11-74,0 7 1,0 2 655,-1 9 0,-5-1-233,-4 5 1,-3 4 24,-1 1 1,6-1 86,3-4 1,9-5-40,6 1 0,10-14-278,8-1 0,15-14-230,13-10 1,12-8 108,8-11 1,7-12-367,2-16 1,-29 13-1,1-1-368,6-4 1,2-2 0,4-4-1,2 0 667,4 0 0,1 0 0,2-1 0,0 0 0,2-3 0,1-1 0</inkml:trace>
  <inkml:trace contextRef="#ctx0" brushRef="#br1">26033 9696 8234,'-8'-15'470,"-4"7"-220,10 2 0,-4 12-133,6 4 1,0 7-161,0 2 0,-5 11-150,0-1 0,-1 4 82,1 0 1,2-4-210,-6-1 1,5 0 108,0-4 1,2-3-7,2-2 0,2-10-29,2-4 0,4-4-508,6-1 754,1-12 0,-1-10 0,0-15 0</inkml:trace>
  <inkml:trace contextRef="#ctx0" brushRef="#br1">26147 9653 8234,'19'-24'-478,"0"1"1,1 5 194,-1-1 0,2 8 309,3 2 0,2 6 396,-2-2 1,-3 3-302,-2 2 1,1 0-231,-1 0 1,-5 0-362,-4 0 0,-7 7 470,2 2 0,-4 4 0,-1 1 0</inkml:trace>
  <inkml:trace contextRef="#ctx0" brushRef="#br1">26161 9653 8234,'6'8'0,"-4"0"-303,3-4 1,-4 4 345,-1 7 0,5 0 528,0 4 1,11-1-319,-2 5 0,9 6-124,1 4 0,5 0 78,4-4 0,8 5 14,6 4 1,7 5-177,-2 4 1,3 4 83,2 6 1,-25-23 0,-1 3-365,2 3 0,1 0 0,5 2 0,2 0 331,2 3 0,0 0 1,-2-4-1,0-1-67,-3-2 1,0 0-1,-2-2 1,-1 2-167,-2 0 1,0 0 0,-1-2 0,-1 0 149,-2 2 0,-1 0 1,-2 0-1,0 0-63,0-2 1,0-1-1,0 2 1,-1-1 113,1-5 1,0-1-1,1 1 1,0 0-57,20 26 0,-1-2 105,-8-3 1,-3 3-329,-7-2 0,-1-5 97,-3 0 1,-4-10 148,-6-5 1,-1-5-1101,-3-4 219,2-3 273,-10-13 738,4-2 1,-6-19 0,0-3 0</inkml:trace>
  <inkml:trace contextRef="#ctx0" brushRef="#br1">26090 9568 8250,'-6'-8'69,"4"-5"182,-11 12 1,12-4-101,-4 10-44,4 2 0,-4 16 12,0 5 1,-1 2 131,1 8 1,3 5-363,-2 4 0,-3 0 96,3-4 0,-6-5-413,5 0 0,1-11-31,4 1-173,0-9 373,-7 2 1,6-15-156,-4-6 0,3-6 168,2-9 0,0-5 246,0-4 0,0-3 0,0-1 0,0-1 0,0 1 0,0 0 0,0-1 0,0 5 0,0 1 0,5 4 0,0-5 0,6 7 182,-2-2 0,6 5 331,4 4 0,4-3 80,11 4 1,5-5-194,13-5 1,13 3-440,-25 7 0,0-1 0,3-1 0,0 0-794,2-1 0,0 0 833,-5 2 0,0 0 0,3-4 0,0 1 0,33-11 0,-36 11 0,0-1 0,2 0 0,0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8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8261 9909 7662,'-14'0'587,"0"0"-495,-1 0 0,7 1 238,4 4-200,2-3 21,2 4-119,0-6 394,0 0-382,6 0 187,-4 0-37,4 0-91,-6 6 0,0-2 10,0 5 0,0 0 15,0 6-66,0-1 1,0 0-3,0 0 1,-1 1 122,-4-1-143,3 0 1,-4 0 46,6 0 1,0 1-107,0-1 0,0 0 77,0 0 1,0 1-88,0-1 1,0 2 57,0 2 0,0 0-4,0 6 1,5-2 21,0 1 1,-1 4-12,-4-3 0,0 3 138,0 1 1,0 1-128,0-1 1,0 1 142,0-1 0,0 0-69,0 1 0,0-2 123,0-4 0,-4 3-57,-1-7 0,0 6-42,5-1 1,0-2-46,0 1 0,0-4 35,0 5 1,0-5-143,0 5 1,0-5 78,0 4 1,0-4-130,0 5 1,0-5 84,0 5 0,2-7-48,2 2 1,-2 1 64,3-1 1,-4 0-1,-1-4 1,5-1 80,0 0-1,0 5-78,-5 0 1,0 0-50,0-5 1,0 0 63,0 1 1,0-1-128,0 0 1,0 0 113,0 0 0,0-4-91,0-1 0,0 1 72,0 4 1,0 0-7,0 0 1,0 1 41,0-1 1,0 0-50,0 0 0,0 2 44,0 3 0,0-3-27,0 3 1,0 1 9,0-1 0,-2 2-1,-3-2 0,4 3-39,-4 6 0,-1-1 9,1-3 1,0-2-4,5-3 0,-2-3-22,-2 3 0,2 1 31,-3-1 0,4 0-235,1-5 222,0 1 0,0-1-514,0 0 1,0-4-104,0-1 56,0-6 0,1 8-232,4-6 0,-3-7 787,2-7 0,4-10 0,0-3 0</inkml:trace>
  <inkml:trace contextRef="#ctx0" brushRef="#br0">8233 9909 8015,'-10'0'-480,"1"0"1,4 0-28,-5 0 164,7 0 1342,-3 0-391,0-6-251,4 4 0,-3-9 377,10 6-305,-3 0-204,10 5 1,-9 0-62,7 0 1,-5 0 13,4 0 0,-4 0 38,4 0 0,-4 0-123,4 0 0,1 0-46,4 0 0,-4-1 74,-1-4 0,2 4-88,8-4 1,-3 3 102,3 2 0,1-1-97,-1-4 0,2 3 66,-2-2 0,-2 2-166,7 2 0,-5 0 89,5 0 1,-1 0-96,6 0 1,-6 0 22,1 0 1,0 0 24,4 0 1,1 0 50,-1 0 0,1 0-11,-1 0 0,-4 0 48,-1 0 1,0 0-47,0 0 0,2 0 143,-6 0 1,2 0-115,-2 0 0,-3 2-26,3 2 0,-2-2-25,2 3 0,-3-4-7,3-1 1,3 0-41,2 0 1,-1 0 74,6 0 1,1-1 53,8-4 1,1-1-75,-6-4 1,7 2 136,-2 3 1,-4 4-70,0-4 1,-4-1 91,-2 1 0,-4 0-132,0 5 1,-7 0 6,2 0 0,1 0-56,-1 0 0,0 0 76,-4 0 1,-1 0-16,0 0 0,0 0-9,0 0 0,2 0-69,3 0 1,-1 0 56,5 0 1,-5 0-65,1 0 1,1 0 45,-1 0 0,5 0-4,-5 0 1,0 0 10,-5 0 0,0 5-3,0 0 1,1 1-32,-1-1 1,0-4 25,0 4 1,-1-2-28,-4 2 1,2-2 34,-6 7-99,6-7 0,-3 8 32,6-6 1,-4 4-110,-1-4 1,-4 1 55,4-1 1,-4-3-7,5 2 71,-7 4-13,9-6 0,-8 6 146,5-4-142,-6-2 1,5 6 193,-3-3-28,-4-4-88,12 12 0,-11-10 0,2 6-17,-2 1 1,-2 4-97,0 0 1,0-4 84,0-1 0,5 2-130,-1 8 0,1-3 67,-5 3 0,0 3 28,0 2 0,0-2 5,0 2 1,0 1 2,0 8 0,0-3 15,0 3 0,5 2-29,0-2 0,-1 5-51,-4-5 1,0 5 65,0-5 0,0 5-6,0-5 1,5 5 0,0-4 0,0 0-166,-5-1 0,0 4 79,0 5 0,0-2 50,0 3 1,0-2-68,0 11 0,0-5 47,0 5 1,0-1 114,0 1 0,0 2-105,0-7 1,0 0 212,0-4 1,0-5-118,0 0 1,0-5 109,0 5 0,0-6-60,0 1 1,0 2-45,0-2 1,0 1-16,0 0 1,0-4 23,0 3 1,0 2-177,0-2 1,0 5 95,0-5 0,1 0-424,4-5 0,-3-4-102,2 0-878,-2-7 258,-2-3 1190,0-7 0,0-20 0,0-3 0</inkml:trace>
  <inkml:trace contextRef="#ctx0" brushRef="#br0">8375 11956 8067,'-22'-8'-91,"3"3"0,-2-1-93,2 1 1,0 1 292,5 4 1,6 1 886,3 4-253,-3-4-451,7 12 1,-4-10-78,10 7 1,-2-7-40,6 2 0,7-4-5,8-1 1,3 0 3,1 0 0,2 0-6,3 0 0,10-5 31,9 1 0,11-7 204,9 1 0,5-1-436,-35 6 1,1 1 0,0-3-1,0 1 267,-1 1 0,1 1 0,6-5 0,1 0-160,5 0 1,-1-1 0,1-2-1,1 1 24,1 1 1,0 1 0,-6-3-1,-1 0-189,-5 2 0,0 1 0,-4 0 0,0 1 94,0 2 0,-1 2 0,27-2-224,0 6 1,-9 0-309,-6 0 1,-3 6-1503,-6 4 2030,-7 2 0,4 4 0,-10 3 0,-8 5 0,-8 2 0</inkml:trace>
  <inkml:trace contextRef="#ctx0" brushRef="#br0">21668 2047 8238,'0'-8'1309,"0"2"-986,0 19-136,0 2 1,0 14-20,0-1 1,0 1 61,0-1 1,0 7 8,0 3 1,0 4 4,0 6 1,0 2-93,0 7 0,-1 6-213,-4 4 1,3 2 64,-2 2 1,-3 5-333,3 0 1,-7 0 428,1-5 0,2 0-252,-1 0 0,4 2 61,-5-7 1,7-3-299,-1-20 0,2-4 165,2-10 0,0-7-747,0-3 597,0-10 1,5-9 116,-1-9 0,8-12-219,-3-7 0,-1-7 475,1-7 0,-5-1 0,2 0 0</inkml:trace>
  <inkml:trace contextRef="#ctx0" brushRef="#br0">22308 1749 8205,'21'-15'-7,"-6"1"-38,4 0 0,3 0-93,2 0 0,-2 4 712,2 1 1,1 1-178,8-2 1,4-1-179,5 6 1,1 1-26,0 4 1,-2 0-82,-3 0 0,1 0 28,-6 0 1,-1 4-17,-8 1 1,1 6-159,-6-1 0,0 2 125,-5 3 1,0 0-167,1 4 1,-6-1 32,0 5 0,-4 1-101,5 4 0,-7 2 40,2 4 0,-4 2 17,-1 7 1,-1 7-30,-4 7 1,2 2 23,-7 7 1,2-5-16,-1 6 0,-2-2 111,6 1 1,-1 10 183,1 0 0,3-1-441,-2 1 0,2 2 350,2-3 1,-1 6-67,-4-5 1,4-34 0,0 1-41,-1-2 1,-1-1 0,2 40-124,1-9 0,0-1-459,0-4 1,0-4 166,0-10 1,-2-5-208,-2-9 0,2-3-55,-3-7 1,-1-1 683,1-3 0,-12 3 0,1-5 0</inkml:trace>
  <inkml:trace contextRef="#ctx0" brushRef="#br0">21555 3725 8011,'-8'0'1065,"20"0"0,6 0-990,15 0 0,5 4 343,4 1 0,3 0-212,7-5 1,1 0-262,9 0 0,8-6-393,5-4 1,-34 4-1,-1-2-219,36-11 1,-13 8-1266,-11-3 1932,-6 3 0,-10-4 0,-1 1 0</inkml:trace>
  <inkml:trace contextRef="#ctx0" brushRef="#br0">21796 2730 8036,'-14'-29'0,"1"7"0,4 3 0,-2 8 636,6 2 14,0 5-94,12-8-384,7 10 1,3-4-39,7 6 1,6 0 109,8 0 1,16 0-197,7 0 1,12 0 61,3 0 0,-36-2 0,0-1-389,36-2 0,-6-4 17,-9 4 1,-2-4-301,-2 4 1,-4 0 166,-5 5 0,-9 0-278,-15 0 0,-4 6 210,-5 4 0,-7 3 463,-4 1 0,-2 0 0,-2 0 0</inkml:trace>
  <inkml:trace contextRef="#ctx0" brushRef="#br0">21739 3071 8036,'-9'8'-103,"-1"-4"-206,7 4 471,-3-6 0,14 4 279,6-6 1,7-5 9,7 1 0,8-3-170,7 3 0,14-3-67,14-2 0,-31 2 0,1 1-246,1 1 1,1 1-1,-2-2 1,0 1 34,30-5 1,-6-1-240,-4 6 1,-7-4-319,-2 4 0,-6-1 21,2 1 0,-11 4 103,-3-4 430,-11 3 0,-2-4 0,-7-2 0</inkml:trace>
  <inkml:trace contextRef="#ctx0" brushRef="#br0">22393 1933 8017,'0'-7'-1600,"0"0"1370,0 7 195,0 0 1,0-6-1,0-2 1</inkml:trace>
  <inkml:trace contextRef="#ctx0" brushRef="#br0">22393 1905 8017,'-8'0'-899,"2"0"800,6 0 626,0 0-314,-6 0-91,4 0 0,-4 2 10,6 2 44,-6-2 9,4 4-402,-4 1 213,6-6 0,-5 7-92,0-3 1,-1-4 34,1 4 1,2-2-182,-6 2 205,5-3 20,-8 10 0,9-10 51,-7 3 0,7-2-66,-2 1 298,4-2-228,1 4 27,0-6-18,0-6 11,0 4 133,0-4-135,0 0 63,0 4-61,0-4 43,0 6 1,0 1-52,0 4 0,0-2 16,0 7 1,0-5-31,0 4 1,-2 1 3,-3 4 0,2 6-1,-6 4 0,4 9-5,-5 5 1,1 6 12,-5 8 1,0 4-12,-1 15 1,1 5-289,7-32 1,0 2-1,0 1 1,0 0 269,-1 5 0,1 1 0,1-4 0,0 0 3,1 3 0,0 0 0,0-4 0,-1 0-25,4 2 0,0 0 0,-3-2 0,0-2-76,3-5 0,-1-1 0,-6 34 104,4-17 0,0-3-2,5-7 0,-4-1 88,-1-13 0,0-6-90,5-8 1,0-3-423,0-2 280,0-6 0,0-3-64,0-10 186,6-9 0,2-8 0,7-7 0</inkml:trace>
  <inkml:trace contextRef="#ctx0" brushRef="#br0">22635 1763 7102,'0'14'-115,"-5"2"220,1 3 1,-3 6 57,3 13 0,2 8 217,-3 15 1,-1 10-906,4-31 0,-1 1 578,-2 0 1,-1 2 0,3 4-1,0 2 13,-2 0 1,0 2 0,-1 4 0,0 2 11,1-3 1,0 1 0,-1 0 0,0-1-98,-1-4 0,-1-1 0,1 3 0,0-1 85,0-1 1,0-1 0,0 1 0,0-2 118,-1-2 0,1-2 0,0 32-173,2 0 0,-1-13 28,1-1 0,0-7 69,5-7 1,0-3-101,0-11 0,0-6-134,0-4 1,0-7 124,0 2 0,0-3 0,0-2 0</inkml:trace>
  <inkml:trace contextRef="#ctx0" brushRef="#br0">24867 739 8196,'-8'0'776,"2"0"1,6 8-45,0 6-541,0 7 0,0 15 32,0 7 0,-5 6-9,1 8 1,-1 1 6,5 4 0,-2-2-151,-2 6 1,2 0 22,-3 6 0,4 8-263,1 1 0,-2-38 1,-1 1 181,1-4 0,-1 0 0,0 1 0,1 0 42,2 40 0,0-36 0,0 0-24,0 0 0,0 0 1,0 2-1,0 1 47,0-1 1,0 0 0,0 0 0,0 0-16,0-2 0,0 0 0,0 3 1,0 2-3,1 1 1,-2 2 0,-1 1 0,0 1 6,0-3 0,-1 0 0,-2-2 0,0 0 7,3-3 0,0 0 1,-1 1-1,-1-1-10,2 3 1,0 0-1,1-1 1,0 0 9,-1-2 0,-1 0 0,2 0 0,1-2-19,0-2 0,0-1 1,0 1-1,0 0-4,0-1 1,0 1 0,0-1 0,0 0-11,0 38 0,0-1-408,0-3 0,0-10 140,0 1 1,-2-7 113,-3-3 0,4-5-170,-4 0 1,4-11-188,1 2 0,0-17-689,0-2 610,0-7 0,1-10 160,4-7 0,3-22 389,6-21 0,-6 0 0,-2-12 0</inkml:trace>
  <inkml:trace contextRef="#ctx0" brushRef="#br0">25265 583 8344,'5'-19'158,"0"0"1,6 0 334,-2 5 0,-1 6-76,2 3 0,4 4-159,5 1 1,5 0-218,-5 0 0,7 6 158,3 3 0,1 4-172,8 1 0,6-4 113,8-1 0,10 1-44,4 4 1,5-6-185,5-3 1,5-4 253,-37-1 0,2 0 1,1 0-1,0-1-127,5-2 0,1 1 0,0 0 0,1 1-324,3-4 1,0 0-1,-3 3 1,-1-1 247,-1-1 1,1-1 0,2 3 0,2-1 74,-1-2 1,1 1-1,1 2 1,0 1-61,-3-2 1,-1 1-1,-2-1 1,0-1 48,-4 2 1,-1 0 0,3-1 0,1 1-211,-4 2 0,1 0 0,1 0 0,0 0 115,-6 0 1,-1 0 0,34 5-204,-15-1 0,3 3 245,-3-2 0,2-2-19,-1 6 0,-4-6 34,4 2 1,-10-2-3,-4 2 1,-4-3 311,-2 2 0,-7 3-311,-6-3 1,-2 6 503,-9-5 0,0 6-489,-9-2 1,4-1 389,-4 1 1,-2 1-390,-2 4 0,-4 5 134,-1 0 0,0 6 11,0-1 1,-5 3-140,1 1 0,-6 1 123,5-1 0,-4 5-114,4 1 0,0 3-7,5-3 1,-1 5-29,-4-1 1,4 3-4,-4 2 0,3 1-114,2 3 1,0 1 138,0 9 1,0-2-65,0 11 0,0-6 29,0 2 0,0 1-119,0-1 1,0 1 194,0-2 0,0 1 128,0 9 0,2-3-96,3 8 0,2-2 23,8 2 1,-1-2-61,-7-34 0,0 1 1,0-1-1,0 0-173,0 3 1,1 0-1,-1-1 1,1 1 162,2 0 1,-1-1-1,-1-1 1,0-1 3,2 0 1,-1 0 0,-1 1 0,0 0-35,-1 4 1,0 0 0,-2 2 0,-2 0 18,0 2 0,-1 1 1,-1-3-1,1-1-50,0 0 1,1-2-1,-3 0 1,1-1 7,2 0 1,-1 0-1,-1 0 1,-2 0-5,-1 3 1,-1-1-1,2-4 1,-1 0-13,-2 1 0,-1 1 0,1-2 1,0 0-61,-1 2 0,0-1 0,-1-1 0,0-1-99,1 0 1,0 1-1,-3 34 59,3-34 1,1-1 0,-1 33-789,-5-2 1,1-7-150,-5-7 1074,0 0 0,1 0 0,0 0 0,2-3 0,0-7 0,2-6 0</inkml:trace>
  <inkml:trace contextRef="#ctx0" brushRef="#br0">24540 4791 8088,'7'-8'0,"0"0"428,8 3-126,5 4 0,10-7 2,13 3 0,6 4 0,8-4 1,8 3-541,6 2 1,-30 0-1,1 0 289,5 0 0,1 0 1,1 0-1,0 0-101,1 1 1,0-2 0,-3-1-1,0 0 72,0-1 1,1 1 0,5-3 0,2 0-158,4 3 0,0 0 0,-2-3 0,0 0 238,0 3 1,0-1 0,-4-2 0,1-1 37,3 2 0,0-1 0,1-1 0,1-1-29,5 0 0,0 0 0,-6 2 0,0 1 18,-1-1 1,0 0 0,4 1 0,0 0 31,3 0 1,0-1-1,1-1 1,-1 1-35,-2 2 1,0 1 0,-1-3 0,-1 0-61,0 3 1,-1 0-1,1-3 1,0 0-1,2 3 1,-1-1-1,-4 1 1,-2 0-93,-5 2 1,0 0 0,2-2 0,0-1-95,-2 1 1,-1-1 0,2 0-1,0 0 89,-4 0 1,0 1 0,-1 1 0,0-1-170,-3-3 0,-1 1 1,31-1 44,-7-5 0,-6 2-892,-3-1 1,-6-4 514,-4 4 1,-6-4 527,-8-1 0,5 1 0,-9 4 0,2 3 0</inkml:trace>
  <inkml:trace contextRef="#ctx0" brushRef="#br0">25009 1592 8111,'-14'-22'0,"0"3"0,0 3 8,0 2 0,-1 0 75,1 0 1,5 1 350,-1 4-69,1 2-307,1 7-156,1 0 1,7 2 75,0 3 0,8-2 3,7 6 0,13 1 129,15 4 1,18-6-56,15-3 1,-30-4 0,1-1-366,3 0 0,0 0 1,5 0-1,2-1 332,2-2 1,1 1 0,3 1 0,1-1-45,7-3 1,1 0-1,3 1 1,1 0-262,-22 1 0,-1 0 0,1 0 0,1 0 0,1 1 0,-1 1 305,2 0 0,0 1 0,0 1 0,0-1 1,0 0-1,0 0 11,23 0 0,1 0 0,-25 0 1,1 0-1,0 0-10,2-1 0,-1 1 1,1 1-1,-1 0 0,1 1 1,-1 1 33,-3 0 1,-2 0 0,0 0 0,19 3 0,-2 1-26,0 0 1,-2 0-1,-5 0 1,-1-1-259,-7-1 0,-1-1 0,-2 2 0,0-1 235,-2-2 1,-1-1-1,-5 3 1,-2 0-245,29-1 1,-10 7-86,-13-1 0,-4-2 246,-16 1 1,-4 1 73,-14 4 0,2-6 0,-4-2 0</inkml:trace>
  <inkml:trace contextRef="#ctx0" brushRef="#br0">24768 2488 8117,'6'-8'-38,"4"2"-160,9 6 1,9 0 762,10 0-403,16 0 1,20 0-560,-26-1 1,3 2 0,3 1 0,1 0 327,4 1 1,1-1 0,4 1 0,1-1-285,2-2 1,-1 0 0,1-1-1,2 0 271,6-1 0,2 0 1,0-2-1,0 0-96,-23-1 1,0 0 0,0 0-1,25-2 1,1 0 223,-26 2 0,0 1 0,-1-1 1,25-2-1,-1 0 244,-3-1 1,-1 2 0,-4 1 0,-1 0-344,6 0 1,-1 1-1,-3 1 1,-1 1 230,-4-3 1,-2 0-1,-2 4 1,0-1-7,1 0 0,-1 0 0,-4 0 0,-2 2-24,-5 0 1,0 0-1,1 0 1,-1 0-66,-7 0 1,-1 0-1,2 0 1,-1 0-126,38 0 0,-10 0-409,-10 0 0,-15 0 922,-8 0 0,-11 2-2132,-3 2 1774,-13-2 0,-11 4-113,-19-6 0,-7 6 0,-2 2 0</inkml:trace>
  <inkml:trace contextRef="#ctx0" brushRef="#br0">25009 3298 8012,'-41'14'-174,"3"1"0,10-3 96,9-2 0,10-2 120,4-4 1,24-2 115,14 3 1,22-4 98,21-1 0,-31 0 0,2 0-633,7 1 1,1-2 0,0-1 0,0-2 425,4 0 0,1-2 1,5 0-1,2 0-176,6-1 0,1 0 0,2-3 0,0 1 187,-5-1 1,0 1 0,-17 1 0,2 0 0,0 0-274,4 1 0,0 1 0,0 0 0,-2-1 1,0 0-1,0 1 285,0-1 1,1 1 0,-1 0-1,-1 1 1,-1 0 0,0 0 0,4 0 1,0 0-1,0 1 1,2 1 0,-1 0-1,0 1-19,-2 2 0,-1 0 0,0 0 0,23-2 0,-1 0 26,-4-1 0,0 1 0,-1-1 0,0 1-339,-4 2 1,0 0 0,-2 0 0,-2 0 260,-5 0 0,-1 0 0,-5 0 0,-1 0-119,-5 0 1,-1 0 0,-4 1 0,-1 0-23,1 1 1,0 0-1,32 2-209,-15 5 0,-8 0 336,-17 6 1,-10 0-1369,-12 4 1379,-14 4 0,-2-1 0,-6-2 0</inkml:trace>
  <inkml:trace contextRef="#ctx0" brushRef="#br0">25009 4364 8033,'27'-1'-257,"6"-4"1,15 2 57,9-7 0,12 1-135,-29 2 1,1 0 0,1 2 0,1 0 334,6 0 0,2 1 0,1 0 0,3 0-52,13-1 1,2 0 0,-2-1 0,1 0 276,1 1 1,2 0-1,6-1 1,1 0-94,-24 1 0,0 0 0,0 0 0,0 1 0,-2-1 0,2 0-218,3 0 0,1 1 0,-1-1 0,-1 1 0,-1-1 0,0 1 194,4 1 1,0 0 0,1 0 0,-1-1-1,1-1 1,-1 1-99,1 1 1,-1 0 0,-1 0-1,-2-1 1,-1 0 0,0-1 39,1 1 1,0-1-1,0 0 1,-2 0-1,0 1 1,-1-1-282,21-2 0,-3 0 0,-2 0 1,-1 1-12,-2 1 0,-1 0 1,-9 1-1,-2 1-640,-4 0 1,-2 1 880,-7 1 0,-1 0 0,5-2 0,0 0 0,30 3 0,-4 0 0</inkml:trace>
  <inkml:trace contextRef="#ctx0" brushRef="#br0">25663 825 8459,'-7'-10'-755,"2"1"0,3 4 406,2-5 825,0 7-25,0-9-157,0 10-163,0-4 0,2 6-195,3 0 0,-4 3 170,4 6 0,-5 9 149,-5 15 0,-3 11-66,-6 13 1,5 9-5,4-26 0,0 1 0,1 0 0,0 2-424,0 5 1,-1 3 0,-1 6 0,1 1 325,2 8 0,1 1 1,-1 2-1,1 1-412,2 1 1,0 0 0,0 7 0,0 1 388,0-2 1,0 2-1,0-22 1,1 1 0,0-1-376,0 0 0,1 0 0,-1 0 0,0 1 0,-1 1 0,1 1 320,1 3 1,-1 0 0,1 0-1,-1-1 1,-1-1 0,0 0-32,1-3 1,-1 1 0,-1-1 0,0 0 0,-2 0 0,-1 0-159,0-4 0,-1-1 0,0 1 1,-2 26-1,0-1 310,-2-2 1,-1-2-1,2-9 1,0-3-14,1-5 0,0-2 0,2-2 0,1-2-38,-2-4 0,2-1 1,2 0-1,1-1 378,-4 30 0,8-8-380,2-11 1,5-8-622,-6-12 0,7-3 1695,-1-11-2880,3-8 1729,1-15 0,6 4 0,2-2 0</inkml:trace>
  <inkml:trace contextRef="#ctx0" brushRef="#br0">26687 626 8326,'-8'14'-81,"-3"8"204,6 6 1,-4 10-69,4 14 1,-6 19 29,6-27 1,1 2-1,0 6 1,0 2-521,-1 5 0,0 1 1,1 4-1,0 3 500,0 8 0,-1 1 0,1-21 0,0 1 0,1 1-301,1 2 0,0 2 0,1-1 0,-1 1 0,1 1 0,-1-2 218,2-2 1,0-2 0,0 1 65,1-1 0,-1 0 1,-1-1-1,-1 26 0,0-1 8,-1 1 1,1 0-1,-1-4 1,0 0-331,0-3 0,1-1 0,1-1 0,-1 0 420,-3 0 1,0-2-1,3-5 1,-1 0-268,-1-4 0,-1 1 0,3-1 0,-1 1 173,-1 0 1,-1-1-1,2-3 1,1-2 114,-3-1 0,1-1 1,1-5-1,1-2-199,-3-1 0,0-2 0,4-3 1,-1-1-65,-3 36 1,4-4 584,1 0 0,6-12-810,4-4 0,-2-15 253,1-3 0,-1-12-868,1-7 1,2-11 935,4-7 0,-11-10 0,1-4 0</inkml:trace>
  <inkml:trace contextRef="#ctx0" brushRef="#br0">27370 810 8320,'-7'-14'0,"-1"6"-469,0 2 154,2 6 0,6 8 476,0 6 0,0 21 673,0 17 0,-1 22-435,-2-30 0,1 2 0,0 8 0,1 3-604,-4 3 1,0 3 0,1 9 0,0 3 357,0 2 1,-1 2 0,1-21 0,-1 1 0,1 0-113,1-3 0,0 1 0,0 0 0,-1 2 0,0 0 0,1 0-65,-1-1 0,1 1 0,0-1 0,-1 5 1,0 1-1,1-1-201,1-3 1,1 0-1,-1 0 1,-1-2-1,0 0 1,0-2 196,1 23 0,-1-1 0,-2-3 0,1 0-26,1-2 0,1 1 1,-1-1-1,1-1-227,2-6 1,0 1 0,0 2 0,-1 1 10,-2-1 1,1-1-1,1-2 1,-1-1-72,-3-3 0,0-1 0,3 0 0,0 0 143,-3-4 1,0 0 0,3-4 0,-1 0 187,-2-1 1,1 0 0,2-8 0,1-1-513,-4 28 0,3-10 766,2-13 1,5-7-1175,0-13 930,6-12 0,-10 3 0,6-11 0</inkml:trace>
  <inkml:trace contextRef="#ctx0" brushRef="#br0">27782 881 8118,'0'-22'0,"6"-3"-181,4 6 1,2-5-555,3 5 761,-1 0 0,0 5 326,0 0 0,0 6-63,1 3 0,-3 5 184,-2 5 1,1 11-168,-6 12 1,-1 9 109,-4 10 0,0 8-108,0 7 0,-6 14-464,2-36 0,-1 0 0,-2 7 0,1 1 257,-2 8 1,2 2-331,2 0 1,0 1-1,-3 9 1,1 3 266,1-1 0,1 2 0,0-19 1,-1 0-1,1 2-266,-1 4 0,0 2 0,1-1 1,1 2-1,0 0 0,1-1 340,0-2 1,1-1 0,-1 0 0,0-1 0,0-1-1,0 0-24,-1 25 0,1-1 0,-1 0 0,0-2-308,0 1 1,1-1 0,1-1 0,0-1 260,-1-2 0,0-1 0,-1-1 0,-1 0-72,2-3 0,0-1 0,-1-3 0,1 0 11,2 1 0,0 0 0,0-4 0,1-2-37,2-5 1,-1-1 0,0 0 0,-1-1-128,4 0 0,0-1 0,-1-5 0,1-1 81,2-1 1,1 0 0,1 34 34,1-13 0,-7-9-356,1-10 1,3-4 226,-3-5 0,1-10 197,-5-9 0,0-4 0,0-6 0,0-3 0</inkml:trace>
  <inkml:trace contextRef="#ctx0" brushRef="#br1">21867 2218 8164,'0'-14'114,"2"1"244,3 3-293,-4-2 1,7 10 9,-3-3-153,-4 4 238,6 1 0,-7 6-489,0 4 207,0 2 122,0 3 0,-2 5 163,-3 4 0,4 3 28,-4 1 1,4 5-21,1 0 0,1 1-147,4-6 0,3-4-80,6-1 1,5-7-19,0-2-34,6-6 116,-3-8 0,2-1-116,0-4 0,-2-9 136,1-10 1,-2-4-40,-7-6 1,-6 3-42,-3-7 1,-5 6-102,-5-1 0,-6 3-174,-13 2 307,1 6 7,-18 7 0,9 9-249,-6 6-9,7 0 62,2 0-87,2 0 1,18 6 142,-1 4 153,7-4 0,16 1 0,3-7 0</inkml:trace>
  <inkml:trace contextRef="#ctx0" brushRef="#br1">25294 1109 8058,'-8'-22'48,"3"3"0,4 8 362,1 1 132,-7 1-376,6 1 1,-12 2-119,4 6 1,1 1 173,-2 4 0,-4 3-14,-5 6 0,-5 7 76,5 2 1,0 4-5,5 2 0,2 1-102,2 3 0,4-3-171,6 3 1,8-9-199,6-5 1,6-4 133,9 0 0,-1-8 4,1-2 0,4-10 44,0-4 0,0-10-120,-4-5 0,-7-3-13,-3-1 0,-5 0 46,-5-1 1,-2 1-157,-7-1 0,-8 2 62,-6 4 0,-13 7-395,-11 6 0,-10 9 25,-4 1 560,-9 6 0,-10 15 0,31-10 0,1 0 0</inkml:trace>
  <inkml:trace contextRef="#ctx0" brushRef="#br1">26986 1137 8041,'-15'-6'0,"1"4"-55,0-2 1,0-3-36,0 3 1,-1-1 480,1 5-162,0 0 1,1 6-91,4 4 1,-2 4 3,6 5 0,0 3 39,5 6 0,2 1-11,3-1 1,4-1-232,10-3 0,3-4 78,7-5 1,5-8-118,4-2 1,-1-5-16,1-5 1,-8-9-26,-2-9 0,-6-4 138,-8-2 1,-6 1-50,-3-1 1,-7 1-109,-7 0 0,-4 1 140,-15 3 1,1-1-216,-11 6 1,2 5 17,-2 4 0,5 2-435,9-1 372,3 2 278,14 7 0,7 0 0,7 0 0</inkml:trace>
  <inkml:trace contextRef="#ctx0" brushRef="#br1">28152 1152 8029,'7'0'250,"5"6"-335,-8 3 76,1 10 0,-5-1 98,0 5 0,0-4-176,0 5 1,0-2 220,0 2 1,0 1 52,0-6 0,0 0-88,0-5 0,6-6-40,4-3 0,4-4-63,5-1 1,3-7 68,7-8 0,-1-5-74,0-9 0,-1 1-2,-3-1 1,0-4-213,-10 0 1,-3 5 56,-11 4 1,-2 7-18,-2-2 0,-19 9-136,-14 5 0,-17 12 57,-12 7 0,-1 8-103,6 11 0,-7 4 0,9 5 1</inkml:trace>
  <inkml:trace contextRef="#ctx0" brushRef="#br1">25280 3057 8112,'-7'-10'0,"-2"1"0,-5 4-29,-5-5 1,1 7 42,-5-2 0,-3 4-37,-7 1 51,3 6 0,-5-1 190,7 9 1,1-3-13,3 8 0,4 3 63,6 2 0,-1 3 147,1 1 0,6 5-216,4 1 1,2-1 24,2-5 0,11-6-367,3-3 0,10-5-33,0-4 1,9-5-56,5-10 0,-2-5 71,2-8 1,-2-5-87,2-5 0,-3 0-48,-7-1 0,-6 1-136,-3-1 0,0 6 65,-4-1 0,2 5-150,-8-5 514,4 7 0,8-10 0,1 5 0</inkml:trace>
  <inkml:trace contextRef="#ctx0" brushRef="#br1">26659 2872 8005,'6'-8'-1077,"-4"-5"2024,10 12-747,-10-6 0,4 14-157,-6 2 0,0 8 199,0 2-103,0 0 0,0 2 21,0 3 1,0-2-8,0 1 0,0-5-49,0 1 0,2-3-26,2-2 0,4-6-152,7-4 1,-1-2 65,0-2 1,2-6-87,3-4 0,-3-9-6,3-4 0,-4 2-147,0 2 1,-8-2 151,-2 3 0,-3-6-55,-2 5 1,-8 2 36,-6 7 0,-1-3-143,-4 4 1,4 1-328,0-1 173,8 5 410,0-2 0,14 6 0,0 0 0</inkml:trace>
  <inkml:trace contextRef="#ctx0" brushRef="#br1">28180 2815 7922,'-2'-8'-26,"-2"3"140,2 4 1,-6 7 237,3 3 0,4 4-145,-4 1 0,4 5-67,1 0 1,0 5-21,0-5 1,6 5-137,3-6 0,9 0 65,1-9 1,6-2-205,-1-7 0,3 0 37,1 0 1,-6-7 116,-3-2 1,0-9 6,-5 0 1,-1-3-54,-8 2 1,-5 2-70,0-7 0,-8 8-122,-11 2 0,-5 1 238,-9 9 0,-16-1 0,-10 5 0</inkml:trace>
  <inkml:trace contextRef="#ctx0" brushRef="#br1">25095 4521 8079,'-7'-8'0,"0"-3"-10,-8 6 0,1 0 190,0 5 1,0 2 3,-1 3 0,-4 4 50,1 10 1,3-1-25,6 5 1,4-4-21,-4 5 0,5-2-15,0 2 0,5 1-57,9-6 0,1 0-207,13-5 0,1-6 135,8-3 1,3-4-103,7-1 1,0-6-217,-1-4 0,1-8 124,0-6 0,-7-3-141,-3-1 0,-9-2 34,-5-4 1,-10 6 120,-4 0 1,-3 1 9,-2 8 0,-7-5-85,-2 5 1,-2 5-96,1 4-261,-2 7 565,10-3 0,2 6 0,8 0 0</inkml:trace>
  <inkml:trace contextRef="#ctx0" brushRef="#br1">26758 4436 7965,'-9'0'-317,"-1"0"1,6 0 615,-6 0 784,7 0-555,-3 0-372,12 6 0,2 2-47,6 6 0,0 0-240,0 0 0,1 1 118,-1-1 0,0 0-105,0 0 1,-4-4 47,-1-1 1,-6-4 282,2 4-57,-3-5-54,-2 2 88,0-19 1,0-1-239,0-10 1,0-7-221,0 2 0,0-2 54,0 2 0,8 2-251,6 4 1,2 2-161,7 7 1,1 0 624,4 0 0,14-1 0,2 1 0</inkml:trace>
  <inkml:trace contextRef="#ctx0" brushRef="#br1">28336 4293 7959,'-22'0'-190,"3"0"0,4 0 619,0 0 1,1 7 56,0 2 1,1 5 11,4 5 0,-2-1-249,6 5 1,0 1-39,5 5 0,2-3-90,3-2 1,7 1-191,7-6 0,6-6-277,-1-8 0,8-5 263,1-5 1,3-9-13,-7-10 1,2-9 47,-7-5 0,-8 2-140,-2-2 0,-9 6 167,-1-1 0,-8 3 1,-6 1 1,-15 7-82,-8 3 1,-11 4 18,-4 0 0,-6 8-373,2 2 1,-1 3 179,0 2 0,6 2-144,9 3 1,5-2 417,9 6 0,4 1 0,6 4 0</inkml:trace>
  <inkml:trace contextRef="#ctx0" brushRef="#br1">26957 4364 8015,'-6'-7'-471,"0"-1"-80,-4 3 0,-2 3 384,2-2 0,-3-3 183,-1 3 1,0-1 46,0 5 1,4 0 146,1 0 1,-1 0 64,-4 0 0,0 0 16,0 0 1,-1 1 58,1 4 1,5 3-104,-1 6 0,6 7 135,-6 2 1,7 0-168,-2 0 1,4 1-18,1 4 0,0-4-244,0 0 1,1-12 67,4 3 1,4-6-191,10 1 0,-1-6 28,5-8 0,0-6-2,0-9 1,2-3 122,-6-6 0,0-1-16,-4 1 1,-7 1-4,-4 3 1,-4 4 6,-4 5 0,-6 8-208,-9 2 0,-1 3 76,-4 2 0,-1 8 163,6 6 0,-7 1 0,4 5 0</inkml:trace>
  <inkml:trace contextRef="#ctx0" brushRef="#br1">22393 2246 8197,'-8'0'-114,"-4"0"226,10 0 0,-9 7 9,6 2 1,1 8-199,4 2 0,0 2 109,0-2 0,0-3-76,0 3-62,0-4 175,0-7-24,6 5 1,0-10 6,4 7-65,2-7 1,-5-3-24,2-10 0,4-4 15,-4-5 1,-1 2-372,2-7 188,-7 0 89,10-4 1,-12 4-236,4 0 319,-4 7-117,-1-3 54,0 12 1,-6 1-59,-3 7 1,1 2 15,-2 3 1,7 3-38,-2 6 173,4 0 0,-5 0 0,-2 0 0</inkml:trace>
  <inkml:trace contextRef="#ctx0" brushRef="#br1">22749 2218 8184,'-5'9'87,"0"1"1,1-1 54,4 5 0,0-4-225,0-1 1,0 1 146,0 4 1,0-4-96,0-1 39,0-6 113,0 10 76,6-12-251,-4 6 68,10-14-8,-10-1 0,4-6-216,-6 0 114,0 0 1,0 0-206,0-1 1,0 6 19,0-1 1,-6 7-433,-4-1 713,-2 2 0,-9 8 0,-1 2 0</inkml:trace>
  <inkml:trace contextRef="#ctx0" brushRef="#br1">21896 2872 8221,'-8'6'-264,"2"2"-71,6 6 1,0 0 446,0 1 0,6-6-24,3 1 1,-1-7-272,2 1 1,-1 3 103,5-3 1,-1 0 54,-3-9 1,1-3 72,-7-6 0,1 0 128,-5-1 1,-2 6-157,-2-1 1,-4 3 2,-6-3 0,-5-1-53,0 6 65,0 1-7,5-3 1,-1 6-151,1-4-24,0 3 1,6 2-291,2 0 259,6 7 0,1-6-322,4 4 498,9-3 0,8 4 0,7 2 0</inkml:trace>
  <inkml:trace contextRef="#ctx0" brushRef="#br1">22223 2914 8221,'0'-8'-53,"-7"2"0,4 6 258,-6 0-28,6 6 0,-8 2-101,6 7 42,0-1 0,7 0-213,2 0 1,0-6-182,5-3 204,-6-4 7,10-1 0,-10-1-166,7-4 311,-7 4-155,9-12 1,-10 3 44,3-9 0,-4 4-10,-1-4 24,0 3 1,-1 3-4,-4 4 0,2 3 8,-7 6-314,7 0 0,-3 0 302,6 0 1,1 0-641,4 0 663,3 0 0,13 6 0,1 2 0</inkml:trace>
  <inkml:trace contextRef="#ctx0" brushRef="#br1">22536 2815 8271,'0'14'802,"0"0"-918,0 1 145,0-8 10,0 0 0,1-3-68,4 1-100,-4 0 214,12-5 1,-10 5 28,7-1 1,-6 1 10,6-5-346,-7-6-158,3-2-360,-6-6 739,-6 0 0,-8 6 0,-8 1 0</inkml:trace>
  <inkml:trace contextRef="#ctx0" brushRef="#br1">21711 3312 8113,'-13'2'0,"4"3"0,-2-2-647,6 6 0,-4 1 443,4 4 0,0 2 533,5 3 0,0-3-197,0 3 0,0 1-75,0-1-51,6 0 7,2-5 197,6-6-205,1-2-2,-1-6 0,-5-3 150,1-6-135,-7-1-58,10-10 1,-12 4-1,4-3 1,-3 3-10,-2-3 1,0 4-360,0 0 267,0 7-213,0 2 96,0 6-39,0 6 297,0-4 0,0 11 0,0-5 0</inkml:trace>
  <inkml:trace contextRef="#ctx0" brushRef="#br1">22251 3355 8113,'-14'0'-137,"0"0"50,0 0 0,-1 0 157,1 0 124,-6 0-129,4 6 1,-5 1-124,7 2 1,-3 4 269,2-4 0,-2 4 90,8 1 1,2-4-139,3-1-214,2 1 1,8-3 111,4-2 1,4-3-165,5-2 0,-2-2-301,7-3 157,-7 4 61,10-12 0,-9 2-143,5-3 0,-5-3 38,1 7 1,-8-1-63,-2 2 0,-4-2 352,4 6 0,-5 0 0,8 11 0,-4 2 0</inkml:trace>
  <inkml:trace contextRef="#ctx0" brushRef="#br1">22635 3312 8113,'-6'8'-95,"3"5"65,-7-4 0,2 4 173,-1 1 0,-2 2 83,6 3 1,0-3 2,5 3 1,0-3 14,0-2 1,7-5-160,2 1 0,5-2-51,5 1 0,2-3-167,2-6 1,3 0 144,-7 0 1,4-6-158,-4-3 0,-1-4 102,-9-1 0,-3 0-122,-6-1 0,-1 3-67,-4 2 1,-4-2 231,-10 2 0,-10-2 0,-7-3 0</inkml:trace>
  <inkml:trace contextRef="#ctx0" brushRef="#br2">26033 1080 8215,'0'-7'-168,"0"-6"360,0 11 8,0-4-17,0 12 4,0 2 0,5 6-300,0 1 0,6-6-16,-2 1 129,4-7 0,1 9 0,0-4 0</inkml:trace>
  <inkml:trace contextRef="#ctx0" brushRef="#br2">26019 1962 8071,'-8'0'-589,"2"0"1,6 1 1073,0 4 0,1 3-195,4 6 0,-2-1-1102,7-4 812,-1 4 0,12-5 0,1 6 0</inkml:trace>
  <inkml:trace contextRef="#ctx0" brushRef="#br2">26900 2047 7976,'-14'0'405,"6"0"-250,-4 0-64,10 0 1,-3 6 56,10 4 1,8-2-177,6 1 28,6 1 0,-3-2 0,6-2 0</inkml:trace>
  <inkml:trace contextRef="#ctx0" brushRef="#br2">26076 2943 8059,'-14'0'0,"-1"0"895,1 0-485,6 0 1,2 1-182,6 4 1,0 3-400,0 6-718,0 0 1,1 1 224,4-1 663,3 0 0,13-6 0,1-2 0</inkml:trace>
  <inkml:trace contextRef="#ctx0" brushRef="#br2">27398 2900 8261,'-8'10'230,"3"-1"0,5-1-328,5 1 0,-2 3 98,7-8 0,-7 7 0,3-3 0</inkml:trace>
  <inkml:trace contextRef="#ctx0" brushRef="#br2">26076 3753 8040,'-19'0'276,"0"0"-363,6 0-682,7 0 524,25 0 0,-6 0-244,15 0 489,-3 0 0,16-6 0,4-2 0</inkml:trace>
  <inkml:trace contextRef="#ctx0" brushRef="#br2">27441 3796 8027,'0'-14'339,"0"6"0,6-3-312,3 6 1,-1 0 73,2 5 0,-1 0-558,6 0 1,-1 2 456,0 2 0,0 4 0,0 7 0</inkml:trace>
  <inkml:trace contextRef="#ctx0" brushRef="#br2">27469 4436 8216,'-14'0'2,"6"0"0,-5 0 0,5 0 0</inkml:trace>
  <inkml:trace contextRef="#ctx0" brushRef="#br2">25450 4834 7959,'0'-29'802,"2"7"180,3 3 1,2 0-2701,8 5 1718,-1 3 0,0 5 0,0-2 0</inkml:trace>
  <inkml:trace contextRef="#ctx0" brushRef="#br2">24782 3952 7959,'-21'-20'124,"12"-1"-53,-1-3 1,17 4-365,12 6 1,4-5-447,15 0 739,7 0 0,5-2 0,7-1 0</inkml:trace>
  <inkml:trace contextRef="#ctx0" brushRef="#br2">27967 2445 8036,'0'-8'-135,"0"-4"182,0 10-47,0-4 0,6-1 0,2 0 0</inkml:trace>
  <inkml:trace contextRef="#ctx0" brushRef="#br2">25024 2260 8121,'-15'-20'-639,"8"4"385,2-3 1,17 8-429,12 2 682,9-1 0,23-10 0,2-3 0</inkml:trace>
  <inkml:trace contextRef="#ctx0" brushRef="#br2">27825 1038 8008,'-23'0'-144,"4"0"0,10 1-546,4 4 690,10-3 0,16 10 0,9-4 0</inkml:trace>
  <inkml:trace contextRef="#ctx0" brushRef="#br3">21640 1123 8205,'0'-14'0,"1"6"65,4 3 1,-2 4 189,7 1-48,-1 0 1,7 12 259,3 7 1,-5 11-492,0 3 0,1 12-535,-6-3 1,2 6 242,-1-1 1,2 0-74,-2 1 0,-2-1 208,1-9 181,-6-9 0,4 10 0,-7-9 0</inkml:trace>
  <inkml:trace contextRef="#ctx0" brushRef="#br3">21697 1592 8205,'-15'-22'0,"1"2"0,0 5 846,0 1-353,6 6 0,2 10-29,6 12 1,0 7-85,0 7 1,6 0-59,3 1 1,9-2-57,1-4 0,6-2-19,-1-7 1,3-6 15,1-3 1,2-5-17,3-5 0,4-9-398,5-10 1,1-9-274,0-5 0,-2-3-646,-4-2 1,-3-2 1069,-11 2 0,4-3 0,-5 10 0</inkml:trace>
  <inkml:trace contextRef="#ctx0" brushRef="#br3">20062 4492 8219,'-15'-6'0,"8"4"222,-6-4-111,11 6 0,2 6 796,10 4-564,2 3 1,9 1-274,3 0 1,3 5 38,1 0 1,5 0-270,0-5 0,-1 0 88,-8 1 1,-4-1 11,-6 0 1,-6 5 87,-3 0 0,-5 0-134,-5-5 1,-4 5 19,-10 0 0,-3 5 63,-7-5 1,2 0 45,4-5 0,2-2-44,7-2 60,0 3-11,0-6-40,6 1 0,3 0 29,10-3 24,3-3 0,6 9 11,0-7 1,0 7 8,0-1 0,-6 4-60,-3 5 0,-3-3 20,-2 3 1,-7 1-104,-2-1 1,-4 5 98,-1-5 1,-5-2-431,0-7 321,0 2 0,6-12-490,4 0 1,-2-7 6,6-12 575,0-4 0,-1-11 0,-2-3 0</inkml:trace>
  <inkml:trace contextRef="#ctx0" brushRef="#br3">20175 4691 8219,'23'0'0,"-1"0"172,-3 0 0,-2 7 328,7 2 0,1 4 26,8 1 1,-3 5-186,3 0 0,-3 0-305,-1-5 0,-1 0 74,1 1 1,-7-1-626,-3 0 0,-3-1 335,-2-4 1,-5 2-1575,1-6 1160,-7 0 0,3-7 594,-6-3 0,-6-9 0,-2-8 0</inkml:trace>
  <inkml:trace contextRef="#ctx0" brushRef="#br3">20474 4635 8173,'0'-8'-111,"0"1"0,5 14 275,-1 2 1,1 5 37,-5 5 0,0-1-123,0 5 1,-1 1-471,-4 4 1,2-4 182,-7 0 1,2-2-141,-1 2 0,-2-4-68,6-6 416,0-6 0,-1-1 0,-2-7 0</inkml:trace>
  <inkml:trace contextRef="#ctx0" brushRef="#br3">20687 4379 8172,'14'-8'13,"1"3"0,-1 5-13,0 5 0,-1 4 736,-4 10 0,-2 3-216,-7 7 1,-2 1-546,-3 3 0,-3-3 28,-6 3 0,0-4-370,0-6 77,6 4 7,1-11-12,7-2 0,12-9 72,2-10 0,11 0 92,3-9 1,1 8 26,4-8 1,-3 4 312,-1 1 1,-3 2 56,-2 7 0,-3 0 41,-7 0 0,-6 7-95,-4 2 1,-2 5 85,-2 5 1,-8 3-203,-6 7 0,-7-1 74,-7 1 0,-7-1-789,-3 1 1,4 4 618,0 0 0,-2 0 0,0-4 0</inkml:trace>
  <inkml:trace contextRef="#ctx0" brushRef="#br3">25408 825 8118,'-10'0'-89,"1"0"348,5 0 88,-8 0-174,10 0 1,-6 0 151,4 0-11,2 0-343,-4 0 1,7-5-1004,4 0 1032,3 0 0,6-1 0,0-2 0</inkml:trace>
  <inkml:trace contextRef="#ctx0" brushRef="#br3">25237 1749 8087,'-19'4'-356,"0"1"179,0 6 1,6-8 332,4 7-190,3-7 0,7 3-125,4-6 0,3 0-347,6 0 506,0 0 0,7-6 0,1-2 0</inkml:trace>
  <inkml:trace contextRef="#ctx0" brushRef="#br3">25109 2886 8136,'-8'0'-2001,"2"0"2040,6 0 219,0 0-95,0-6 350,6 4-514,-4-4-180,10 6 181,-4 0 0,6-7 0,1 0 0</inkml:trace>
  <inkml:trace contextRef="#ctx0" brushRef="#br3">25166 4763 8172,'0'-15'-261,"-5"6"-87,0-1 0,2 7 110,8-2 0,-2 4 238,7 1 0,-1 0 0,5 0 0</inkml:trace>
  <inkml:trace contextRef="#ctx0" brushRef="#br3">25166 3981 8172,'-8'-2'-722,"3"-3"1,4 2-98,1-6 819,0 5 0,6-8 0,2 4 0</inkml:trace>
  <inkml:trace contextRef="#ctx0" brushRef="#br3">25223 2957 8172,'-15'0'-101,"1"0"1,0 0 212,6 0 48,2 0-1389,6 0 631,0-6 598,6-2 0,2-6 0,6-1 0</inkml:trace>
  <inkml:trace contextRef="#ctx0" brushRef="#br3">25223 2175 8040,'-10'-13'-577,"1"4"398,6-4 0,-4 5 171,7-6 0,0 0 8,0 0 0,7 0 0,0-1 0</inkml:trace>
  <inkml:trace contextRef="#ctx0" brushRef="#br3">25322 1066 8097,'-14'0'-636,"6"0"1,3 0 635,10 0 0,3-6 0,6-2 0</inkml:trace>
  <inkml:trace contextRef="#ctx0" brushRef="#br3">25265 5217 8141,'-20'-36'0,"6"3"0,-5 9 122,4 5 1,-2 10 304,3 4 0,-2 3-216,-3 2 1,-3 2-30,-6 3 0,-1 9-117,1 10 1,-1 4 138,1 5 0,-1 0-156,1 10 1,6-3 51,3 7 1,8-3 68,1-1 0,7 1-220,-2 4 1,4-4-34,1 3 1,0-9 34,0-5 1,6-4-230,4-6 1,2-2-110,2-7 0,1-6 159,-1-3 1,2-12 39,3-7 0,-4-3-27,4-12 1,-3 4-4,-2-8 1,-1 3-54,-3 1 0,-6 3-172,-8 2 1,-6 5 442,-9 10 0,-3-4 0,-6 5 0</inkml:trace>
  <inkml:trace contextRef="#ctx0" brushRef="#br3">25137 5431 8200,'37'0'0,"-3"0"-296,-5 0 1,1 4 234,3 1 0,-4 0 379,-1-5 0,-1 1-81,-8 4-237,0-3 0,1 10 0,2-4 0</inkml:trace>
  <inkml:trace contextRef="#ctx0" brushRef="#br3">25422 5260 8126,'-8'14'0,"-5"2"-183,4 3 1,1-2 99,-2 7 1,1 1 52,-5 9 0,-1-3-147,1 7 1,2-6-291,2 1 1,2-9 466,3-6 0,4 5 0,-5-1 0</inkml:trace>
  <inkml:trace contextRef="#ctx0" brushRef="#br3">25948 5075 8195,'-21'21'99,"-2"2"1,-6 6 136,-4 4 1,1 3 111,-6 7 0,2 4 273,-2 1 1,8 1-317,7-2 1,11 2-45,3 3 1,7-9-508,7-10 1,5-9-38,9-5 1,4-10-260,10-4 0,2-11 303,3-9 0,-3-10 13,-7-8 1,-6-2-74,-3 2 1,-4 5-38,-6-1 0,-9 2 336,-9 8 0,-23 0 0,-6 5 0</inkml:trace>
  <inkml:trace contextRef="#ctx0" brushRef="#br3">23844 4279 8255,'-15'-14'458,"1"6"-305,0 2 1,0 6 119,0 0 0,-1 6 334,1 4 1,-11 10 20,-4 8-465,-9 14-277,-4 14 0,16-23 0,-2-1 350,-4 3 0,-2 1-1235,-5 6 1,-1 0 1044,-6 1 1,-1 1 0,-3 6 0,0 1-18,0 0 0,0 2 1,-2 5-1,-1 1-268,17-18 1,-1 0 0,1 0-1,-4 3 1,0 1 0,0-1 169,0-3 1,0 0 0,1 0-1,1 2 1,0-1 0,2 1-120,-10 17 1,2-1 0,4-6 0,2-1 74,7-3 1,1-3 0,5-7 0,1-2-1016,-14 29 541,10-12 348,13-5 0,7-14-1249,4-7 135,2-12 2328,2-10-975,0-12 0,6-14 0,2-11 0</inkml:trace>
  <inkml:trace contextRef="#ctx0" brushRef="#br3">22166 5957 8193,'-8'0'0,"-5"8"17,4 6 0,-4 6 282,-1 9 0,0 6 263,0 2 1,4 0-147,1 1 1,1 3 111,-2 1 1,2 3-140,4-12 1,2-6 25,-3-8 0,12-5-334,7-5 165,13-2-31,9-20 0,19-8-953,7-21-466,-28 17 0,0-2 925,4-8 1,1-1-1,4-2 1,1 0-333,5 0 0,2 0 1,-1 0-1,2 2 611,5 2 0,0 1 0,-1-3 0,2 0 0,5 2 0,2 1 0,0 0 0</inkml:trace>
  <inkml:trace contextRef="#ctx0" brushRef="#br3">29659 1464 8153,'14'-14'0,"6"-6"0,3-3 0</inkml:trace>
  <inkml:trace contextRef="#ctx0" brushRef="#br3">30071 810 8353,'-14'-6'548,"0"4"-477,-1-4 0,3 14 96,2 6 1,4 8-141,6 12 1,0 3-110,0 11 0,0 4 175,0 10 1,1-2-195,4 6 1,2 2 207,2 8 1,-3-34 0,-1 1-272,-2 4 1,-1 1 0,0 1 0,1 0 172,-3 0 0,0 1 1,0 3-1,0 0 58,0 1 1,0 1-1,-1 6 1,0 1-47,-1 2 1,-1 0 0,0 2 0,-2 1-308,-1-1 1,-2 1 0,1 2-1,0 1 340,0 0 0,0 2 1,-1 6-1,0 2-378,-2-2 1,1 0 0,1-1 0,-1 1 361,-3 0 1,0 0 0,3-5 0,0 0-16,0-2 1,-1 0 0,3 2 0,0-1-187,2-3 1,1-1 0,-2-4 0,1-1 144,2-6 1,1 0 0,-1-2 0,1 0-15,2 2 1,0 0 0,0-7 0,0-1 131,0-3 0,0-2 0,0 0 0,0-2 293,0 34 0,0-13 111,0-11 1,0-8-396,0-6 190,0-3-777,7-13 0,-4-16 635,6-15 0,-4-13-669,4-16 512,-5 0 0,8-11 0,-4 6 0</inkml:trace>
  <inkml:trace contextRef="#ctx0" brushRef="#br3">30910 924 8272,'22'14'0,"5"0"-318,-4 1 0,11 1-398,4 2 0,15-2 756,9 3 0,11-8-326,2-1 1,-34-8-1,-1-1 476,36 4 0,-34-4 0,1-1-56,2 0 0,0 0 1,2 0-1,1 0 70,6 1 1,1-2-1,-5-1 1,-1-1-78,-1 1 0,-1 0 1,1-1-1,-1 1-28,-2 2 1,0 0 0,1 0 0,0 0-66,3 0 1,1 0-1,-3 0 1,-1 0-45,-2 0 1,-2 0 0,30 6-24,-5 4 1,-2-2 111,-4 1 1,1 1-277,-5 4 1,-1-6 57,1-3 1,-3 1 29,-7-1 1,-1 4 76,-13-4 1,-1 1 41,-8-1 1,-4 3 40,-6 6 1,-1 0 115,-3 0 0,-4 1 331,-6-1 1,0 6-402,0 4 0,-2 3 278,-2 1 1,0 1-300,-5-1 1,4 5-44,-4 1 1,6 5 12,-2-1 1,3 0-199,2 5 0,-4-9-9,-1 9 1,0 1 110,5 4 0,0 5-96,0-1 0,-5 10-111,1 4 0,-9 5 159,-1 5 1,-2-2-94,4-34 1,0 1 0,3 0 0,-1 0 295,-2 4 1,1 0 0,1 1 0,1 1-12,-3 3 0,0 0 0,3 2 1,1 2 97,-2 0 1,1 1-1,1-1 1,1 1-61,2 2 1,1-1-1,0-3 1,2-1-40,0 2 1,4 1 0,2-4-1,3 0-241,-1-1 1,2 0-1,1-3 1,1-1 107,-1-1 1,1 0-1,-2-2 1,1-1 39,3-1 0,0-1 0,-2 0 0,0-1 0,12 34 0,-3-2 0,0-3 0</inkml:trace>
  <inkml:trace contextRef="#ctx0" brushRef="#br3">29929 4763 7918,'-27'0'0,"3"0"-471,4-7 274,12 6 1,3-6 208,10 7 1,9 0 1,16 2-59,13 3 1,12-4 168,11 4 0,5-3-296,5-2 0,-2-2 203,-34 0 0,1-1 1,5 2-1,1-1 86,5-3 1,1 1 0,1 1 0,1 1-261,-1-3 1,1 0-1,-1 1 1,1 0 301,-1 0 1,1-1-1,0-1 1,2-1-66,7 2 1,0 1 0,-8 0-1,0 2 32,1-1 0,0 1 0,-5 1 0,0 0 61,-2 1 1,-1 0-1,3 0 1,1 0-202,-1 0 1,0 0 0,-5 0 0,-1 0 237,-3 0 1,-1 0 0,33 5-67,-4 0 0,0 4-344,-5-4 1,-3 4-10,-1-4 1,-10 0-167,-5-5 0,-5 0 546,-9 0-185,0-6 0,-16-1 0,7-2 0,0 2 0</inkml:trace>
  <inkml:trace contextRef="#ctx0" brushRef="#br3">29076 2545 7882,'1'9'-421,"4"1"1,3-1 400,6 5 0,2 1 259,3-1 0,9 2-70,10 3 1,6-5-148,9 0 1,-6-1-143,10-9 0,-11 3-267,-4-3 1,-2-2 386,-12 3 0,4 3 0,-10 0 0</inkml:trace>
  <inkml:trace contextRef="#ctx0" brushRef="#br3">29431 2431 8117,'0'14'-579,"-1"7"405,-4 2 0,2 0 350,-7 0 1,1 3-114,-5 7 0,-7 3-60,-3 7 1,-3 2-136,-1-2 1,4 1-259,1-10 0,0-1 100,0-5 290,-4-6 0,11-1 0,-4-7 0</inkml:trace>
  <inkml:trace contextRef="#ctx0" brushRef="#br3">29033 2858 8117,'29'-29'0,"1"5"0,3 1 0,9-6-741,10-4 1,21 0-545,-33 18 1,1 1 1284,2 0 0,1 0 0,4-3 0,2-1 0,0 0 0,1 0 0</inkml:trace>
  <inkml:trace contextRef="#ctx0" brushRef="#br3">22351 1066 8052,'-7'-28'0,"0"1"-503,-8 3 0,1 4 362,0 5 0,-5 3 743,0 2 1,-2 4-299,2 6 1,-1 2-144,-4 2 0,-3 9 287,4 6-214,2 6 1,1-4-157,5 2 0,3 3 3,2-7 1,4 4-326,6-4 1,6 0 151,4-4 0,9-8-267,4-2 0,9-6 134,1-9 1,7-1-14,-2-13 0,-4 2 20,-1-1 0,-7 2 171,-3 7 1,-10 1 103,1 4 227,-3 2 1,-3 14 221,-3 2 1,-5 10-254,-5 5 1,2 3 60,-6 1 1,-1 5 5,-4 0 0,4 5-101,1-4 1,6-1-173,-2-5 1,4-1-239,1-3 0,0 1-147,0-6 1,4 5-1065,1-5 1402,6 0 0,3-5 0,8 0 0</inkml:trace>
  <inkml:trace contextRef="#ctx0" brushRef="#br3">24256 1279 8078,'0'-26'0,"0"2"0,1-1 42,4 6 8,-3-7 1,4 6 144,-6-4 0,0 2 11,0 3 1,0 2-85,0-7-145,0 7 164,0-4 0,-6 12 206,-4-1-185,-2 7 1,-3-3 10,1 6-37,0 12 0,-5-1 2,0 13 1,-1 5-29,1 4 1,3 5-23,-3-5 1,8 6-139,1-1 1,7-5-121,-2-4 137,4-1 22,7-12 1,2 3-452,6-10 186,7-2 118,-5-7 0,10-7-116,-2-2 1,-2-5 72,2-5 0,-2-2-104,2-2 0,-2-4 206,-3 3 0,-3 3 29,3 3 0,-8 2 194,-2 2-68,-6 6 187,4 1 0,-7 9 237,0 3 1,0 6-126,0 12 331,-13 7 0,2 19-243,-13 3 1,7 12-133,-2 7 0,3 1-367,9-31 0,0-1 1,-6 36-1049,8-36 1,1 0 1103,-3 35 0,7 5 0,4-9 0,5-6 0,7-5 0</inkml:trace>
  <inkml:trace contextRef="#ctx0" brushRef="#br3">26033 1109 8148,'0'-8'767,"0"2"-399,6 12 1,1 2-107,2 6 0,4-1-359,-4-4 0,-1 4 90,2-4 0,1-1-340,8 2 0,-3-6-56,3 6 1,-4-5-717,0 4 1119,-1-6 0,0 10 0,0-5 0</inkml:trace>
  <inkml:trace contextRef="#ctx0" brushRef="#br3">26275 1052 8271,'-8'6'-108,"-5"1"-34,4 2 1,-5 5 203,-5 1 0,1 4 10,-5 4 1,4 4-144,-5-3 1,7 3 70,-2 1 0,3-6 0,2-1 0</inkml:trace>
  <inkml:trace contextRef="#ctx0" brushRef="#br3">26047 1990 8362,'2'-8'352,"3"4"0,-2 2-156,6 2-95,1 6 1,4 2-99,0 7 1,0-1-149,1 0 1,-6 0-905,1 0 1049,-1 1 0,5-1 0,1 0 0</inkml:trace>
  <inkml:trace contextRef="#ctx0" brushRef="#br3">26246 1877 8362,'-6'12'-69,"-3"-2"1,-9 7-125,-1-3 1,-1 8 561,1-3 0,3 8-68,-3 2 1,-2-1-879,3 5 0,3-4 577,6-6 0,6 4 0,-4-5 0</inkml:trace>
  <inkml:trace contextRef="#ctx0" brushRef="#br3">25251 2161 8311,'-14'-6'0,"4"4"-852,1-3 627,6 4 0,-5 1 319,3 0 0,4 6-78,-4 3 1,3 1-245,2 4 1,2-3-1,3 8 1,2-8 97,8-1 1,-1-2 129,0 1 0,7 4 0,1-5 0</inkml:trace>
  <inkml:trace contextRef="#ctx0" brushRef="#br3">25322 2104 8311,'-6'14'0,"-2"-4"-340,-6-1 1,0 1 353,-1 4 1,-4 0 539,0 0 0,-6 5-533,1 0 1,-2 5 65,-3-5 0,5 0-208,1-5 1,7 2 120,2 3 0,0-3 0,6 4 0</inkml:trace>
  <inkml:trace contextRef="#ctx0" brushRef="#br3">25976 2943 8329,'-14'-5'-477,"0"0"0,4 1 319,1 4 794,6 0-491,-4 6 0,9 2-9,3 6 0,7 0-63,7 0 0,5-4-189,-5-1 1,5-1-572,-5 2 472,6 2 0,-5-5-9,4 2 224,-3-2 0,-1-1 0,2 2 0</inkml:trace>
  <inkml:trace contextRef="#ctx0" brushRef="#br3">26118 2957 8329,'-6'8'115,"3"5"99,-7-4 0,6 5-197,-6 5 1,1-1-337,-5 5 0,4 1 319,1 4 0,-1 1 0,-4-1 0</inkml:trace>
  <inkml:trace contextRef="#ctx0" brushRef="#br3">26033 3739 9024,'14'13'551,"1"-4"1,-1 2-293,0-6 1,0 4 32,0-4 0,1 5-33,-1-6 1,0 3 129,0-3-389,1-2 0,-1 11 0,0-6 0</inkml:trace>
  <inkml:trace contextRef="#ctx0" brushRef="#br3">26175 3654 8329,'-6'14'-218,"-3"0"1,-4 2 435,-1 3 1,-2 4-85,-3 11 1,3-3-799,-3 7 1,-1-6 663,1 1 0,-7 3 0,4 1 0</inkml:trace>
  <inkml:trace contextRef="#ctx0" brushRef="#br3">24881 3767 8450,'-7'0'-770,"0"2"620,7 3 1,0 3 374,0 6 1,7-2-414,2-2 1,8 3-302,2-4 0,7-3 265,-3-1 0,9-3 224,1-2 0,-6 0 0,0-7 0,-5-1 0</inkml:trace>
  <inkml:trace contextRef="#ctx0" brushRef="#br3">25052 3739 8440,'-1'9'-73,"-4"1"1,2-1 101,-7 6 1,2 0 316,-1 4 0,-2 5-102,6 9 1,-5-1-245,6 6 0,-7 0 0,3 4 0</inkml:trace>
  <inkml:trace contextRef="#ctx0" brushRef="#br3">25962 4606 8076,'-8'-6'1891,"2"4"-1922,12-4 1,2 6-217,6 0 1,5 0-286,0 0 0,0 0 169,-5 0 1,5 0-160,0 0 1,0-2 133,-5-2 388,1 2 0,-1-11 0,0 5 0</inkml:trace>
  <inkml:trace contextRef="#ctx0" brushRef="#br3">26076 4478 8076,'-10'10'-292,"1"-1"0,4-4 148,-4 4 1,1 6 315,-2 4 1,-2 6-185,2-2 12,4-2 0,-13 6 0,3-5 0</inkml:trace>
  <inkml:trace contextRef="#ctx0" brushRef="#br3">26829 2090 8404,'0'-14'0,"0"4"265,0 1 250,0 5-315,0-2 0,2 6-214,3 0 1,3 0 90,6 0 0,2 6-712,3 4 1,-4 3 225,4 1 0,-3-5 409,-2 1 0,0-1 0,1 5 0</inkml:trace>
  <inkml:trace contextRef="#ctx0" brushRef="#br3">27014 2076 8404,'-8'6'0,"-4"-3"-66,2 7 0,-4-1 132,-5 5 0,2 7-165,-7 2 0,5 6 141,-5 4 0,7-1-42,-2 6 0,-3-1 0,0 6 0</inkml:trace>
  <inkml:trace contextRef="#ctx0" brushRef="#br3">26744 3568 7953,'14'2'-367,"0"3"0,1-2 661,-1 6 0,0-4-521,0 4 0,7-5 28,3 0 1,2 3-120,3-3 0,-5 6 318,-1-5 0,1 6 0,4-3 0</inkml:trace>
  <inkml:trace contextRef="#ctx0" brushRef="#br3">27085 3483 8112,'-20'6'0,"2"-2"-24,-5 5 0,4 0-17,-5 6 1,5 4-32,-5 0 1,2 4 51,-1-4 0,2 0-426,7-5 1,6 1 445,3-1 0,4-6 0,1-2 0</inkml:trace>
  <inkml:trace contextRef="#ctx0" brushRef="#br3">27540 2161 8256,'-14'-6'192,"6"4"-3,8-4 0,8 6-108,6 0 1,0 0 129,1 0 1,4 6-715,0 3 1,1 3 271,-1-3 0,-8 2-849,3-6 667,-3 0 413,4 1 0,-1-5 0,0 6 0</inkml:trace>
  <inkml:trace contextRef="#ctx0" brushRef="#br3">27753 2132 8256,'0'-7'100,"-6"7"0,-2 9 103,-6 10 1,-2 3 2,-3 7 0,2-6-533,-7 1 1,5 0 197,-4 4 1,5 0-847,-1 1 975,3-1 0,-4 1 0,-2-1 0</inkml:trace>
  <inkml:trace contextRef="#ctx0" brushRef="#br3">27426 2744 8256,'2'12'-225,"3"-2"0,-2 1-372,6-6 0,-1 6 971,2-2 0,2 4-138,-2 1 1,7 0-590,2 1 0,2-3 72,-2-2 1,-2 1 52,7-7 1,-7 1 227,2-5 0,-3 0 0,-2 0 0,0 0 0,1 0 0</inkml:trace>
  <inkml:trace contextRef="#ctx0" brushRef="#br3">27640 2772 8256,'-14'0'-111,"-1"0"0,1 7-163,0 2 0,-5 5 572,0 5 0,0-1-3,5 5 0,-5 1-785,0 4 1,0 1 69,5-1 420,-1 1 0,1-7 0,0-2 0</inkml:trace>
  <inkml:trace contextRef="#ctx0" brushRef="#br3">27370 3639 7933,'14'10'-116,"0"-1"1,0 1 81,0 4 1,1 0 33,-1 0 0,13 7 0,3 1 0</inkml:trace>
  <inkml:trace contextRef="#ctx0" brushRef="#br3">27597 3597 8188,'-14'12'0,"0"-2"0,-5 4 42,0 0 0,-5 2 218,5 8 1,0-5-194,5 4 0,0 6-67,-1 4 0,-5 7 0,-2-4 0</inkml:trace>
  <inkml:trace contextRef="#ctx0" brushRef="#br3">27498 4549 8036,'6'10'-10,"3"-1"0,4-4-59,1 4 1,2-5-32,3 0 1,-2-2 2,7-2 1,0 0-170,4 0 0,-6-2 112,-3-2 1,0 0-180,-5-5 0,2 4 333,-11-4 0,6-1 0,-3-4 0</inkml:trace>
  <inkml:trace contextRef="#ctx0" brushRef="#br3">27654 4507 8116,'-14'1'0,"0"4"0,4-3 0,1 2 0,-1 4 349,-4 2 1,4-2-116,1 1 1,1 0-407,-1 6 1,-3-1 106,8 0 1,-6-4-1146,6-1 1210,-1-6 0,11 4 0,2-7 0</inkml:trace>
  <inkml:trace contextRef="#ctx0" brushRef="#br3">28180 3568 8162,'14'0'0,"7"2"666,2 3 0,-2 3-535,-2 6 1,-3 0-586,-2 0 1,0 0-1375,0 1 1370,1-1 0,-3-5 458,-2 1 0,2-7 0,-4-3 0,6-8 0</inkml:trace>
  <inkml:trace contextRef="#ctx0" brushRef="#br3">28422 3526 8162,'-16'4'14,"-3"1"0,3 6 46,-3-1 1,-1 4 136,1 5 1,-7-2-448,3 7 0,-3-7-465,3 2 0,-3 2 134,8-2 581,-1-7 0,-2 1 0,-1-5 0</inkml:trace>
  <inkml:trace contextRef="#ctx0" brushRef="#br3">27981 2047 8319,'-8'-9'74,"3"-1"58,4 7 1,2-3 47,4 6-89,3 0 1,8 6-230,3 4 0,-2-3-390,7 3 1,4-7 527,5 2 0,1-4 0,-6-1 0</inkml:trace>
  <inkml:trace contextRef="#ctx0" brushRef="#br3">28180 1948 8319,'-14'1'-131,"0"4"0,-1 1 240,1 4 1,-5 7-93,0-3 0,-6 10-9,1 0 0,2 3-635,-2 1 0,7-1 627,-2-3 0,3-4 0,2-6 0</inkml:trace>
  <inkml:trace contextRef="#ctx0" brushRef="#br3">27512 1109 8554,'0'-14'-5,"1"6"1,4 3 1,5 3-406,9 2 149,-4 0 1,12 2 150,-3 3 1,3 3-82,1 6 1,1 0-187,-1 0 1,0-1 375,1-4 0,-1 4 0,1-5 0</inkml:trace>
  <inkml:trace contextRef="#ctx0" brushRef="#br3">27853 1038 8463,'-21'6'0,"6"-3"103,-4 7 1,-2 4 207,2 5 0,-8 6-187,-1-1 0,-2 9-273,-8 5 1,0 5-252,-5 4 0,1 4 0,-1 5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15555 7933 10468,'-8'-11'-631,"3"-4"1,3-2 47,2 3 1,2 4 1462,3 1-345,3 6 1,12-4-296,4 7 0,7 0-436,3 0 1,5 5-122,-1 0 1,11 4 154,8-4 1,8 0-112,10-5 0,4 5 344,-36-3 1,0 0 0,36 3-86,-3-5 0,-36-2 1,0-1 20,3 1 1,-1 0-1,2-2 1,1 1 9,5 1 0,-1 0 0,-2 0 0,0 0-186,0-2 0,0-1 0,3 3 0,-2 1 314,-3-1 0,0-1 0,6 0 0,0 0 11,0 0 1,2 1 0,1-1 0,-1 1-76,-3 2 1,0 0 0,2 0 0,0 0 40,-2 0 0,0 0 0,2 0 0,1 0-75,4 0 0,0 0 0,-3 1 0,-2 0-15,-2 1 1,0 1-1,0-1 1,1 2 5,-2 0 0,1 1 1,2 2-1,0-1-104,3-1 0,-1-1 0,-2 2 0,-1 1 50,-6 0 1,0 0-1,1-2 1,0 0-95,-4 0 0,1-1 0,2-2 0,2-1 47,2 2 0,1-1 0,-4-1 0,0 0 50,-3-1 1,-1 0-1,0 0 1,0 0-173,34 0 1,0-2 148,-5-3 1,4-2 305,1-8 1,-6 3-69,-9 2 0,-8-1 109,-6 6 1,-4-6-244,-6 2 0,-2 3 17,-6 1 0,-6 3 59,1 2 0,0 0-122,4 0 0,-4 0-409,0 0 366,-7 7 0,10 0 0,-5 8 0</inkml:trace>
  <inkml:trace contextRef="#ctx0" brushRef="#br0">19919 6724 18810,'-14'0'-340,"0"0"-20,0 0 0,0-4-365,-1-1 1,6 0-145,-1 5 1100,7-6-1208,-3 4 831,6-4 1,6 11-207,4-1 1,7 9 53,2 1 1,5 0-90,-5 5 0,4 2 183,-4-2 1,7 1-110,-3-1 0,6-4-165,4-1 0,3-2 631,7-7 1,11 0 17,3-5 1,1-6-40,-6-4 0,3-4 150,-2-5 0,-6 3 78,-4-3 0,-2 5 222,-8 5 1,0 2-192,-5 7 1,1 0 44,-1 0 1,6 7-284,-1 2 0,-3 8-169,-2 2 1,-3 7-276,9-3 0,0 3 70,0-3 0,5-2-200,-1-7 1,3-4 67,2-1 0,1-6-66,3 2 1,5-4 212,10-1 0,3-4-57,6-1 1,-11-4 259,-3 4 1,-7-5 37,-2 6 1,-2-1 196,-13 5 0,-2 0-110,-7 0 0,3 5 23,-3-1 0,4 6-120,5-5 1,5 1-27,9-1 0,2-4-39,4 4 0,7-4-147,-4-1 0,5-6 58,-5-3 1,3-4-130,2-1 1,9 0 172,6-1 0,-36 8 0,0-1 69,36-11 0,-3 4 154,-12 1 0,1 0-58,-10 5 1,5 2 142,5 2 0,-4 4-139,4 1 0,-4 0 38,-1 0 1,0 0-65,0 0 0,-5 5 31,0-1 1,2 1-143,7-5 1,7-1 68,-28-1 1,1-1 0,38-5-241,-37 1 1,1 0-1,-1 0 1,0-1 219,34-6 1,3-2 25,-39 7 1,0-1 0,39-4 18,-36 7 1,0 0 0,-1 0-1,-1 0 47,35-3 0,-6-1-77,-9 2 0,-9-2 237,-4 6 0,1 0-213,-2 5 1,-1 0 273,-8 0 0,1 0-482,-5 0 1,-3 0 64,-7 0 0,1 0-381,-6 0 0,5 2 495,-5 3 1,0 1-40,-5 3 0,0 10 0,0-3 0</inkml:trace>
  <inkml:trace contextRef="#ctx0" brushRef="#br0">20431 9027 8577,'-9'-22'-191,"-1"3"1,6 8-709,-6 2 0,1 6 941,-6-2 0,1 10 166,0 4 0,0 5 51,0 5 0,4-1-140,1 5 0,5 3 0,0 7 0,10-8-145,8 4 1,8-6 67,12 1 0,7-5-65,6-10 0,7-2 65,-2-7 1,16-13-98,8-6 0,-33 7 0,2-1-150,2-1 1,1-1 0,-1 1 0,1 0 192,-3 0 1,0 0-1,1-1 1,-1 1-216,-2 0 1,0 0-1,2 0 1,1 1 323,4 1 1,0 0 0,-4 0 0,-1 0-68,-2 5 1,0 0 0,-2-1 0,0 0-27,30 4 1,2-1 153,-12 5 0,6 6-23,-6 4 1,6 7-81,-6 2 0,1 5-108,-5-5 0,-2 0 55,-3-5 1,10-2-218,-1-2 1,14-4 87,5-6 0,-36 0 0,1-1-96,0-1 1,0-1-1,1-3 1,-1-2 177,0-3 1,0-2-1,7-1 1,1 0 22,3-3 1,1 0-1,-1 3 1,-1-2 10,-3 0 0,0-1 0,-2-1 0,0 0-50,-3-1 0,0 0 0,2 1 0,0 1 154,-1 0 0,-1 1 1,-2 3-1,0 2 130,-2 1 1,0 1 0,29 0 319,-10 4 0,-12 5-357,-7 5 0,-2 8 80,-8 6 0,0 6-191,-4-1 1,6 2 371,3 3 0,-2-2-539,2-4 1,4 3 102,6-7 0,4-7-155,-5-7 0,7 1-65,-2-1 1,5-7 73,5-7 0,2-4-660,8-1 795,-1 0 0,3-2 0,0-3 0,-3-5 0,-1-2 0,-4-3 0</inkml:trace>
  <inkml:trace contextRef="#ctx0" brushRef="#br0">24455 7720 8432,'-22'-13'0,"3"3"0,3 4-571,2 6 196,6 0 1,-3 11 285,6 3 0,0 5 263,5 0 1,8 3 40,7 7 1,2-1-128,11 1 0,10-6-168,14 1 1,8-7-182,2 2 0,6-9 146,-2-5 0,5-4-196,5-1 0,-35-3 0,0-2 283,7-1 0,-1-2 0,-2 1 0,0-2 21,5-2 0,0-1 0,-7 2 0,-1 1-32,1-3 0,-1 0 1,-1 0-1,1 0 87,0-2 1,1 0-1,-1 2 1,0 0-184,-2 0 1,0 0-1,36-3 462,-10 0 1,-4 8-11,-10 7 0,-1 0-13,-4 0 0,-3 11-190,4 3 1,2 8 40,2-3 1,4 5-196,0-5 1,6 4 22,0-4 1,6-1-116,-2-9 0,-25-5 0,2-2 58,4-1 1,0-2-1,3 1 1,0 0-99,4 1 1,1-2-1,-4-1 1,1-2 33,0 0 1,0-1 0,4-4 0,2 0 66,1 0 0,0-1 0,-2-2 0,0-1 43,0 1 1,0 0-1,-7 1 1,-1 0-10,1-1 0,0 0 1,-1 1-1,0-1 137,3-3 1,0 1 0,-5 3 0,-1 0-39,-1 1 1,0 1 0,-2 2 0,-1 0 366,34-2 1,0 2-144,-5 7 0,2 0 8,3 0 1,-5 7-188,0 2 0,-6 4-63,-8 1 1,4 0 24,1 0 0,6 1-20,-2-1 0,8-5-36,2 1 1,-36-8-1,1-1-205,34 4 0,1-4 108,-5-1 1,-29-2 0,0-2 110,3 0 0,0-2 1,3-2-1,1-1-67,1 0 1,-1-1 0,-4 0 0,-1 0 69,-2 0 1,1 1 0,-1 1 0,0 0 57,3-1 1,0-1 0,-3 0 0,1-1 11,0 1 0,-1 1 0,36-5 229,-12 5 1,-4 5-290,-10 0 0,1 2-58,-5 2 0,1 0-841,-2 0 0,-1 6 859,6 4 0,-4 6 0,4 1 0,1 0 0,3 2 0</inkml:trace>
  <inkml:trace contextRef="#ctx0" brushRef="#br0">17574 10719 8036,'0'-14'-799,"0"8"1128,0 6-34,6 6 1,-5 10 265,4 3 0,2 3-147,-3 6 1,7 1-173,-1-1 0,-2 5 169,1 0 1,1 12-107,4-3 1,-5 10-135,1 1 0,-5 2 59,4 2 1,-6 0-137,2-1 1,-3 0 44,-2-4 1,4 0-242,1-9 0,4-5-59,-4-15 0,6-2-100,-1-7 0,2-6-73,3-3 0,-1-16 122,0-8 1,5-18-50,0-5 1,6-10 60,-1-1 1,-4-2-216,-1-2 1,2 0 187,-2 1 1,0 3 134,-5 1 0,-4 13 331,-1 1 1,-1 8-84,1 6 577,4 4-542,-5 12 0,5 14 164,-4 13 0,-1 13-26,-3 6 0,-4 4 246,4 6 0,1 2-168,-1 7 0,5-6-18,-6-4 0,7-4-264,-1-6 1,1-8-271,-2-10 0,4-5 59,-3-4 0,2-4 113,2-6 0,2-3 67,3-7 0,-3-7-41,3-16 1,1-4-343,-1-5 1,0-3 132,-4-2 0,-3 1-908,-2-6 0,1 5-346,-7-5 0,1 4 712,-5-4 1,0 6-236,0-1 824,0 9 1,0-3 0,0 5-1</inkml:trace>
  <inkml:trace contextRef="#ctx0" brushRef="#br0">18512 10406 8036,'9'0'0,"1"0"0,-5 2-102,4 3 1,-6-2 102,2 6 0,1 6 741,-1 4 1,1 7-212,-1 3 0,-3 6-78,2 7 1,-2 2-29,-2 4 1,-2 6-155,-2 12 0,-4 7-439,1-31 1,0 1-1,-8 36 385,1-3 1,-2-7-246,-3 2 0,4-14 17,-4 5 0,4-13-120,6-2 1,-2-9 11,6-5 1,-4-9-227,4-5 63,0-3 48,5-9 144,7-32 1,0-2-183,8-25 1,5 0-426,4 0 0,3 1 252,1-1 1,1 7 90,-1-3 0,0 10 295,1 5 0,-7 5 260,-3 4 1,-3 10 17,-2 9 1,-5 3-182,1 2 1,-7 13 634,2 6 0,-4 6-271,-1 4 1,0-1 182,0 1 1,-1 4-216,-4 0 1,4 0-583,-4-5 0,3-4-199,2 0 1,0-7-1321,0 2 372,0-3 965,7-8 1,-1-5-540,3-12 933,4-7 0,-5-13 0,6 1 0</inkml:trace>
  <inkml:trace contextRef="#ctx0" brushRef="#br0">18839 11046 8015,'8'-28'-471,"3"4"329,-6 0 1,6 7 814,-2-2 1,-1 5 298,2 4-385,-7 4-381,9 6 1,-10 3-1,3 7 0,-4 2 15,-1 17 0,-6 2 14,-4 12 1,4 4-86,1 1 1,-1 4 73,1-5 1,1-6-399,4-8 0,0-4 105,0-5-216,6 2 0,2-16 182,6-1 0,0-7-51,0-7 0,5-4 27,0-10 1,5-8-53,-5-6 0,5-2-244,-5 2 1,4 1 153,-4-6 0,0 7 245,-4-2 1,-1 9-101,0 5 0,0 3 292,0 2 0,-4 6-110,-1 3 0,-5 16 98,0 8 0,-2 13 177,-2 6 0,0 4 186,0 6 1,0-2-171,0 6 0,0 0 72,0 5 0,0 1-482,0 4 0,0-1 74,0 1 1,-2 3-70,-2-13 0,0 0 53,-5-9 0,-1-1 213,-4 1 1,-2-5-125,-3 0 0,-1-5 181,-4 5 0,-3-6-290,4 1 0,-4-8 136,-2-1 1,6-13-561,-1-2 1,7-6 250,-2-3 0,8-14-800,1-10 1,5-10 441,-4-14 0,6-4-311,-2-9 0,3-4 491,2-6 0,0-7 0,0-1 0</inkml:trace>
  <inkml:trace contextRef="#ctx0" brushRef="#br0">19578 10520 7985,'7'8'1123,"2"3"-674,10-6 0,-3 1-190,3-1 0,3-4-3,2 4 0,-4-2 28,-1 2 1,2-2-76,-2 7 1,0-1-19,-5 5 1,-6 5-3,-4 0 1,-2 11 35,-2-1 0,-3 9-133,-7 0 1,1 3 156,-10 1 1,-3 1-531,-2 0 0,2-1-219,-2 1 0,2-7-434,-2-3 1,-1-3 933,6-1 0,-6 6 0,3 1 0</inkml:trace>
  <inkml:trace contextRef="#ctx0" brushRef="#br0">19521 11487 7974,'0'14'2444,"0"0"-1718,0 1 1,0 0 392,0 4 1,5-8-619,0 4 0,6-4-449,-2 3 1,10-5-916,5 1 863,-3-7 0,5 10 0,-3-6 0</inkml:trace>
  <inkml:trace contextRef="#ctx0" brushRef="#br0">10123 5559 7928,'0'9'-296,"0"1"0,0 4 780,0 5 1,0 6-149,0-1 1,0 3-222,0 1 1,0 0 24,0 1 1,5-1 23,0 1 1,0 1-41,-5 3 1,4-3 36,1 3 0,1 2-132,-1-2 1,-3 11 57,3-1 1,1 11-127,-1 2 1,-1 1 107,-4 5 1,0 1-217,0-1 0,0 4 114,0-4 1,0 4 64,0-4 0,0 6-79,0-2 1,-1 0 83,-4-4 1,3-1 178,-2-8 0,2 2-44,2 2 1,-5-4-33,1 4 1,-1-3 19,5 8 0,0 2-53,0 3 0,0-4 25,0-1 0,0-4 1,0-1 0,1 1-73,4 4 0,-3 1 66,3 3 0,-2-2-162,1-8 1,-2 1 66,3 0 1,1-2 44,-1-2 1,1 3-156,-1 1 0,-4 0 79,4 5 1,-2-4 220,2-1 1,-3-2-169,2-2 0,-2 0 156,-2-5 0,0 1-67,0-2 1,0-1-8,0 6 0,2 0-72,2 5 0,-2-5 1,3 0 1,-2-6-120,2 1 1,-4 4 91,4 1 1,1-1-126,-1 1 0,4-2 77,-4 2 0,1 4-44,-1-4 0,-3 3 65,3 2 0,-4-5 149,-1 0 1,0 0-55,0 5 1,0 0 75,0 0 0,0 3-162,0-3 0,0 3-5,0-8 1,-5 3-84,1 2 1,-1-2 126,5-2 1,-2 2-44,-2-3 0,2 3 19,-3 2 0,4 0-40,1 0 0,0-2-35,0-3 0,0 0-85,0-9 0,0 1-221,0-11 0,0 1 143,0-6 1,0-6-1903,0-3 1517,0-3 0,0-11 684,0-10 0,-7-16 1,-1-15-1</inkml:trace>
  <inkml:trace contextRef="#ctx0" brushRef="#br0">10195 5701 8035,'1'-10'-426,"4"1"0,-2 6 410,7-2 1,1-1 10,8 1 1,-2 0 248,7 5 1,1 5-138,8 0 1,3 1-72,7-1 0,6-2 22,3 6 1,-3-6-13,-1 2 0,-4-2 51,-2 2 1,-5-3-39,-4 2 1,-3 3-23,-2-3 0,-6 3 19,-3-2 0,-3 1-32,-2 3 1,-4 4 33,-1-4 0,-4 6 75,5 4 1,-7-2-49,2 7 1,-4-1 2,-1 6 1,0-1 10,0 1 0,0-2-23,0-4 1,0 4 16,0-3 0,0 7-10,0 3 0,0 5 30,0-1 0,0 3-26,0 2 1,0 4-48,0 0 0,0 2 34,0-1 1,0-2-2,0 6 0,0 1-13,0 9 1,0 3-140,0 6 0,0-2 54,0-2 1,0 1 84,0-7 1,0 6 118,0-6 1,0 7-66,0-2 0,0 2 26,0-1 1,0 1-56,0-7 1,0 6 44,0-6 1,0 2-131,0-1 1,0-4 97,0 4 0,0-4 78,0-1 0,0 0-82,0 0 1,0-2-133,0-2 0,0-3 87,0-3 0,0 9-162,0 5 1,0 3 158,0-3 1,0-2 71,0 2 1,0-2-99,0-3 1,0 1 4,0 0 1,0 0-58,0 0 1,0 6 72,0 3 0,0-2-64,0-3 0,0-2 58,0-2 0,0-1 110,0 1 1,0 2-114,0 2 0,0-5-19,0 5 0,0-5 64,0 5 1,0 1-46,0-5 0,0 7-138,0-7 0,0 8 145,0-3 0,0 2-144,0-7 1,0 3 115,0-8 1,2 2-66,2-2 0,0 2 5,5-7 1,-4 7 4,4-2 0,-4 5-95,4 5 1,-4-4 99,5 4 0,-6-4-161,6-1 0,-2-2 96,1-3 0,-1-4-268,-3-10 0,-3-5-192,2-9-530,-2-4 61,-2-6 478,0-6 0,-6-1-199,-4-7 0,-3-2 832,-1-3 0,0 4 1,0-6-1</inkml:trace>
  <inkml:trace contextRef="#ctx0" brushRef="#br0">10337 11700 7974,'-8'0'417,"2"-6"0,7 4 19,4-3 0,4 4 535,10 1 1,10 0-828,9 0 0,9-5 5,5 0 1,3-6-1092,2 2 1,-1-5 510,-4-5 0,0-5 218,-9-9 0,-4-3 0,-11-7 0</inkml:trace>
  <inkml:trace contextRef="#ctx0" brushRef="#br0">9214 5587 8347,'-29'-14'0,"7"6"0,3 3 0,-2 4 354,3 1 1,-1 8-18,4 6 1,-4 19-65,0 14 1,0 9-21,5 5 0,0 2-190,0 4 1,6 1 34,3-7 1,4 1 178,1-5 1,8-8-558,6-7 0,2-7 225,7-11 0,1-10-661,4-9 1,2-12 132,4-7 1,-3-10-122,7-13 1,-2-1 703,2-10 0,2-2 0,-7-2 0,0-4 0</inkml:trace>
  <inkml:trace contextRef="#ctx0" brushRef="#br0">9413 5473 8347,'0'-8'-160,"-7"2"160,-2 6 0,-4 3 732,-1 7 1,-2 2-171,-3 17 0,-1 4-510,-4 14 1,-1 2 21,6 3 1,-5 2-154,5-6 1,5-1-115,4-4 1,7-12-106,-2-2 1,4-10-1,1 0 1,1-10 151,4-4 1,0-7-361,9-7 1,-3-7 122,8-13 1,-1-7-101,1-7 0,1-5 483,4-9 0,-2 5 0,-3-1 0,-8 8 0,3-3 0,-3 10 0,3 5 0,-6 5-68,-3 4 0,1 3 166,-1 7 1385,0 6-604,-5 2-129,0 25 1,0 5-184,0 18 1,-2 1-151,-3 0 1,4-1-236,-4 1 0,4-2 0,1-3 0,0-8-310,0-6 1,6-9 132,3 0 0,4-7-616,1-8 1,0-7 342,1-2 1,0-10-624,4-5 0,-3-9 376,3-5 1,-3-2 514,-2 3 0,0-4 0,1 4 0</inkml:trace>
  <inkml:trace contextRef="#ctx0" brushRef="#br0">9669 5217 8322,'0'15'328,"-2"5"196,-3 4 0,2 3-513,-6 1 0,-1 7 22,-4 3 1,0-3-143,-1-2 0,3 0 84,2-5 1,4-2-93,6-12 1,0-5 77,0 1 1,0-9-132,0-1 0,5-8-358,-1-10 0,9-6 222,1-9 1,1-2-188,3-3 1,-2-1 492,-1 5 0,-1-4 0,0 5 0,0 2 0,0 7 0,-4 3-396,-1 7 489,-6 0-7,4 6 0,-7 8 237,0 10 0,0 7 389,0 2 0,-2 6 157,-3-1 0,4 3-318,-4 1 0,4-1-5,1-3 1,0 1-193,0-6 0,4 0-229,1-5 0,11-6-25,-2-3 0,10-5-220,-1-5 1,11-8-178,4-6 1,1-11-479,-1 2 0,1-4-1428,-5 4 2203,-1 0 0,2-1 0,1 1 0</inkml:trace>
  <inkml:trace contextRef="#ctx0" brushRef="#br0">10081 10833 7992,'-14'6'57,"-1"2"1,7 2 195,4-1 1,2-4 281,2 4 0,8-4-155,6 5 1,4-7-66,10 1 1,-1 3-44,11-3 0,1 1 92,9-5 1,5-6 29,14-4-564,-1-9 0,-22 9 1,2-2 136,-1-2 0,0 0 0,-3 2 0,0 0 76,-1 0 1,-1 1-1,32-7-1221,-5-1 0,-4 3 728,-6 2 0,-8 5-653,-7-1 0,-7 5 1103,-11-4 0,-2 1 0,-3-1 0,3 2 0</inkml:trace>
  <inkml:trace contextRef="#ctx0" brushRef="#br0">10010 9710 8006,'-5'0'-372,"10"0"0,11 0 1150,17 0-489,3 6 0,8 0 30,4 4 1,7 1 92,7-6 1,15-1-1908,-35-3 0,1-2 1544,-1-1 1,2-2 0,6 1 0,1-2 12,-8-1 0,-1-2 0,35-6 204,-10 0 0,-7-1-699,1 1 1,-4 6 588,-5 4 0,-4-3-752,-10 2 0,-10 1 260,-9 4 1,-3 0-806,-2 0 1141,-6 0 0,-2 0 0</inkml:trace>
  <inkml:trace contextRef="#ctx0" brushRef="#br0">10180 8743 7998,'-8'-20'0,"2"4"-198,6-3 1,8-2 131,6 2 0,7 0 672,7 5 0,10 2-212,10 2 1,10-1-205,18 6 1,-4 1-575,4 4 0,-5 0 376,-4 0 0,-9 0-504,-6 0 1,-6-5 264,2 0 0,-9-1-65,-1 1 1,-11-1 311,1-4 0,-9-9 0,2 3 0</inkml:trace>
  <inkml:trace contextRef="#ctx0" brushRef="#br0">9953 7393 9000,'27'0'581,"-2"0"-559,13 0 1,1-2 168,9-3 0,4 2-155,10-6 1,2-7-631,7-8 1,5-1 606,0 1 0,-2 2-199,-7 3 0,-6 3 232,-9-3 0,-9 8-718,-10 2 1,-9 6-52,-5-2 723,-3 3 0,-8 2 0,-2 0 0</inkml:trace>
  <inkml:trace contextRef="#ctx0" brushRef="#br0">10095 6525 8108,'-22'7'0,"-3"-6"151,6 4 44,6-3 0,7-4-71,6-3 0,8 2 59,6-6 1,8-1-15,11-4 0,8 4 76,7 1 1,12-1-81,1-4 1,-19 7 0,2 0-400,2 0 0,2 0 0,5 2 0,0 0 315,0 0 0,-2 1 0,-3 2 0,-2 1-575,-3-2 0,-1 1 0,37 0 494,-36 1 0,-1 2 0,34 12 0,-34-5 0,0 0 0</inkml:trace>
  <inkml:trace contextRef="#ctx0" brushRef="#br0">10991 10861 8136,'-22'-8'0,"1"2"-290,13 6 653,2 0 1,7 6-101,4 4 0,5 3-3,9 1 0,4-2-107,11-2 1,8-4 91,10-6 1,4-1-61,0-4 1,1-3-58,0-6 0,-6 0 0,-4-1 0,-4 1 149,-5 0 1,1 1-72,-6 4 1,-4-2 83,-5 6-290,-7 0 0,3 5 0,-5 0 0</inkml:trace>
  <inkml:trace contextRef="#ctx0" brushRef="#br0">11517 10662 8136,'14'-8'0,"2"-3"-274,3 7 1,-2-3 109,7 3 0,6 2 280,8-3 0,3 2-70,2-2 1,-7 4 10,-3-4 0,-3 3 43,-2 2 0,-1 0-55,-3 0 1,-3 7 21,-7 2 1,-2 4-24,-2 1 0,1 2-53,-6 3 0,-1 3 70,-4 6 0,-6 12-186,-3 3 0,-10 9 18,-5 0 0,-6 1-83,2 0 0,-4-6 61,8-9 0,4-5-358,1-9-118,3-4 605,8-12 0,2-14 0,6-10 0</inkml:trace>
  <inkml:trace contextRef="#ctx0" brushRef="#br0">12270 10264 8125,'-6'8'-311,"-2"11"-146,-6 0 1,0 8 1133,-1 6 1,1 7-234,0 12 1,0 0-148,0 9 0,-1 1-366,1-5 0,5 3 402,-1-8 1,7-3-57,-2-2 0,10-4-890,5-5 0,7-10 92,2-9 0,1-4-192,-1-6 0,-1-3 175,5-6 1,-5-12 537,1-7 0,-3-6 0,4-10 0,2-2 0</inkml:trace>
  <inkml:trace contextRef="#ctx0" brushRef="#br0">12356 10790 7130,'-8'7'924,"3"2"0,3 8-484,2 2 1,0 5-136,0-5 1,0 5-257,0-5 1,7 0 53,2-5 0,4-2-354,1-2 0,0-4 72,1-6 1,-1-8-103,0-6 1,0-3 81,0-12 1,1 4 7,-1-8 0,-5 3-92,1 1 1,-7 3 57,2 2 0,-4 3 228,-1 7 0,-1 2-214,-4 2 314,-3 4 0,-6 7-138,0 4 1,4 3-37,1 6 1,5 0-140,0 1 1,2-1 117,2 0 0,2-4 92,2-1 0,11 0 0,7 6 0</inkml:trace>
  <inkml:trace contextRef="#ctx0" brushRef="#br0">12782 10591 8035,'0'-14'-181,"0"0"500,0 0 1,-6 6 13,-4 3 0,1 10-22,-5 4 0,3 10-174,-8 5 0,3 7 64,2 3 0,-1 3-145,1-3 0,2-1 124,2-5 1,4-1-485,6-3 1,0-4-50,0-5 1,6-8-242,4-2 1,2-3 314,2-2 1,1 0-85,-1 0 1,0-5-144,0 0 0,5-6 506,0 2 0,7-4 0,-4-1 0</inkml:trace>
  <inkml:trace contextRef="#ctx0" brushRef="#br0">13067 10634 8022,'-7'-8'-921,"4"-3"524,-6 6 0,4 0 966,-5 5 1,1 0 198,-5 0-435,-1 0 1,1 7-118,0 2 1,5 1-34,-1 4 1,5-3-332,-4 8 1,6-3 97,-2-2 1,3 0-451,2 0 211,0 1 120,7-7 0,1-2-81,6-6 1,-5 0-230,1 0 291,-1-6 51,5-2 1,1-2 281,-1 1-203,0 5 167,0-2-145,1 6 0,-6 0 530,0 0-154,-5 0 6,8 0-973,-10 0 443,11 0 0,-12-1-627,4-4 811,-4 3 0,-1-4 0,7 0 0,1-2 0</inkml:trace>
  <inkml:trace contextRef="#ctx0" brushRef="#br0">13266 10321 7967,'0'-8'317,"0"3"164,0 10 0,-5 0-3,0 9 1,-4-1-150,4 11 0,0 1-56,5 8 1,0 2-23,0 3 0,0 3-61,0-3 1,2-2 32,2 2 0,6-7-650,9 3 1,-2-11 219,7-4 207,0-3 0,4-2 0,1 0 0</inkml:trace>
  <inkml:trace contextRef="#ctx0" brushRef="#br0">11588 6028 8033,'-6'-14'24,"-4"-1"233,-3 1-99,-1 0 0,5 6 57,-1 3 1,6 4-19,-6 1 0,5 0 140,-4 0-362,6 0 104,-4 0-163,7 0-230,0 0 342,0 6 9,0-4-16,0 4-56,0-6-297,0 0 456,0-6-71,0 4 1,0-6 82,0 3-14,0 4-74,0-12-135,0 12 140,0-6-126,0 7 1,0 2-49,0 3-44,0-4 86,0 12-6,0-12 280,0 6-220,0-7 1,0-2 140,0-3-130,0 4 113,0-12 17,0 12-19,0-6-113,-6 7 1,3 0 42,-7 0 1,6 0-12,-6 0 0,5 0-1,-4 0 1,4 0 37,-4 0 1,4 0-19,-4 0-2,5 0 0,-7 2-57,7 3 1,-3-4-3,3 4 0,2 3 5,-3 1 1,-1-1-86,1 2 1,0-1 52,5 5 0,0 5 35,0 0 0,7 2 3,2-2 1,4-3-21,1 2 1,0-2-154,1-2 0,-1-6 94,0-3 0,2-3-134,3-2 1,-4-7 52,4-2 1,-3-8 37,-2-2 0,-1-7-13,-3 3 1,1-3 18,-7 3 0,3-4 136,-3 3 1,-2 4-66,3 1 1,-5 4 236,-5 6 78,3-4 103,-10 5-171,10 0 0,-4 8-114,6 10 1,0 9 78,0 5 1,1 4-82,4 5 1,-2 4 110,7 5 0,-1 9-97,6 6 0,-1-1-183,0 6 0,-5-3 44,1-3 1,-7 0 36,2-4 0,1-3 105,-1-7 0,-2-1 92,-8-3 1,2 3-13,-6-3 1,-1-3-125,-4-2 1,0-4 39,0-6 1,4-4 5,1-9 0,-1-4-196,-4-6 1,4-8-113,1-6 1,4-13-153,-4-11 0,6-4 17,-2-6 0,-1-2-177,1-7 1,-2-6 39,3-4 0,2-2 134,-3-2 0,4 0 1,1 0-1</inkml:trace>
  <inkml:trace contextRef="#ctx0" brushRef="#br0">11872 5687 8033,'0'20'58,"0"4"0,-6 9 183,-4 5 0,4 3 0,1 2 1,4 6 133,1 3 1,0 1-69,0 0 1,1 0-403,4-5 0,3-3 130,6-7 0,2-3-650,3-6 0,-3-12 115,3-3 1,-2-9-113,2 0 0,-3-5 612,3-5 0,-3-3 0,-2-6 0</inkml:trace>
  <inkml:trace contextRef="#ctx0" brushRef="#br0">12057 6070 8033,'0'15'-420,"0"-6"323,0 1 0,0 1 595,0 8 0,5-2-164,0 7 1,4-2-284,-4 1 1,1 3 27,-1-7 1,-2-2-95,6-7 0,-4-3 6,5-2 1,-6-5-112,6 0 0,-2-6-46,1-8 1,2-5 136,-6 0 1,0-7-117,-5 3 0,5-4 49,-1-2 0,1 3-89,-5 2 1,0-1 68,0 6 0,-2-5 41,-2 5 0,1 5 56,-7 4 1,5 7-49,-4-2 0,4 4-119,-4 1 0,5 1 62,0 4 0,2-2-145,2 7 1,0-1 268,0 6 0,0-8 0,0 0 0</inkml:trace>
  <inkml:trace contextRef="#ctx0" brushRef="#br0">12228 5516 7662,'8'13'-222,"4"-1"735,-2 17 1,1 2-145,-2 12 0,9 1-213,-4 4 0,3-4 24,-3 3 1,-1-3-149,-3-1 1,2-7 43,-2-2 1,1-4-125,-2-2 1,2-1 64,-6-3 1,0 1-116,-5-6 0,0 0-239,0-5 247,0-6-11,-7 4 1,4-12 34,-6 0 1,6-6-279,-2-8 1,3-2 66,2-3 0,2 3-35,3-3 0,-2 4 276,6 0 1,1 3-58,4 2 1,0-1 214,0 7 0,5-1-81,0 5 1,0 1 58,-5 4 1,-4 3-5,-1 6 1,-1 0 201,2 1 1,1-1 17,-6 0 1,-1 0 9,-4 0 0,0 1-289,0-1 1,-1-5 87,-4 1 1,-3-1-415,-6 6 1,0-6 165,-1 1 1,-3-7-187,-1 1 0,0-2-66,4-2 375,1 0 0,0-13 0,0-2 0</inkml:trace>
  <inkml:trace contextRef="#ctx0" brushRef="#br0">12768 5886 8033,'8'-15'0,"-2"6"202,-6-1 25,0 7 284,-6-3 1,0 9-67,-4 7 0,-3 1-345,4 12 0,1 1 130,-1 4 1,4 6 28,-5-1 0,7 0-359,-2-5 0,4-1 109,1-3 1,1-4-84,4-5 1,2-6 21,2 1 1,4-9-227,-4-1 1,4-6 84,1-8 1,0-7-99,0-3 1,1-2-43,-1-3 0,-5 1-52,1-1 1,-1 6 207,5-1 0,-6 2 26,-3-2 0,-3 4 298,-2 5-118,0 7 789,0 2-640,0 25 1,0 0 375,0 19 0,0-6-262,0 1 0,4-3-138,1-2 0,5-4-306,-6 0 1,9-12 117,1 2 0,0-9-521,5 0 0,-3-5 243,-2-5 1,1-4-362,-1-10 1,0 1-44,0-5 716,-6-1 0,5-11 0,-5-1 0</inkml:trace>
  <inkml:trace contextRef="#ctx0" brushRef="#br0">13024 5303 8033,'8'-7'-9,"-2"6"1,-4-4 635,2 10 1,-2 0-197,3 9 0,3-2-29,1 12 0,-1 1-100,1 9 1,-1-1 115,2 9 0,3 6-14,-4 13 0,-1-2-19,1 2 0,1 3-409,4-3 0,0-1 268,1-8 0,-1-4-637,0-10 0,5-4 304,0-5 1,1-7-1264,-1-3 0,3-10 162,7-4 1190,-1-3 0,7-15 0,1-3 0</inkml:trace>
  <inkml:trace contextRef="#ctx0" brushRef="#br0">21284 10918 8283,'-6'-12'-136,"-3"2"1,1 4-69,-2 6 0,7-2-111,-2-3-640,-3 4 1041,7-5 1,-10 4 1139,6-3-45,0 4-310,5-12 1,2 10 45,3-7-601,3 1 1,10-1-61,1 1-65,13-1 0,-7-4-110,13 0 1,-3 0-290,8 0 0,-4-1 32,9 1 0,-6 0-287,-4 0 0,2 1-310,-7 4 431,-6-4-117,-1 11 58,-10-4 302,5 12-5,-13 2 0,-4 13 207,-8 3 0,-6 13-124,-9 6 1,-9 11 186,-10 3 0,-3 4-339,-2 6 0,20-33 1,-1 0 319,-24 27 0,22-29 0,0-1 108,-21 31-205,-1-10-17,12 10 1,1-18-102,7 3 110,6-2-266,-5-3 0,13-7-340,0-7 1,1-6 132,8-7 431,0-7 0,5-2 0</inkml:trace>
  <inkml:trace contextRef="#ctx0" brushRef="#br0">21512 11203 8266,'28'-23'-258,"5"-2"-160,1 6 0,4-6 224,-5 1 1,0 2 103,-5-2 1,-6 12-83,-3-2 159,-3 3-182,-2 3 195,-6 1 0,-1 7 0,-7 0 0</inkml:trace>
  <inkml:trace contextRef="#ctx0" brushRef="#br0">21611 11203 8236,'-9'18'-500,"-1"1"331,7 0 0,-3 0 236,6 0 1,0 2 477,0-2 0,0-3-233,0 3-342,0-4-197,0 0-16,0-8 245,0 6 1,2-11-223,2 2 207,-2-8-69,11-4 0,-10-6-16,6-1 1,1 6 108,4-1 0,0 1-18,0-5 1,0 6-5,1 3 1,-1 3 119,0 2 1,-4 0 271,-1 0-166,-6 0-85,4 0 1,-7 8 252,0 7-146,0-1-115,0 6 1,-7 1-32,-2 3 0,-5-4-42,-5-1 1,1 2-156,-5-2 1,5-2 134,-1-8 0,-1 2-152,1-6 0,0-3-511,5-12 406,-1 1 1,6-24-873,-1-1 731,7-5 0,-8-12 369,6-5 0,-12-8 0,1-7 0</inkml:trace>
  <inkml:trace contextRef="#ctx0" brushRef="#br0">21526 10705 8235,'14'-14'-280,"1"6"280,-1 2 0,5 6 500,0 0-189,6 6 21,-9 8 0,11 10 229,-4 9 0,-1 0-268,2 10 1,-7 3-56,2 10 1,2 4-93,-2-3 1,1 2-242,-1-12 1,-1-1-129,6-8 0,-1-5-439,6-9 1,-4-5-623,3-10 694,-9-3 211,14-6 1,-17-1-151,3-4 0,-8-3 529,-1-6 0,-7-6 0,2-4 0,-10-9 0,-3-4 0</inkml:trace>
  <inkml:trace contextRef="#ctx0" brushRef="#br0">21981 10890 8235,'0'-8'-183,"0"3"-46,0 10 0,-2 11 497,-2 12 1,2 7 547,-3 8 0,-2 1-387,-3 3 0,2-6-302,-1 7 1,1-12-137,-2 7 44,-2-10 58,10 1 1,-9-11-463,6-4 205,-6-4-242,10-7 152,-6-1 0,6-14-159,-4-2 1,3-10-384,-2-5 0,-3-9 796,3-5 0,-7-9 0,3-4 0</inkml:trace>
  <inkml:trace contextRef="#ctx0" brushRef="#br0">21782 10534 8235,'9'0'0,"1"0"75,-1 0 0,4 8-1,-3 6 1,1 7 330,-7 7 25,1 1-523,-5 6 0,0-1-474,0 4 426,0 3 1,0-4 140,0 5 0,-6 1 0,-2 0 0</inkml:trace>
  <inkml:trace contextRef="#ctx0" brushRef="#br0">21384 11544 8384,'-6'20'328,"4"2"182,-3 7 1,4-1-22,1 1-291,0-1 1,0 7-92,0 3 0,0-3-215,0-2 1,0-5-5,0-4 1,0-4-858,0-5 309,0-8 420,6 0 145,-4-7 95,10 0 0,-4-13 0,6-3 0</inkml:trace>
  <inkml:trace contextRef="#ctx0" brushRef="#br0">21555 11714 8279,'14'7'7,"-6"1"0,0 1 19,-4 1 0,-1-3 69,7 3 0,-7 3 199,2-4 1,1-1-238,-1 1 1,0-4 36,-5 5-158,6-7 152,2 9 17,0-10-189,4 4-35,-10-6 291,4 0-2,-6 0 824,0 0-480,-6 0-273,4 0-80,-4 7-24,6 0-244,0 1 0,2 3 106,2-6 1,0 2-141,5-3 0,-4-2 124,4 3 0,-4-4 1,4-1 1,1 5 60,4 0-78,0-1 25,1-4 1,-1 0 83,0 0-70,0 0-66,0-6 1,5-2-129,0-6 0,7-7 26,-3-2 0,-1-4-239,2-2 1,-6-4 116,0 0 1,-2 1-44,-1 9 0,-8-2-650,-2 6 364,-3 0 229,-9 4 384,-7 1 0,-8 0 0,-6 0 0</inkml:trace>
  <inkml:trace contextRef="#ctx0" brushRef="#br0">21711 11700 8187,'9'0'33,"1"0"0,-5 0 139,4 0 1,-4 0 39,4 0 1,1 0 38,4 0 0,-5-1-625,1-4 196,-1 3 119,6-10 1,-6 5-1078,1-2 1136,-7-4 0,9-1 0,-4-8 0</inkml:trace>
  <inkml:trace contextRef="#ctx0" brushRef="#br0">22180 11473 8187,'14'6'122,"1"-4"0,-1 5 517,0-2 0,-6-2-307,-3 7 0,-4-5-253,-1 4 1,2-4-436,3 4-1043,-4 1 1399,5-2 0,1 4 0,1-4 0</inkml:trace>
  <inkml:trace contextRef="#ctx0" brushRef="#br0">22450 10733 8161,'0'-14'1407,"2"2"-516,3 2-592,2-3 0,14 6 199,3-8-206,3 1-286,1 0 1,7-7-226,3-2 1,3-3 73,1 3 0,-7-3-250,-6 7 0,-7 5-495,-8 5-493,-6 6 1383,-2-4 0,-19 20 0,-2 3 0</inkml:trace>
  <inkml:trace contextRef="#ctx0" brushRef="#br0">22436 10762 8161,'6'14'-108,"-2"5"36,5 0 118,-6 0 291,10 1 1,-12-2 487,4 6 1,1-7-171,-1 2-716,6 3 0,-8-6-48,7 3 0,-5-10-734,4-4-567,-6-3 734,10-2 333,-12-7 343,12-7 0,-11-8 0,4-7 0</inkml:trace>
  <inkml:trace contextRef="#ctx0" brushRef="#br0">22621 10790 8161,'8'14'0,"4"1"-826,-2-1 321,-4 0 450,7 0 1,-10-4 482,6-1 1,1-6-456,4 2 1,0-3-388,1-2 0,-1-7 131,0-2 283,7-10 0,1-3 0,6-7 0</inkml:trace>
  <inkml:trace contextRef="#ctx0" brushRef="#br0">22934 10620 8141,'-7'20'-19,"4"-2"217,-6 5 1,-1 3 399,-4 7 0,-2-3-230,-3 3-162,3 3-265,-4-6 0,1 5-251,0-7 1,0 1-26,5-1 0,0-6-281,-1-3 1,1-8 615,0-1 0,-7-7 0,-1 3 0</inkml:trace>
  <inkml:trace contextRef="#ctx0" brushRef="#br0">22479 11018 8161,'0'14'362,"0"6"181,0 4 0,0 3-312,0 1 1,0 1-172,0-1 0,0 1-77,0-1 69,0 1-169,0-1 0,-5-1-153,0-3 1,-1 1 15,1-6 1,4 0-230,-4-5 1,3-5-223,2 1-356,0-7 1061,0 3 0,0-7 0,0-4 0,5-3 0,0-6 0,6-7-68,-3 6 1,7-7 3,4 3-21,4-4 107,5-5 0,7 0 206,3-1 0,1-4-111,-1 0 0,2 0 2,-7 4 1,-2 2 473,-7 4-249,-3 2 49,-7 13 19,-6 2-309,-2 6 1,-9 8 406,-7 6-397,1 7 1,-23 13 0,4 4 0,-10-1-68,0 0 1,-1 0 56,1 1 0,3-4-43,6-5 0,7-1-172,3 1 76,4-7-13,0-2-163,7-12 107,2 5-42,6-11 0,6-2-99,4-10 0,4-3 113,5-1 0,3-6-127,7-4 1,-1 3 142,1 2 0,4-1-4,0 1 1,5 0 50,-5 5 1,-1 1 24,-9 4 1,3-2 542,-8 6-248,1 0-24,-11 12 0,-1 2 156,-7 10 0,0 3-153,0 6 0,-11 2-78,-4 4 1,-8-3-68,-1 7 0,-3 0-200,-1 5 1,-1-5-659,1 0 208,-1-7 431,1 4 1,0-8-873,-1-4 518,7-2 130,1-13 0,7-2 359,0-6 0,-7-6 0,-1-2 0</inkml:trace>
  <inkml:trace contextRef="#ctx0" brushRef="#br0">22536 11501 8157,'26'-5'441,"-2"1"-145,9-1 0,-7 5-186,11 0 71,1 0 1,5 6 14,0 4 1,-2 2-61,-3 3 0,1-3-136,-6-2 0,7 2 0,-4-4 0</inkml:trace>
  <inkml:trace contextRef="#ctx0" brushRef="#br0">23346 10321 8066,'-8'-14'179,"3"0"236,4-1 13,1 8-178,6 0 0,-3 9-113,7 3 1,-7 7 4,2 7 1,-4 6-306,-1-1 87,0 3 71,0 1 1,-8 2-358,-6 4 206,0-4-37,-7 4 0,2-10-62,0 0 1,0-7 111,5 2 1,0-5-127,0-4 135,6 2 80,2-10 171,6 4 44,6-6-203,8 0 1,3-1 260,7-4-261,0-9 66,11-2 0,-5-5 3,3 7 0,-5-5 49,-4 0 0,1 2 61,-6 7 61,0-2 40,-5 10 1,-6 2 101,-3 10-281,-10 9 3,-3 3 1,-7 11-83,-4 0 113,-4 7-169,-5-4 1,-7 8 113,-3 4 1,-3-3-16,-1 8 0,5-8-31,4 3 0,3-1-51,2-4 1,4 1 4,0-11 1,9-4-592,0-6 306,1-12 28,13 8-642,-6-17 452,7 4 157,0-12 27,7-8 317,0-8 0,14-7 0,1 1 0</inkml:trace>
  <inkml:trace contextRef="#ctx0" brushRef="#br0">23303 10890 8066,'8'0'-74,"3"11"-38,-6 3 0,4 5 382,-4 0 1,0 8 421,-5 6 0,5 10-386,-1-5 1,1 6-289,-5-6 1,5-4-136,0 0 68,-1-4 62,3-2 0,-6-6-180,4-3 100,3-3-921,-6-2 415,4 0 166,-6-6 1,0-9-760,0-14 1166,0 1 0,0-19 0,0 3 0</inkml:trace>
  <inkml:trace contextRef="#ctx0" brushRef="#br0">23360 10932 8066,'14'-4'112,"1"-1"1,-1 0 162,0 5 0,0 7-21,0 2 1,1 10 41,-1 5 0,-1-2-413,-4 1 87,4 1 58,-12-2 1,10-1-647,-6-7 290,0 0-193,-5-6 77,6-2 1,-4-7 101,2-4 1,-2-4 341,-2-10 0,0-3 0,0-7 0</inkml:trace>
  <inkml:trace contextRef="#ctx0" brushRef="#br0">23517 10677 7889,'14'1'-69,"0"4"1,-5 4 629,1 10 0,-5 3-61,4 7-291,-6-1-53,4 1 1,-7-1-382,0 1 111,0-1-19,0-6 1,0 3-24,0-6 0,0 0-165,0-4-93,0-8 1,1 0 194,4-7 1,-3-13-35,2-6 1,-1-8-391,2-6 318,-3 3 325,4-11 0,-1 5 0,0-7 0,6 7-32,-3-5 0,6 11 32,0-4 0,0 4 150,0 2 1,7 4 205,3 1 1,-4 12-42,-1 1 1,2 7 114,-2 3 1,0 6 624,-5 4-431,0 9-294,-6 3 0,-2 11-124,-6 0 27,0 0-222,0 2 1,-4-3-137,-1 6 0,-6-5-98,1 5 0,-2-5-386,-3 5 0,1-7 286,0 2 0,0-4-153,0-5 0,1-4-662,3-6 1138,-2-6 0,-2 5 0,-9-5 0</inkml:trace>
  <inkml:trace contextRef="#ctx0" brushRef="#br0">23716 10876 8066,'6'7'0,"-3"6"0,7-3 0,-7 4 32,1 5 35,-2 3 36,-2 0 0,-2 6 51,-2 1 1,1-5-94,-7 4 0,1-3-114,-6 4 0,3-1 15,2 1 1,-1-6-198,7 1 1,-6-7-486,5 2 394,1-3 152,-3-8 174,6-2 0,-6-6 0,7 0 0</inkml:trace>
  <inkml:trace contextRef="#ctx0" brushRef="#br0">23773 10890 7597,'0'20'109,"0"4"0,0 8 326,0 1 1,0 11 593,0-1 1,1-2-558,4-3 0,1-4-83,4 0 1,7-3-481,-3-12 103,10 0 67,-8-5 0,9-6-585,-6-3 277,6-4 125,-9-13 1,9-4-89,-6-12 0,5-2-175,-5-4 1,-5-2-356,-4-7 1,-7 1 197,1-1 1,-2 2-103,-2 3 0,0-3-100,0 3 726,-6 3 0,-8-6 0,-9 5 0</inkml:trace>
  <inkml:trace contextRef="#ctx0" brushRef="#br0">23957 10421 8066,'7'-22'0,"2"3"0,-1 8 52,2 1 181,-1 7-29,5-3 0,0 6 29,1 0 1,-1 3 60,0 6 1,0 2 28,1 13 1,-8 1-129,-2 8 1,1-3-76,-1 4 0,0-3 14,-5 2 1,5-3-229,-1 4 0,1-9-877,-5-2 545,0-5 187,0 2-394,0-5 335,0-7 0,0-2 1,0-8-184,0-2 0,0-6 138,0-9 0,0-8 343,0-6 0,5-2 0,0 2 0,1 2 0,-1-7 0,-2 4 0,6-3 0,-5 5 0,8-3 0,-9 13-436,7 3 322,-1 3 350,5 2 0,-4 6 891,-1 3-741,1 4 0,3 9 148,-4 6 0,2 7-240,-6 7 1,1 2-197,-1 3 1,-4-1-135,4 6 64,-3-7 63,-2 4 0,0-5-727,0 3 0,-5-4 25,0-1 0,-1-1 611,1-8 0,-3 0 0,-6-5 0</inkml:trace>
  <inkml:trace contextRef="#ctx0" brushRef="#br0">24142 10691 8066,'13'-7'-126,"-4"-2"0,4-2-190,-4 1 1,2-2 508,-1 2 1,3-1-66,-4 2 0,-1-2-128,1 6 0,-4-5 4,5 6-297,-7-1 271,3 5 1,-7 6-117,-4 4 1,-3 9 86,-6 4 0,-1 0-27,1 0 1,-5 1-15,0 4-2,0 1 53,-1-1 1,9-1 346,-3-3-133,9 3 107,-1-12-106,6 6 1,6-13-157,3-3 1,9-7 17,1-7 0,4-2-27,-4-13 1,5 5-7,-5-5 1,0 0-459,-5-4 196,0 0 103,-6 5 1,3-2 155,-6 6 0,6-6 0,-3 3 0</inkml:trace>
  <inkml:trace contextRef="#ctx0" brushRef="#br0">24256 10520 8066,'-8'0'-411,"2"0"1,6 8 502,0 6 1,0 7 319,0 7 1,4 2-278,1 3 1,5-1-52,-6 6 1,3-2-11,-3 2 1,-2 3-15,3-3 0,-4 3-299,-1 2 0,0-5 118,0 0 0,0-2-255,0 2 0,0-5 94,0-9 0,0-4-374,0-5 391,-6-1 198,-2-6 1,-5-8 338,4-10-172,3-9-65,6 3 0,0-4 662,0 6-281,0-7-160,0 5 0,1-4 140,4 6 0,-2 1-185,7 3 1,-1-2-110,5 2 0,-4-1-2,-1 2 1,-4 3 3,5 6 1,-6 0-80,6 0 0,-7 3-199,2 6 0,-4 1 42,-1 9 0,0 1 30,0-1 0,0 6 287,0-1 35,0-3-214,0-1 0,0-6 23,0 1 1,2-6-46,3 0-64,-4-5 1,7 0-6,-3-8 0,-2-9-213,6-6 1,-4-8-697,5-1 474,-7-1 225,9-18 1,-10 9 294,3-9 0,-4 2 0,-1-4 0,0-1 0</inkml:trace>
  <inkml:trace contextRef="#ctx0" brushRef="#br0">24412 10520 8053,'5'-36'0,"0"3"0,4 4 234,-4 6 1,4 2-3,-4 7 0,6 4 318,-1 1-117,2 6-269,3-4 0,-1 7-49,0 0 1,-1 2 10,-4 3 1,4-2-129,-4 6 1,-1-4-519,2 5 335,-7-1 175,3 5 1,-6 5-411,0 0 239,0 0 81,-6 2 0,-2-6-86,-6 4 1,6-3-1,3-2 111,3 1 76,2-1 0,2-6 23,3-4 0,3-2 118,6-2-162,0 0 22,0 0 0,1-5-217,-1 1 9,0-8 149,0 5-32,0-1 52,-6-5 15,-1 11 0,-9-4 5,-3 6 1,-7 6 88,-7 4 0,-7 3 119,3 1 1,-4 6-57,-2 4 1,6 1 153,-1-1-1,0 3-201,2-5 1,3 5 26,10-3 1,-2 1-41,6-6 1,0-5-98,5-5 1,8-5-31,6 0 1,2-8-235,8-6 1,-2-4-352,2-5 337,3 3 137,-5-11 0,0 11-38,-3-2 124,3-5 25,-6 8 0,4-4-31,-6 9 1,-4-1-69,-1 6 355,-5 1-118,8 4 95,-10 6 0,4 7 12,-6 6 1,0 6 144,0-1 0,6-1 129,4 6-148,3 2-234,1 12 1,0 3 32,0 6 0,0 0-19,1 10 1,-3-4-322,-2-1 0,1 0 403,-6 0 0,-1-7 104,-4-2 1,0 1-70,0-2 1,-6 0 261,-4-4 0,-7 3 4,-2-4-159,-6-2-149,-4-12 1,-2 1-686,-7-1 0,-2-6 512,-7-3 0,1 0 0,-6-5 0,-2-6 0,-1-5 0</inkml:trace>
  <inkml:trace contextRef="#ctx0" brushRef="#br0">19123 16221 7987,'-9'0'-117,"-1"0"221,1 0 0,-5 2-33,-1 2 0,1 6 5,0 9 1,-7 0-160,-2 9 1,1-1 41,-2 11 1,0-5 59,-4 5 1,1-2 34,3 2 0,-3-2-31,4-2 1,1-6-186,-2 1 1,7-3 69,-2-7 1,3 0-105,2-4 1,-2-1 195,-3 0 0,3 0 0,-5 0 0</inkml:trace>
  <inkml:trace contextRef="#ctx0" brushRef="#br0">18654 16846 7987,'14'0'0,"1"0"0,-1 0 0,-3-1-275,3-4 201,-3 4 136,10-6 0,-1 7 291,4 0 0,3 2-218,1 3 1,12-4-18,2 4 1,10-4-58,1-1 0,0 5-184,-1 0 0,2 0-99,-6-5 1,-3-5 221,-7 0 0,-3-12 0,-7 1 0</inkml:trace>
  <inkml:trace contextRef="#ctx0" brushRef="#br0">19265 16292 7985,'7'8'-171,"-4"-2"-42,6-6 1,6 0-2,4 0 0,6 0 109,-1 0 1,1 0 252,-1 0 1,7-6-93,-2-4 1,9-1-55,-1 2 0,0-4 25,1 4 0,-8 2 2,-2 3 1,-6 2-12,-8 2 0,-1 6 2,-3 4 1,-6 10 109,-8 9 0,-11 12-112,-8 11 1,-9 2-67,-1-2 0,-7 8-185,2-3 0,1 1 136,3-6 1,1-3-25,10-6 0,2-2-432,2-3 553,3-10 0,5-4 0,-3-10 0,-3-3 0</inkml:trace>
  <inkml:trace contextRef="#ctx0" brushRef="#br0">19351 16875 7985,'14'-8'-927,"0"-3"905,0 6 1,-4-4 297,-1 4 1,-4-6-293,5 1 0,-6 3-261,6-3 277,-7 1 0,10-12 0,-5-1 0</inkml:trace>
  <inkml:trace contextRef="#ctx0" brushRef="#br0">19152 16235 7985,'0'8'0,"0"5"0,0-5 0</inkml:trace>
  <inkml:trace contextRef="#ctx0" brushRef="#br0">16052 12653 8519,'0'-15'109,"0"6"462,0-1 225,0 7 271,0-3-316,-6 6-406,4-6 70,-4 4 455,0-4-366,-2 6-234,0 0 1,-5 1-45,4 4 0,-9 11-51,-1 12 0,-6 15-134,2 14 0,-8 0-138,3 4 0,-4 7 113,9-1 0,-3-1-747,3-9 356,2 0 57,7-13 0,0 6-265,0-12 0,1 3-22,3-12 0,-1-4-1063,7-11 917,-1-6 0,5-6 751,0-16 0,6-10 0,2-19 0</inkml:trace>
  <inkml:trace contextRef="#ctx0" brushRef="#br0">16066 12582 8411,'37'-21'0,"4"10"-753,-3-3 276,3 9 582,2-8 1,-6 10 670,1-6 1,7 4-415,7-5 0,14 6-227,5-6 1,3 6 85,-2-6 0,-8 7-46,-2-2 0,-10 4 59,-5 1 0,-1 1-43,2 4 0,-9 1 22,4 4 85,-10 2-236,2-4 1,-13 8 27,-3 3 1,-5 3-12,-5 7 0,-4 5-177,-10 4 0,-4 11 137,-10 8 1,-8 0 120,-6 4 0,3-2-248,2-2 0,4-2-277,-5-3 0,1 4-1174,4-4-81,-3-3 1012,-1 0 0,-2-7-394,-3 1 0,-10-2 1002,-9-3 0,-2-3 0,-4-7 0,-8 0 0,-6 1 0,34-15 0,1 0 0</inkml:trace>
  <inkml:trace contextRef="#ctx0" brushRef="#br0">15896 13605 8345,'-43'0'0,"12"5"687,2 0-247,17-1 429,-7-4-297,17 0 1,8 5-157,13 0 0,14 4 110,10-4 1,19 0-288,14-5 1,-33-3 0,0-2-226,3-1 0,-2-2 0,0-2 1,-1-1 21,0-3 1,0 0-830,-3-1 0,2 1 612,6 0 0,2 0 1,-5 0-1,0 1-212,0 1 0,0 0 1,-3 2-1,-2 0 208,26-4 1,-6 4 184,-12 1 0,2 10 0,-12-1 0,0 3 0</inkml:trace>
  <inkml:trace contextRef="#ctx0" brushRef="#br0">15427 15098 8211,'-15'-5'51,"1"0"38,6 1-12,2 4 1,4 0 495,-2 0-225,2 6-133,-4 2 1,6 6 86,0 0-126,-7 7 11,6 1 1,-5 11 55,6 0 0,-2 7-73,-3-2 1,4 3-26,-4 1 1,-1 6-40,1-1 96,0 7-38,5-10 1,-5 5-342,1-6 91,-1-1-250,5-5 1,5-4-308,-1-9 0,7-4 136,-1-6 0,-2-6-380,1-3 1,1-11 243,4-9 643,0-11 0,-6-11 0,-2-5 0</inkml:trace>
  <inkml:trace contextRef="#ctx0" brushRef="#br0">15469 15098 8211,'22'-29'0,"5"6"-420,-3-1 152,3 7 124,1-4 0,1 8 1006,-1 4-532,1-4 1,2 12 162,-2-4-459,2 3 90,-9 2-86,13 0 1,-5 0-77,3 0 1,-1 0 80,1 0 0,-1 5-16,6 0 1,-7 0-264,2-5 135,-9 6 57,3 2 1,-11 3 124,3 3-49,-4-3 10,0 16 0,-3-5 38,-2 7 0,-4 10-74,-6 4 1,0 3 13,0-4 0,0 1-61,0 0 1,-1 4-152,-4 0 0,-3 1-761,-6-6 85,-1 1 652,-5 6 0,-2-3-668,-7 6 514,-5 0 370,-9-1 0,-3 4 0,-6-3 0,-2 3 0,-1 2 0</inkml:trace>
  <inkml:trace contextRef="#ctx0" brushRef="#br0">15540 16079 8211,'-22'-8'0,"2"-3"7,6 6 240,6 0 278,1-1-268,7 4 0,4-4 0,5 6 451,10 0-400,13-6 0,-1 3 7,7-7 0,0 5-16,5-4 1,1-2-626,3-8-404,4 3 785,12-11 0,2 4-1899,6-11 1844,0 4 0,-6-4 0,-2 5 0</inkml:trace>
  <inkml:trace contextRef="#ctx0" brushRef="#br0">16251 15467 8211,'8'0'-100,"5"0"1,-5 0 474,6 0-148,7 0 97,1 0 1,6-1 260,0-4 1,7 2-461,3-6 0,5-1-349,4-4 1,4 4-104,6 1 1,-7 1-474,-2-2 1,-7 4 799,-8 6 0,6-6 0,-9-2 0</inkml:trace>
  <inkml:trace contextRef="#ctx0" brushRef="#br0">16863 15126 8091,'4'10'93,"1"-1"0,6 1 607,-1 4 1,-2 0-382,1 0 1,-1 1-132,1-1 1,3 5 10,-8 0 44,1 6-61,-5-9 0,0 11-661,0-4 301,0 10-175,-6 4 1,-2 5-389,-6 1 1,-5 0 289,0-1 1,0-5-826,4-4 1276,8-3 0,-6-8 0,5-1 0</inkml:trace>
  <inkml:trace contextRef="#ctx0" brushRef="#br0">17574 14970 8211,'-7'-14'-251,"-1"6"-186,-6 3 0,-2 3 549,-3 2 1,2 0 578,-7 0 1,2 0-432,-2 0 0,-1 7-193,6 2 0,0 5 779,5 5-368,6-3-240,2 11 0,6 2-32,0 8-33,6 4-183,-4 2 0,15 5-151,-3-1 0,5 2 151,0-2 0,-3-7-201,3 2 1,-3-8-131,-2-1 0,-1-3-319,-4-2 1,-3-4-549,-6 0 532,0-7 342,0 3 1,-7-12 333,-8-3 0,1-3 0,-13-2 0,-7 0 0,-11 0 0</inkml:trace>
  <inkml:trace contextRef="#ctx0" brushRef="#br0">17133 15553 8211,'6'-14'-1359,"2"-1"1189,13 1 1,1 3 635,6-3-126,7 9-53,1-20 0,7 15-37,0-9 0,-1 4-114,1 0 0,-2 0-158,-3-4 1,-3 8-145,-7-4 0,-1 6-442,-3-1 1,-1 3 607,-9 2 0,10-3 0,-8-6 0</inkml:trace>
  <inkml:trace contextRef="#ctx0" brushRef="#br0">17758 15254 8211,'5'-9'-137,"0"-1"1,6 2 147,-2-1 94,-2-10-26,5 9 1,-4-10-443,6 6 167,1-1 76,-7 1 1,0 0 109,-4 0 0,-2 4 1,3 1 0,-5 4-10,-5-4 0,-5 6 106,-9-2 1,2 10 154,-7 4 0,1 5 381,-6 5-289,7 3-55,-5 7 1,11 1 220,-3 3 0,5-6-271,5 6 0,2-11-126,7 6 0,0-7-141,0 3 1,7-7-488,2 2 1,10-10 59,5-4 0,3-3-1238,1-2 1703,7-7 0,1-7 0,7-8 0</inkml:trace>
  <inkml:trace contextRef="#ctx0" brushRef="#br0">18100 14984 8211,'-2'-8'230,"-3"3"-184,4 4-8,-12 7 0,10 4 1102,-7 9-461,1 3-438,1 6 0,-3 5-142,6 1 0,-4-1 41,4-5 1,0 4-187,5-4 1,0 2-179,0-11-195,7 0 0,1-11-686,6-3 589,0-4 300,0-7 0,0-3-563,1-10 379,-1-4 84,-6-5 0,4 4 39,-2 1 0,-2 5 367,1-1-20,-6 3 119,4 9 0,-7 7 264,0 9 1,4 10 201,1 5-375,0 3-57,-5-5 1,0 3-95,0-6-28,6 6 74,-4-9 1,4 0 21,-6-7-197,6-6 0,-4 4 0,4-7 0</inkml:trace>
  <inkml:trace contextRef="#ctx0" brushRef="#br0">18185 15098 8211,'2'8'-406,"2"-4"1,4-2 1238,6-2-340,1-6-288,-1-2 1,2-6-241,3-1 83,-4 1-142,6 0 1,-7 0-203,0 0 1,1 6-420,-1 3 715,0-3 0,0 0 0,0-6 0</inkml:trace>
  <inkml:trace contextRef="#ctx0" brushRef="#br0">18398 14885 7942,'-12'-10'-451,"2"1"460,4 5 6,-1-2 221,6 6 1,-10 6 366,6 4 1,-4 4-112,4 5-284,-6 3-84,9 13 1,-9-3 262,6 5 0,1 1-139,4 5 0,0-7-64,0-2 0,8-1-211,6-5 0,2-4-306,7-15 1,1-4-11,4-10 0,6-10-292,-1-14 0,0-7-554,-5-12 4,1 4 878,-7-5 1,3 7-334,-6-1 640,-6 7 0,-1 7 0,-10 4 0,3 6 0,-4 0 0,-1 5 0,0 6 0,-6 2 85,-3 6 1,-3 6-47,3 3 0,-4 6 1019,4 3-54,3 5-746,-7 5 0,11 0 542,-2 1-380,-4-1-167,6 1 1,-4-7 269,6-3-480,6-3 1,2-8-216,6-4 0,0-4-31,1-4 1,-1-9-241,0-6 0,-4-5-50,-1 5 0,-1-1 185,1 1 1,-2 3-196,-7-3 184,6 10 379,-4 2 0,4 9 4,-6 3 1,0 2 203,0 8 1,0-1-69,0 0 1,2 0 16,2 1 1,-1-6-575,7 0 141,-7-5-163,10 2 111,-5-6 1,4-6 267,-2-4 0,2-9 0,-4-3 0</inkml:trace>
  <inkml:trace contextRef="#ctx0" brushRef="#br0">18796 14757 8186,'5'19'692,"0"0"0,0 6-151,-5-1 1,1 2-538,4 3 1,-4-1 40,4 1 0,-3-1 127,-2 1-144,0-7-49,0 5 1,0-16-362,0 3 185,0-3 0,4-5-273,1-6 1,0-6 32,-5-8 1,5-7-309,-1-3 0,6 2 745,-5-1 0,6 5 0,-3-2 0</inkml:trace>
  <inkml:trace contextRef="#ctx0" brushRef="#br0">18953 14984 7942,'6'14'-95,"-4"1"1,5-3 372,-2-2 0,-2-2 444,7-4 0,-5-2-267,4 3-234,7-4-216,0-7 0,6-2-179,-3-6 0,-3-5 47,3 0 1,1-5-179,-1 5 0,3-5 74,-8 6 1,4-6-122,-9 5 1,-2 0 124,-3 5 1,-2 4-42,-2 1 0,-2 6 144,-2-2 0,-6 3 180,-9 2 1,2 7 139,-7 2 0,7 5-10,-2 5 0,3-1 291,2 5 1,6-1-143,3 2 1,3 3 42,2-3 0,8-4-174,7-1 1,5-3-184,9-2 1,1-6-1459,3-3 1437,3-4 0,7-13 0,-1-4 0</inkml:trace>
  <inkml:trace contextRef="#ctx0" brushRef="#br0">19905 14572 7942,'-8'0'169,"2"11"116,6 3-50,0 10 0,5 3 207,0 6 0,4 0-313,-4-5 0,4 6-262,-4-1 1,0-5 139,-5-4 0,0-7 54,0 2 159,0-3-184,0-8 24,0-2-313,0-6 122,0-6-125,0-2 1,0-13-195,0-2 0,0-9 128,0-1 1,1-13-80,4-1 0,3-5 52,6 0 1,0 4 348,1 10 0,-3 8-115,-2 7 92,2 12-70,-4-2 887,6 13-398,1 6 7,-7 8 1,3 10 320,-7 9 0,1-1-311,-5 6 1,0-5 75,0 5 0,0-8-109,0-2 0,0-1-143,0-8 1,0 0-447,0-5 160,0 1 107,0-8 0,2 0 163,2-7 0,0-13-580,5-6 0,1-8-820,4-6 1,0-3 564,0-7 0,-1 5-69,-4 0 1,4 11 575,-4-1 0,2 9-144,-1 0 763,3 10-288,-5 2-196,-1 14 1,4 1 739,-6 6-427,0 6-136,-5 2 1,2 2 75,2 0 1,-2-2-163,3 2 1,1 1-344,-1-6 0,4 0-74,-4-5 0,6-1-1067,-2-4 1365,4-3 0,1-6 0,0 0 0</inkml:trace>
  <inkml:trace contextRef="#ctx0" brushRef="#br0">20517 14387 7942,'-5'-17'408,"0"2"0,-6 11-215,3-3 1,-1 9 308,-1 3-111,1 3-242,-12 6 1,5 6 82,-3 4 1,4 9 24,0 5 1,3-2 74,2 2 0,-1-4-207,7 3 1,0-11-212,9-3 0,3-5-910,6-4 578,0-6 303,1-2 1,0-12-354,4-4 268,-3-9-118,5-9 0,-7-7-231,0-3 1,0-1 189,1 6 1,-6-5-12,1 5 1,-6 4 275,6 5 0,-7 7 557,2-2 465,-4 10-526,-1 2-263,0 7 1,0 2 234,0 3 1,0 9-35,0 10 1,0 1 70,0-1 0,5 2-275,0-2 1,0 1-376,-5-1 0,4-3-329,1-7-81,6-6 1,-8-2-581,7-6 553,-7 0 347,3-13 0,-6 2 329,0-12 0,6-1 0,2-4 0</inkml:trace>
  <inkml:trace contextRef="#ctx0" brushRef="#br0">20687 14259 7942,'8'10'-189,"-3"-1"1,1 1 491,-1 4 0,4 6 488,-4 4 0,5 3-284,-6 1 1,6 9-70,-5 5 1,6 9 24,-2 10 1,-1 4-424,2 6 1,-3 2 273,3 3-1857,3 3 1536,-10-34 1,1 1 0,3-1 0,1 0-93,-1 1 1,0-2-1,0-2 1,0-1-351,7 25 0,1-9-460,-1-10 0,-5-15-202,1-9 267,-7-5 0,3-18 389,-6-10-30,-6-15 214,-2-18 1,-8-9 270,-3-9 0,-9-10 0,14 31 0,-1 1 0,-3-4 0,-2 0 0,0 1 0,-1-1 0</inkml:trace>
  <inkml:trace contextRef="#ctx0" brushRef="#br0">20829 14273 7942,'23'-6'95,"3"4"0,-3-4 236,5 6 1,-4 6 539,-1 4 0,-5-1-383,1 6 0,-8 2 54,-2 11 1,-6 7 396,2 3-506,-10 3-293,-9 14 1,-8-2-1180,-6 8-590,-1-2 1562,-6-9 67,-1-7 0,-19-2 0,-4-5 0</inkml:trace>
  <inkml:trace contextRef="#ctx0" brushRef="#br0">16351 15226 8788,'6'-8'422,"-3"-5"-1514,7 4 600,-1-4 1,-1-1 369,-3 0 1,1-7 596,-1-3 1,0-2 614,-5-3-554,0-6-310,6-1 1,-4-13 310,2-3-775,-2-3 323,-2-8 1,0-7 36,0-6 1,0-4 39,0 4 1,-2-5-185,-2 5 1,2 36 0,0 0 33,-7-36 1,1-3-91,-1 8 1,-2 5 425,6 14-257,-6 9-40,9 8 1,-9 13 156,6 3-182,-6 3 0,3 10 4,-6 6 0,0 8-8,0 11 0,-5 5-184,0 9 0,-6 5 115,1 9 0,-3 2-90,-1 3 0,1-5-236,3-9 169,-3 3 384,11-11 1,-9 5-651,6-6 190,0-1-206,11-6 0,-3-6-1173,6-7 1659,1-5 0,10-4 0,2-8 0</inkml:trace>
  <inkml:trace contextRef="#ctx0" brushRef="#br0">16308 13818 7942,'22'-8'462,"5"2"136,-3 6 1,3 0-86,1 0 1,7 8 106,3 6 1,3 7-490,2 7-67,6 1-361,1-1 0,2 2 297,0 3 0,0 4 0,5 5 0</inkml:trace>
  <inkml:trace contextRef="#ctx0" brushRef="#br0">24014 15510 7859,'-14'0'0,"6"2"342,3 2 0,4 0-171,1 5 1,6 1 471,4 4-385,2 0 0,9 5 360,2 0 0,9 0-296,1-5 0,7 0-309,-2 0 1,-4 1-189,0-1 0,0 0-517,-1 0 0,1 2 692,-6 3 0,7 3 0,1 7 0</inkml:trace>
  <inkml:trace contextRef="#ctx0" brushRef="#br0">25308 14401 8003,'-9'0'102,"-1"0"0,5 7 194,-4 2 1,6 4 244,-2 1-435,-3 0 1,5 8 35,-7 7 1,6 1 16,-6 8 1,1 4-229,-6 6 1,-3 4-339,-1-5 0,-2 5-1051,2-4 1344,3-1 1,-4 2-1,6 2 1</inkml:trace>
  <inkml:trace contextRef="#ctx0" brushRef="#br0">24611 14941 8032,'0'15'87,"0"-1"0,0 6 27,0 4 1,5 9 37,0 5 0,0 5-524,-5 4 228,6-3 0,2 7 144,6-4 0,0-2 0,0 4 0</inkml:trace>
  <inkml:trace contextRef="#ctx0" brushRef="#br0">25351 16008 7861,'6'-15'47,"7"1"35,6 0 0,7-2 158,3-3 1,7-9-401,12-10 101,8-9 1,-21 24 0,2 0-253,3-3 1,0 0 0,-3 3-1,-1 0-59,0-1 1,-1 0 369,27-13 0,-6-5 0,-7 6 0</inkml:trace>
  <inkml:trace contextRef="#ctx0" brushRef="#br0">25919 14913 7991,'15'-14'0,"0"6"0,4 3 0,5-3-500,9-1 1,5-4 75,10-1 0,4-7 344,9-2-248,-2-4 0,-22 10 0,2-1 0,-3 0 0,0 0 0</inkml:trace>
  <inkml:trace contextRef="#ctx0" brushRef="#br0">25265 15425 7862,'-14'6'0,"0"4"0,0 9 0,1 7 652,4 8-328,-4 5 1,5 12-91,-6 15 1,-7 5-448,10-31 0,-1 1 1,-11 33-73,0 2 1,1-4 204,-2-1 80,3-6 0,7-2 0,0-6 0</inkml:trace>
  <inkml:trace contextRef="#ctx0" brushRef="#br0">27981 13491 8129,'-14'0'-881,"0"0"869,-1 0 0,1 7 177,0 2 0,-7 5 26,-2 5 0,-11 8-110,-3 6 0,-17 13-54,-8 2 1,26-22-1,0 1-141,-2 1 0,0 1 0,0 2 0,1 0 53,4-1 1,0 1 0,3 2 0,2 1-70,1-3 0,2-1 0,-15 27 130,2-5 0,7-12 0,2 1 0</inkml:trace>
  <inkml:trace contextRef="#ctx0" brushRef="#br0">27185 13747 8084,'-14'14'0,"-1"7"-376,1 3 1,-2 4 254,-3 5 0,-3 12 483,-6 11 0,-1 3-151,1 7 1,-1-6-108,1 2 1,4-4 45,1-1 0,5-5 13,-1 0 1,10-6 0,4 2 0,10-10 45,4-5 0,17-10-241,7-4 0,14-9-45,10-5 0,2-17-214,7-6 0,0-16-75,-31 13 1,1 0 0,3-1 0,1 1 365,3-3 0,0 1 0,1-1 0,2 0 0,1 2 0,0 2 0,-1 0 0,0 0 0</inkml:trace>
  <inkml:trace contextRef="#ctx0" brushRef="#br0">28109 13164 8300,'6'-7'136,"-3"-5"140,7 8 1,-1-1-106,6 5 0,-8 2-169,-2 2 1,2-1 72,-3 7 0,6-5-255,-6 4 1,1 1-134,-5 4 1,-1 0 208,-4 0 0,2-4-184,-7-1 173,1 1 0,-5 2-209,-1-2 1,1 2 161,0-2 1,4-2 43,1 1 0,6-4 54,-2 5 0,3-6 150,2 6 0,2-6 26,3 6 1,1-5-88,4 4 1,2-1 97,-2 2 0,1 2-16,-2-2 0,2 2 143,-6 3 1,0-1-88,-5 0 1,0 2 35,0 3 1,0-2-100,0 7 0,0-7-12,0 2 0,0 2-69,0-2 1,0 0 88,0-5 0,0 0-80,0 0 1,0 0-6,0 1 0,0-6-149,0 1 84,0-1-2,0 5-115,0 0-72,6-6 1,-3-4-3,7-14 0,-1-1 96,5-13 0,2-1-302,3-8 1,-3-10 65,3-9 0,1-5 373,-1-4 0,0 7 0,-4-3 0,-1 10 0,0-1 0,0 12-12,0 8 0,-1 5 99,-3 9 344,2 0-260,-10 6 1,4 8 243,-6 10 1,0 4-60,0 5 0,0 3 93,0 6 1,0 2-256,0 3 0,0 4-55,0 5 0,0 1-202,0 0 0,0-2 52,0-3 0,0-5-78,0-9 1,0 1 10,0-6-288,0-7 1,2-5 64,2-7 1,-2-8-43,3-6 1,-2-7 57,2-7 1,-4-9-54,4-5 0,-3-6 91,-2-4 1,4-3 246,1 3 0,1 3 0,-1 1 0,-3 6 0,2 4 0,3-2 0,-3 7 0,8 0 57,-3 5 1,-1 4 111,1 0 1,-1 7-15,2-2 1,1 3 500,-6 2-432,6 0 1,-8 6-49,6 3 0,-6 5 144,2 5 1,-3 9-147,-2 10 0,4 9 42,1 5 0,0 3-111,-5 1 0,2 1-132,2 0 1,-1 4 1,7 1 0,-1-1-217,6-4 0,-1-7 110,0-3 1,-1-3-67,-4-1 0,-3-7-491,-6-3 413,0-10 1,-6-3-46,-3-6 0,-4-1-123,-1-4 444,-7-3 0,-1-19 0,-6-3 0</inkml:trace>
  <inkml:trace contextRef="#ctx0" brushRef="#br0">28450 13250 8173,'-6'-15'-101,"4"8"0,-2 0 192,8 7 1,4 0 194,6 0 1,2 0-231,3 0 0,-3 0-7,3 0 0,1 0-163,-1 0 1,0 0 118,-4 0 1,-1 0-356,0 0 256,-6 0 0,-3 5-209,-10 0 0,-3 6 85,-6-2 0,0 4 91,-1 1 1,1 0 37,0 1-61,0-1 474,-1 0-233,8-6 0,2-2 81,10-6 0,2 0-101,8 0 1,-1 0 84,0 0 0,0 0-44,1 0 0,-1 0-62,0 0 1,-6 7-58,-3 2 1,-5 5-14,-5 5 1,-3 5-7,-6 9 1,-5-1-10,0 6 0,-6-5 122,1 5 1,3-7 9,2 2 0,-1-4 135,1-5 1,2-4-88,7-6 0,4-4-34,6-1 1,0-7-60,0-2 0,8-10 9,6-13 0,6-3-120,9-12 0,1 5-279,3-5 1,-1-1-91,5-9 0,0 6 171,1-1 1,1 1-163,-6 4 1,-1 3-76,-8 2 494,3 3 0,-12 1 0,6 1 0</inkml:trace>
  <inkml:trace contextRef="#ctx0" brushRef="#br0">29076 12610 8173,'0'-14'0,"0"0"0,4 4-60,1 1-101,0 5 686,-5-2 0,0 14-135,0 6 1,0 7-63,0 7 1,-6 5-147,-4 1 0,-9 11-21,-5 3 1,-2 5-81,-3 4 0,4-5-172,-4 1 1,4-8-456,-8 3 1,3-4 300,2-1 1,5-7-394,5-3 0,2-11 245,1-8 1,6-1-43,0-8 1,5-4 106,0-10 0,7-7 328,2-12 0,12-13 0,-1-4 0</inkml:trace>
  <inkml:trace contextRef="#ctx0" brushRef="#br0">28962 12980 8173,'28'-23'-885,"1"3"664,-1 6 0,-1 1 583,-3 4 1,-4 1 8,-5 3 1,-1 3-162,0-2 1,0 2-124,0 2-291,-6 0 1,-1 2-277,-7 2 1,-2 0 269,-3 5 0,-3 1-285,-6 4 495,0 0 0,-7 6 0,-1 3 0</inkml:trace>
  <inkml:trace contextRef="#ctx0" brushRef="#br0">29033 13036 7579,'14'-4'-395,"1"-1"0,5-6 490,4 1 1,-2 3-98,2-3 1,-1 5 69,6-4-68,-7 6 0,-2-10 0,-5 5 0</inkml:trace>
  <inkml:trace contextRef="#ctx0" brushRef="#br0">29047 13179 8059,'8'14'0,"0"6"-328,-3 4 0,-4 4 92,4 6 1,-2 2 409,2 7 1,-3-7-129,2-3 1,-2-3-124,-2-1 0,0-6 3,0 1 1,0-11-326,0 1 147,0-9 197,0 1 1,0-19-115,0-6 1,0-6 168,0-3 0,-5-6 0,0 1 0,1-5 0,4 5 0,0 5 0,0 4 0,1 7 63,4-2 0,3 3 142,6 2 0,2 6 136,3 3 1,-2 3-57,7 2 0,-5 0 133,5 0 1,-1 2-123,6 3 0,-7-2-129,-3 6 0,-5 1-70,-4 4 0,-4 2-190,-6 3 1,-3-2 158,-7 7 0,-1 0-150,-13 4 0,1 1-66,-6-1 1,1 0 28,-1 1 0,7-7 134,3-3 0,5-3-38,5-2-108,2-6 0,9-2-111,3-6 0,10-6 244,14-4 0,6-9 0,7-3 0</inkml:trace>
  <inkml:trace contextRef="#ctx0" brushRef="#br0">30981 12169 7692,'-14'0'-139,"-1"7"40,1 2 1,-6 5 183,-4 5 1,-4 3 193,-6 7 1,-8-1-109,-10 1 0,-4-1-34,-1 1 1,5-7-102,0-3 1,11 1-2,-2-1 1,10 0-725,0-5 689,9-6 0,-2 5 0,3-5 0</inkml:trace>
  <inkml:trace contextRef="#ctx0" brushRef="#br0">30256 12624 8054,'-8'6'0,"-3"7"-41,6 6 0,0 8 308,5 1 0,0 12 360,0 7 1,2 7-270,3-2 0,1 3-142,3 2 0,3-1-194,-8-4 0,7 3 88,-1-3 1,2 3-770,3 2 1,-6-6 417,1-4 0,-2-9-1224,1-5 1465,4-3 0,-12-1 0,6-1 0</inkml:trace>
  <inkml:trace contextRef="#ctx0" brushRef="#br0">30981 12411 8026,'-8'-6'-511,"2"4"656,6-4 1,0 12 326,0 4 1,0 4-183,0 5 1,6 3-98,3 6 1,4 7 279,1 3-230,1 3 1,0 13-182,4 3 1,-3 4-83,3 1 1,-5-9-443,-4 4 1,1-5 294,-6 1 1,4-3-721,-4-2 1,-2-4 886,-8 3 0,-3-3 0,-6-1 0</inkml:trace>
  <inkml:trace contextRef="#ctx0" brushRef="#br0">30384 13690 8006,'-8'-14'0,"2"-2"187,6-3 1,1 4-135,4-4 0,4-2 703,10 2 1,16-11-200,12 2 0,18-9-232,6 4 1,-29 14 0,0 0-382,-2 2 1,1 1-1,1-1 1,1 1 116,-5 1 1,0 2-1,5 1 1,1 1-1230,-2 2 0,1-1 1168,4 3 0,1-1 0,-8-2 0,0-1 0,2 0 0,0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16948 5203 7970,'-14'-8'-53,"0"4"0,-1 0-17,1 0 1,0 1 125,0-7 0,-5 1 0,-2-6-84,-1 1 0,-8-6 126,-8-4 1,-5-3-39,-4-1 0,-7 5-127,-2 5 1,0 3 168,9 6 1,-5 4-241,-10 10 1,0 11 388,-9 12 0,2 8-177,29-12 0,-1 0 0,5-2 0,0 0 92,0 1 0,1 1 0,-29 25 49,12-1 1,3-1 137,7-4 0,1-1-128,3 1 1,3 1-28,6 4 1,7-2 71,3 6 0,10 0-71,4 5 0,7 0-91,7-1 1,7 0 44,12-4 1,7-5-129,3-9 1,9-6-12,6-13 1,11-8-454,12-16 0,-29-4 0,3-3 410,6-3 0,1-3 0,1-3 0,-2-4-43,-3 0 0,-2-2 1,5-3-1,-1-3-29,-2-2 1,-2-1 0,0-1 0,-1-2 59,-1-1 0,-3 0 0,-7 2 0,-4 0 102,-5 5 0,-3 0 1,10-31-162,-4 7 1,-19 8 107,-5 7 1,-9-1-37,-9 5 1,-8 2-522,-17-2 1,-10 2-1533,-13-2 2081,23 17 0,-1 1 0,-4 2 0,-1 1 0,-3-2 0,0 0 0,1 2 0,-1-1 0</inkml:trace>
  <inkml:trace contextRef="#ctx0" brushRef="#br0">10138 7592 8308,'-5'-21'-19,"0"-3"1,-1 2 85,1-1 1,2 0 0,-5 0 354,2 4 0,-5-2-165,1 2 0,-2 2-34,-3 7 0,0 4 26,-4 6 0,3 0-32,-3 0 0,-2 0-148,2 0 1,-4 6 151,4 4 1,-5 4-315,5 5 0,-6 3 74,1 7 0,-1 5 4,1 4 0,-3-1 58,4 1 0,2-2-178,2 2 1,5 1 17,4-6 1,-1-4 4,7-5 0,-1-2 84,5 1 1,0-2 28,0-7 0,1 0-9,4 1 0,3-1 11,6 0 1,5-5-6,0 1 0,5-2 9,-5 1 0,6 4-13,-1-4 1,1 1 38,-1 4 1,1-1-1,-6 10 0,-2-2 108,-7 7 1,-4-2-122,-6 7 1,0 3 39,0 2 0,-6 2-21,-4-2 0,-2 1 164,-2-6 1,-2 5-140,-3-5 0,3 0 32,-3-4 0,-1-1-100,1 1 0,0-7-14,4-3 0,6-3-63,-1-2 1,6-5 162,-6 1-180,7-7 106,-3 10 1,6-6-47,0 8 1,0 0 23,0 4 0,4 4 22,1 5 1,2 0 60,-3 1 0,-2 10 10,3 4 1,-4 4-4,-1 1 0,0 2 14,0 7 1,5 10 8,0-1 1,-1 0 131,-4-9 1,2-2 50,3-3 1,-2-7-88,6-7 1,1-7-64,4 2 1,2-9-201,3-5 0,3-3-323,6-2 1,6-4-344,-1-1 1,6-6 733,-1 2 0,-3-4 0,0-1 0</inkml:trace>
  <inkml:trace contextRef="#ctx0" brushRef="#br0">9228 10207 18199,'-21'-14'-2810,"5"5"2553,-3-1 1,8 7 1167,2-2-425,6 4-57,-4 1 1,9 4-845,3 1 1,11 5 551,12-6 0,15 6-84,14-5 0,1-1 292,8-4 1,1-1-414,4-4 0,-2-3 88,7-6 1,0-5 81,-31 9 0,0 1 0,-5-1 0,-1 1-580,32-5 1,-9 0 604,-15-1 0,-7 8-904,-17 2 1,-2 3-855,-7 2 605,-6 0 0,-10 7-345,-12 2 1251,0-3 1,-19 7 0,3-5 0</inkml:trace>
  <inkml:trace contextRef="#ctx0" brushRef="#br0">9853 10065 9900,'22'0'-491,"5"0"902,-3 0 1,3 7-153,1 2 0,-1 2-254,-3-1 1,1 2 66,-6-2 1,5 1 129,-5-2 0,4 4-78,-4-4 0,-1-1-45,-9 2 1,-2-1-146,-7 5 1,-2 2 178,-3 3 1,-11 10-277,-12 8 0,-13 5 170,-11 0 1,-8 10-405,29-26 1,0 0-1,0 4 1,-1-1 286,1-3 1,0 0-113,-21 23 1,-3 6-1,12-4 1</inkml:trace>
  <inkml:trace contextRef="#ctx0" brushRef="#br0">11389 10406 16462,'-35'-6'-940,"7"-3"-239,-1-4 1,13 0 309,-3 4 1491,10 3-425,-4-1 0,13 6-61,0-4 0,7 10-75,7 4 1,8 2 83,6-1 1,7 5 54,8-5 1,6 4 119,3-9 1,17 4-341,-29-6 1,1-1 0,3 1 0,2-1 192,4-1 1,0-2-1,-1-2 1,1 0-51,0-2 1,0 0 0,4 1 0,2 0 7,1-1 1,0 1 0,5-1 0,1 0-34,-4-2 0,0 0 0,1 0 1,-1 0 31,-5 0 0,1 0 0,2-1 0,1 1-269,6 0 1,0 0 0,-3 0-1,0 0 139,-2 0 0,0 0 0,1 0 0,0 1 0,0 1 0,-1 1 0,-1 1 0,1 1 0</inkml:trace>
  <inkml:trace contextRef="#ctx0" brushRef="#br0">18811 9767 8422,'-2'-15'-799,"-3"1"1,2 0 739,-6 0 1,-1 0 418,-4-1 0,-7 6-361,-2-1 0,-6 7 48,-4-1 1,-10 2 10,-9 2 1,-5 0 19,-4 0 0,2 0 72,-2 0 1,7 6-10,2 4 0,-2 2-206,-7 3 1,0 5 135,-5 4 0,0 3 23,-5 1 0,1 7 165,4 3 0,11 3-76,12 1 1,3 1 15,12 0 0,4 1-80,15 3 1,4-2-1,10 2 0,11-1 29,12 1 0,15-7 6,14 2 0,15-8-312,-28-17 0,2-1 0,-1-6 0,0-1 188,7-1 1,1-2 0,-6-3 0,0-1-48,5 0 1,1 0 0,0-1 0,1 0 71,3-1 0,0 0 0,-2-3 0,-1 0-120,-6-2 1,-1 0 0,-4-1 0,-1 0 55,34-9 0,0-4-153,-5 0 1,3-6 183,-8 1 0,-9-2 150,-5-3 0,-14 1 0,-9-1 0,-9 1-321,-10-1 0,-6 1-38,-8 0 0,-17-7 68,-12-3 1,-10 0-602,-9-5 0,-2 4 525,22 15 1,-2 0 0,-29-13-608,1 3 0,-1 11 270,6 4 0,-1 11 532,-9 8 0,3-2 0,-3 12 0,6 7 0,2 7 0</inkml:trace>
  <inkml:trace contextRef="#ctx0" brushRef="#br0">20559 9738 12900,'-28'-28'-2822,"-5"6"2544,0 3 1,-2 5 394,2 4 0,1-1 85,-6 6 1,0 1 242,-4 4 1,-1 0-392,0 0 96,1 6 0,-1 8-11,0 10 1,1 4 138,-1 5 1,5 4-36,0 5 1,8 6-148,2-1 0,6 5-44,7-4 0,7 5-135,4-1 0,4-3-112,4-1 1,11-1-103,8-4 0,9 1-2,1-11 0,8-6 200,2-8 0,1-5 99,8-4 1,5-4 100,5-6 1,4-6-34,-4-4 1,-9-4 144,-10-5 1,-4 2 96,-10-7 1,-4 5 2,-11-5 0,-6 1-260,-3-6 0,-5 1-326,-5-1 1,-4 1-382,-10 0 0,-3-1 138,-7 1 1,-1-1 84,-3 1 0,5 4-56,-1 0 1,2 12 372,8-2 1,1 2 0,3-2 0</inkml:trace>
  <inkml:trace contextRef="#ctx0" brushRef="#br0">21156 10406 15234,'-14'0'-121,"2"2"536,2 3 1,4 3-903,6 6 0,1 5 17,4 0 0,3 4-61,6-4 1,0 0 182,1-4 1,5-3 280,4-2 0,6-4-122,8-6 1,3-6 5,16-4 0,-2-2-102,11-3 1,-7-4 230,-2 0 1,-7-1 275,-7 1 0,-7 5 32,-3 0 1,-9 1 116,-5 8 1,-3 0-251,-2 5 1,-1 11-167,-4 4 1,4 8-51,-4 1 1,-1 3 182,2 1 0,1 4-178,8-4 0,3 4 10,6-8 0,2-4-116,3-1 1,9-9 205,5-6 0,7-2-150,-2-2 0,1-6 289,0-4 1,2-4-76,-3-5 0,3-2-27,2-2 0,-1-3-6,-4 8 1,0-6-184,-10 5 1,3 2 48,-12 7 1,-2 4-1533,-7 6 1574,-3 0 0,-1 6 1,2 2-1</inkml:trace>
  <inkml:trace contextRef="#ctx0" brushRef="#br0">21213 11330 7892,'2'10'-148,"3"-1"1,3-5 481,6 0 1,2-1-192,3 2 1,9-3-72,10 3 1,5-5 139,4-5 0,-1-2-92,6-2 1,-11-2-30,2 6 0,-10-4-65,0 4 0,-5-4 87,-4 4 0,-3 0-187,-7 5 0,0 0 82,0 0 1,0 0-73,1 0 1,-1 0 91,0 0 0,2-5-154,3 1 1,3-7 32,6 1 1,2-3 43,4-1 1,2 0 98,7 0 1,-2 4 18,-3 1 1,-2 6 188,-3-2 0,-8 3-75,4 2 1,-10 2-126,0 3 0,-5-2-35,-5 6 1,-2 2-173,-7 8 0,0-3-17,0 3 0,0-3-325,0-2 1,0 0-296,0 0 0,-5 1 786,0-1 0,-12 0 0,1 0 0</inkml:trace>
  <inkml:trace contextRef="#ctx0" brushRef="#br0">21427 11885 8356,'-15'0'-35,"7"0"1,4 0-243,8 0 1,6 5 249,9-1 1,3 1 134,6-5 0,6 5-36,-1 0 1,5-1-86,-5-4 0,5 2 138,-5 3 1,-5-2-126,-4 6 0,-5 1 155,5 4 1,-7-5-33,2 1 0,-3-2 69,-2 1 1,0 2-88,1-6 1,5 0 121,4-5 0,4-2-184,5-2 1,-1-4 66,6-7 0,5 1-157,4 0 0,2 0 127,-2 0 1,-2-5-149,2 0 0,-8 0 1,-1 4 0,-8 3-145,-1 2 1,-2 4-1334,-8 6 1545,6 0 0,-9 6 0,4 2 0</inkml:trace>
  <inkml:trace contextRef="#ctx0" brushRef="#br0">9697 11359 10702,'-8'6'859,"2"-4"-713,6 10-498,0-10 174,0 4 264,0-6 222,6 0 0,2 0 174,6 0-379,0 0 1,2 0-21,3 0 1,3 0 42,7 0 0,5 0 161,4 0 1,10 0-9,4 0 1,5-4-55,4-1 0,-1-1-226,7 1 0,1-2-6,7-2 1,-32 3 0,0-1-177,4 3 0,1-1 0,-5-1 0,-1 1 36,-1 0 0,-2 0 1,31-7 14,-4 2 0,-1-1-415,1 2 1,-2-2 123,-8 6 0,-3 0 98,-1 5 0,-6 2 325,1 3 0,-6-1 0,-1 7 0,-1 0 0,-1-1 0</inkml:trace>
  <inkml:trace contextRef="#ctx0" brushRef="#br0">17943 11402 11880,'-14'0'-2033,"0"-7"1619,0-1 1320,6 0-1166,1-4-206,7 10 430,0-4 1,7 6 169,2 0 0,9 0-70,0 0 1,8 0 17,-3 0 1,6 0 30,4 0 0,-1 5 19,6-1 1,-1 1-76,6-5 1,11 0 114,3 0 1,9 0-138,0 0 1,-2-1 2,-3-4 0,-2-2 1,-2-2 0,-13-4 81,-6 4 0,-7-2-4,-2 1-320,-7 4 198,-8 6 1,-9 3-19,-10 7 0,-9-1 1,-8 12-1</inkml:trace>
  <inkml:trace contextRef="#ctx0" brushRef="#br0">17929 11999 13147,'0'-8'-1757,"2"1"2010,2 7 1,9 0-455,6 0 0,11 5-12,-2 0 1,10 4 64,0-4 1,8 0 145,1-5 0,18 0-195,2 0 0,10-5-18,-1 0 1,-36 0-1,0-1 394,36-3 1,-5-4 56,-4-1 1,-3 0-331,3 0 0,1 1 144,-7 3 0,1-1-6,-5 7 1,-8-6-258,-7 5 1,-7 1 212,-11 4 0,-2 4 0,-3 1 0,3 0 0</inkml:trace>
  <inkml:trace contextRef="#ctx0" brushRef="#br0">9882 12084 24249,'-14'0'-205,"6"0"1,6 8-1648,7 6 0,7 2-452,3 8 1561,-1-7 0,14 10 462,1-4 0,1-2-16,8-2 0,0-5 318,4-4 0,6-2-406,-1-4 0,8-2-80,2 3 1,13-10 393,-30 1 1,0-2 0,1 1 0,0-1 256,0 2 1,-1-1 0,37-6 20,-6 6 0,1-4-462,-1 4 255,-30 2 0,1 1 0,39 2 0,-36 0 0,0 0 0,-2 0 0,1 0 0</inkml:trace>
  <inkml:trace contextRef="#ctx0" brushRef="#br0">17915 12681 14612,'-8'0'-17,"2"0"-59,6 0 0,7 0 136,8 0 1,0 0-275,9 0 0,5 2 100,4 2 1,6-2 19,-1 3 1,3-4 113,2-1 0,7 0-15,7 0 1,7-4-166,7-1 0,0-5 202,0 6 1,-2-6 17,-2 5 1,-6-4-104,-9 4 0,4-4-102,-4 4 1,-3 0 67,-2 5 1,-7 0 76,-2 0 0,-7 0 0,2 0 0,-3 0 0,-1 0 0</inkml:trace>
  <inkml:trace contextRef="#ctx0" brushRef="#br0">9967 13008 9011,'6'-8'-68,"4"3"1,9-1-62,5 1 1,4 1-82,5 4 365,3-7 0,13 6-94,4-4 0,11-1 42,12 1 1,-34 2 0,1 0-386,7 0 0,0 1 0,0-1 1,1 0 310,1-2 0,0 0 0,0 1 0,1 0-337,3 1 0,1 1 1,0 2-1,0-1 160,2-2 0,1 1 1,-3 1-1,-1 1-250,-3-1 0,-1 2 398,1 2 0,1 0 0,5-3 0,1 0 0,-1 2 0,0 2 0,0 0 0,-1 0 0</inkml:trace>
  <inkml:trace contextRef="#ctx0" brushRef="#br1">22294 9937 8104,'-6'-20'245,"-4"-4"1,2-3 44,-1-1 0,4 4 171,-5 0-269,1 1 1,-5 1 5,0 3 1,-7 3 38,-3 2 0,-9-1 73,-5 1 0,-1 6-26,1 4 1,-8-3-9,3 2 0,-2 1 2,2 4 0,-1 0-4,-4 0 0,2 6-69,-6 4 1,5 2 62,-5 2 0,6 7-72,-1 3 0,2 2 56,3 3 1,10 7-206,4 7 1,9 0-49,0 4 0,5 3-74,4 3 1,4 2 110,6 2 1,6 4-115,4 1 0,9 4-127,4-4 1,17-2 267,7-8 1,13-9 129,6-10 1,4-9-78,1-5 0,0-10 118,0-4 0,7-5-149,-38-2 1,0-1 0,4-1 0,-1-1 63,0-4 1,-1-1 0,0-1-1,-3-2 28,27-20 1,-9 1 9,-9-6 1,-9-4-243,-1-6 0,-8-4 234,-2 5 1,-1-5-257,-8 4 1,-1-4 60,-9 5 0,-3-7-188,-6 2 0,-3-5-141,-6-5 0,-2 10-142,-13 0 0,5 13 60,-5 5 1,1 11-133,-6 4 1,1 9-188,-1 6 1,1 4 192,0 4 0,7 6 682,7 9 1,0 3-1,6 6 1</inkml:trace>
  <inkml:trace contextRef="#ctx0" brushRef="#br1">17161 10748 8202,'0'-10'-604,"0"1"1,0 4 494,0-5 1,0 6 150,0-6 1,0 1 28,0-5 1,0-1 123,0 1 1,0 0 122,0 0 310,0-1-234,0 1 0,-1 2 642,-4 2-652,3-3 1,-10 12-105,2-4 0,2 4 55,-1 1 1,-1 0-80,-4 0 1,-5 0-161,0 0 0,-4 0 59,4 0 0,-7 0-145,3 0 0,-1 4 133,-5 1 0,3 0-117,-12-5 1,0 0 69,-5 0 1,-7 0 23,-7 0 0,1 1-137,0 4 1,-1-3 128,5 2 0,3-2-121,1-2 0,-1 0 123,2 0 0,-7 0-103,2 0 1,-3 5 125,-2-1 0,5 8 11,0-3 0,10 4-19,0 1 0,9 2-38,-1 3 0,6 3-19,4 6 1,-1 1 31,6-1 0,0 2-162,5 3 0,0 4 55,0 5 0,6-2-89,3 2 1,6-8 135,9 3 0,1 0-15,13-4 1,1-1 134,8-9 0,0 2-130,10-6 1,9-1-55,14-9 0,-26-3 0,1-1-114,1-2 1,1-1-1,1 1 1,-1-1-69,38-2 1,-39 0-1,0 0 12,38 0 1,-36-3 0,1 0 66,0-2 0,0 0 1,-2-1-1,-1-1 40,-1 1 1,-2-2 0,25-6-30,-3 0 1,-12-7 211,-1-2 0,-10 2-145,-5 2 0,-5-1 163,-4 1 0,-4-5-46,-5 5 1,-8-6 98,-2 1 0,-3 2-91,-2-2 0,-7 5 73,-2-5 0,-5 6-255,-5-6 0,1 6-223,-5-1 0,1-3-732,-2-1 0,3 1 460,7-2 1,2 3 596,2-7 0,4 3 0,6-10 0</inkml:trace>
  <inkml:trace contextRef="#ctx0" brushRef="#br1">16991 9852 8266,'-8'-22'-196,"-5"-3"-50,4 6 0,1 0 556,-2 4 1,1 6-9,-5 0 1,-5-1-62,0-4 1,-7 4-74,3 1 1,-4 4 87,-2-4 0,-4 4-67,0-5 1,-5 7 1,5-1 0,-5-3 15,5 2 1,-7 1-22,2 4 0,2 0 9,-2 0 1,0 1 8,-4 4 1,-9 5-137,-6 8 1,-6 5-236,-8 5 1,0 7 215,0 3 1,8-2 30,6 2 1,6 0-140,8 4 0,7 1 136,3 0 0,8-2-125,1-3 1,11 1 6,-1-6 1,11 7 75,3-2 0,8 1-106,11-1 1,5 2 68,9-7 0,9 0-38,10-4 1,18-3-67,-31-13 1,3-2 0,4-3 0,2-2 0,4-3 1,1-1 0,-1-1-1,0 0 69,-2-1 0,-1 0 0,1-1 0,0 0-124,0-1 1,-1-1 0,-2 0 0,-2-2 261,-2-1 0,-1-2 1,36-8-169,-12-3 1,-9 2 181,-10-7 1,-4-4-69,-5-5 0,-3 0 31,-7 4 1,-6-1 22,-3-3 1,-9 3 452,-6-3 1,-5-2-590,-9 2 1,-5 0 156,-14 4 0,-4 7-730,0 3 1,-7 5 368,2 4 0,2-1-303,-2 7 1,2 1-96,-2 7 637,9-2 0,9 17 0,6-3 0</inkml:trace>
  <inkml:trace contextRef="#ctx0" brushRef="#br1">17062 11345 8265,'-14'-7'0,"-5"6"0,0-4 0,0 3-336,4 2 1,-5 0 230,-4 0 0,-4 0 396,-5 0 1,1 2-158,-6 3 0,-1-4-44,-9 4 1,4-3 79,-3-2 0,2 0-86,3 0 1,1-5 147,3 0 0,-3-4-60,3 4 1,-2-4-14,2 4 1,-8 0-85,4 5 0,-12 2-76,-3 2 1,0 4 68,-4 6 0,7 5-22,2 0 0,8 8-2,1 2 1,7-1 20,7 5 1,7 5 53,3 5 0,5-1-47,4 6 0,-1-4-152,7-1 0,1-1 100,7 1 1,10-7 1,10-2 1,5-4-19,4-2 0,6-6 35,13-3 0,13-5-226,-25-8 0,1-2 1,1 0-1,1 0 191,2-2 0,0 0 0,-3-1 0,0 0-70,2 1 1,2 1 0,4-2 0,1-1-128,6 1 0,0-2 1,-2-1-1,-1-2 128,-4 0 0,-1-1 0,-4-1 1,-1 0 76,-3 2 1,-2-1 0,31-12-172,1 2 1,-8-4 366,3 0 1,-7-3 319,-2-6 0,-8-5-242,-11 0 0,-5-7-103,-9 2 1,-10-3-207,-10-2 0,-4 1 443,-4-1 1,-6 1-1290,-9-1 1,-9 7 233,-10 2 1,-3 9-57,-2 1 1,1 12 690,-1-2 0,2 14 0,0 0 0,-2 1 0,-3 1 0</inkml:trace>
  <inkml:trace contextRef="#ctx0" brushRef="#br1">17119 12084 8314,'-23'0'0,"1"0"-41,3 0 1,-1-5-52,-4 0 1,-3-1 271,4 1 1,-6-1 216,-4-3 1,-3 1 109,-7 3-371,0 3 0,-6-9 88,-3 7 1,-3-1 21,-2 5 0,2 0-107,3 0 1,-2 1 55,7 4 0,-12 3-307,2 6 0,-11 7 244,-3 3 1,0 4-441,33-12 0,0 1 0,-26 13 195,7 3 1,8-3-49,11-1 1,5-1 199,9 1 1,5-1 223,9 1 1,4-1 68,6 0 0,2 2-165,2 4 0,11-4 217,8 3 1,4-3-185,2-2 1,9-1-217,9-3 1,18-4 3,-24-12 0,3-2 0,0-1 1,1-2-38,-1 1 0,2-3 1,2-2-1,0-3-247,-3 0 0,0-1 1,8-1-1,1-1 300,3 1 1,0-2 0,-2-1 0,-1-1 201,-3 1 0,-2-1 1,-4-2-1,-2 0-191,-2 3 1,-1-1-1,34-13 186,2 4 0,-7-6-48,-7 1 0,-4-1-106,-15 1 0,-5-3 43,-14 3 1,-5-4 170,-10-5 0,-4-2-412,-10-3 1,-11-3-161,-12 3 0,-15 2-375,-14-2 1,-12 13 542,29 12 1,-1 2 0,-1 2 0,-1 2 142,-2 1 0,0 3 0,-4 1 0,-2 2 0,-3 2 0,-1 1 0,-1-1 0,0 1 0</inkml:trace>
  <inkml:trace contextRef="#ctx0" brushRef="#br0">21256 12837 8397,'-8'-6'0,"-5"5"0,13-6 465,0 7 0,8 7-33,11 2 1,10 2-136,9-1 1,23-4-110,15-6 1,-32-1 0,1 0-508,4 0 1,1-2-1,6-3 1,2-1 420,3-2 0,1-1 0,4 0 0,1-1-55,4 1 1,0 1 0,-7 4-1,-2-1-75,0-1 1,0 0 0,0 2 0,0-1 13,5-1 0,-1 0 1,-6 2-1,-2 2-3,-4 0 0,-3 1 0,-6 1 0,-2 1 72,33 0 0,0 0-755,-5 0 0,-5 0 700,-14 0 0,1 4 0,-8 1 0,1-2 0,2-1 0</inkml:trace>
  <inkml:trace contextRef="#ctx0" brushRef="#br0">9285 13321 8359,'-19'-5'14,"0"0"262,6-6-116,7 10 0,7-7 93,4 3-56,9 3 0,15-4-157,9 6 0,9 0 88,5 0 0,8 0-404,2 0 1,-1-1 213,-4-4 0,5-2-467,0-2 1,2-2 112,-7 6 0,2-4 49,-12 4 1,-8 0 366,-10 5 0,-1-6 0,-6-2 0</inkml:trace>
  <inkml:trace contextRef="#ctx0" brushRef="#br0">9953 13164 8359,'0'15'-151,"11"-3"256,3-2 1,10-2-130,0-4 1,-2 3 85,1 2 1,-5 4-85,1-4 1,-10 4 15,-4 1 1,-4 7-121,-1 2 1,-12 6 60,-7 4 0,-14 8-502,-10 6 192,-6 7 1,-8-3-1,0 6 1</inkml:trace>
  <inkml:trace contextRef="#ctx0" brushRef="#br0">9469 14103 8341,'-7'-7'-272,"3"6"17,14-4 0,3-1-373,15 1 0,0-1 591,15 1 1,-2-3-36,11-6 1,2-7 71,8-2-343,-4-4 1,12-2 0,-6 1 0</inkml:trace>
  <inkml:trace contextRef="#ctx0" brushRef="#br0">10024 13818 8341,'0'8'-712,"0"0"610,0-3 0,6-4 24,4 4 1,-2 3 388,1 2 1,-6 2-80,2 2 1,-5 2-29,-5 3 1,-11 10-112,-12 9 0,-19 11-129,17-21 0,-2 0 1,-1 3-1,0 2-155,0 2 1,-1 1 0,0-1 0,-1 1 0,2-1 0,1 1 0</inkml:trace>
  <inkml:trace contextRef="#ctx0" brushRef="#br0">9654 14856 8358,'-27'-27'-439,"4"4"-856,9 2 1197,7 13 1,12 3 61,0 10 1,10 3 156,0 6 0,4 1-131,0-1 1,9-2-106,10-2 0,5-4-39,4-6 0,4-3 37,5-6 0,-5-1 117,-4-9-160,-2-3 0,-9 0 0,-1-7 0</inkml:trace>
  <inkml:trace contextRef="#ctx0" brushRef="#br0">10152 14614 8358,'-14'16'-225,"-1"3"1,1-1-315,0 5 1,1-1 469,4 2 1,-2 1 448,6-6 0,0 7-356,5-3 0,-4 4 21,-1 2 1,-6-1-115,1 0 1,-4 2-38,-5 4 1,-5-1 105,-9 9 0,-3 4 0,-7 11 0</inkml:trace>
  <inkml:trace contextRef="#ctx0" brushRef="#br0">9541 15681 8334,'14'-15'-740,"2"6"518,3 0 1,-2 5 221,7 0 0,4-3 0,5 3 0,7-6 190,-2 5 1,9-6-241,5 2 1,2-2-196,-2 1 1,-3-2-72,-6 2 1,-7 2 315,-3-1 0,-3-1 0,-1-4 0</inkml:trace>
  <inkml:trace contextRef="#ctx0" brushRef="#br0">10152 15340 8334,'14'-15'0,"-4"7"-41,-1 4 1,-4 2 58,4 2-38,1 0 1,-2 11 113,-4 3 1,-2 15-140,-2-1 0,-3 12-19,-7 2 0,-7 7 125,-16 8 1,-7 13-1314,15-33 1,-2 2 1251,-1 4 0,-2 2 0,-8 4 0,-2 1 0,1 4 0,-1 0 0</inkml:trace>
  <inkml:trace contextRef="#ctx0" brushRef="#br0">10450 7933 22155,'2'-19'-2718,"3"0"0,1-5 2335,4 5 0,1 0 754,-7 5-500,7 6 547,-9 2 1,11 6 1634,-4 0 1,4 1-2339,1 4-30,-6 3 0,11 6 1,-3 0-1</inkml:trace>
  <inkml:trace contextRef="#ctx0" brushRef="#br0">10422 8160 19901,'-51'-41'-3956,"9"3"2455,9-9 1,4 15 29,6 9 1184,-4 12 324,17 4 0,-2 15 1189,12 6-1376,12 7 1,4 7-1,12 1 1</inkml:trace>
  <inkml:trace contextRef="#ctx0" brushRef="#br0">10422 8715 20357,'-5'-34'-2438,"1"1"616,-1 6 1540,5 13 1,6 16-54,4 12 1,2 7-1,2 7 1</inkml:trace>
  <inkml:trace contextRef="#ctx0" brushRef="#br0">10450 9553 17264,'0'-36'-1020,"0"1"0,7 15 1363,2 6 0,5 6 339,5 8-966,-3 6 0,11 8 1,-5 8-1</inkml:trace>
  <inkml:trace contextRef="#ctx0" brushRef="#br0">10337 10278 19138,'-8'-36'-4279,"3"3"4017,10 9 0,3 4 1227,6 6 1,2 6-591,3 3 0,3 3-380,6 2 0,1 0 1,-1 0-1</inkml:trace>
  <inkml:trace contextRef="#ctx0" brushRef="#br0">10436 11004 20616,'0'-21'-672,"0"-3"0,0 2 61,0-2 0,0 12 466,0-2 0,8 9 413,6 0 1,2-1-390,8 1 1,-2 0 53,2 5 0,3 7 1,-5 1-1</inkml:trace>
  <inkml:trace contextRef="#ctx0" brushRef="#br0">10564 11700 13472,'-28'8'-54,"6"-2"-744,3-6 0,-2 0 629,2 0 1,0 0 665,5 0 1,0 0-343,0 0 1,4 0-277,1 0 0,4 0-14,-5 0 21,7 0 43,-3 0 0,12-4 49,4-1 67,9 0 1,3-1 0,6-2 0</inkml:trace>
  <inkml:trace contextRef="#ctx0" brushRef="#br0">10379 12681 12083,'-22'0'-888,"3"0"0,4 0 524,0 0 1350,1 0-854,0 0 0,6-2-438,3-2 0,4 1-346,1-7 562,0 7 0,6-10 175,3 4 0,4 2-191,1 3 137,7-4 0,1 6 0,6-4 0</inkml:trace>
  <inkml:trace contextRef="#ctx0" brushRef="#br0">10507 13378 11210,'-28'0'0,"6"-7"-298,3-2 1,3-2-48,2 1 1,0-1 297,-1 7 1,6-8-395,-1 3-93,7 3 473,-9-7 0,12 11-335,0-2 0,3 2 97,11 2 333,-3 0 0,16 0 1,-5 0-1</inkml:trace>
  <inkml:trace contextRef="#ctx0" brushRef="#br0">10394 14117 13502,'-19'0'-285,"0"0"0,4 0 41,6 0 0,4 0-507,-4 0 262,6 0 173,-4 0-160,7-6 1,7 2 427,2-5 1,8 4 54,2-4 0,7 1 17,-3-2 0,4-9 0,2 4 0</inkml:trace>
  <inkml:trace contextRef="#ctx0" brushRef="#br0">10465 14856 8567,'-29'0'0,"7"0"-375,3 0 1,3 0 196,2 0 1,2 2 147,2 2-10,4-2 0,18 9 40,7-6 0,13 0 0,4-5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12469 9411 8065,'-14'-6'-651,"0"4"1,4-6 984,1 4-63,6 2-204,-3-10 1,6 8 21,0-5 0,0 4-24,0-4 0,0 4 22,0-5 1,1 1-48,4-5 0,-2 0-64,6-1 0,-4 1 100,5 0 0,-1-5-71,5 0 0,1-2 46,-1 2 0,0 4 89,0-4-33,0 3-57,1 2 1,-3 4 98,-2 1-68,2 6 1,-8-5-12,5 3-8,-6 3 1,5-4-21,-3 6 69,-4 0-74,6 0 0,-6 0 62,4 0-83,-3 0 0,6 0 33,-4 0-17,-2 6 37,11-4 0,-7 6 4,3-3 0,2-2 33,-6 6 1,1-4-59,-1 4 0,-2 1 0,7 4 1,-5-4 78,4-1-220,1 1 110,4-3-16,0 6 1,0-13 37,0 0 1,1-1-7,-1-9 0,0 5-25,0-4 0,0 6 13,1-2 1,-1-1 0,0 1 1,0 0 6,1 5 1,-1 0-15,0 0 1,0 0-22,0 0 1,-4 0-15,-1 0 0,1-1-28,4-4 0,-4 2 42,-1-7 1,-4 5-39,4-4 0,-4 0 40,4-6 1,-4 1-43,5 0 0,-7 4 37,2 1 1,-2 1 15,2-1-9,-4-4 1,7 10 3,-3-7 7,-4 7 1,6-5-20,-7 3 14,0 4 0,0-7-3,0 3 0,4 2-3,1-6 2,0 5 1,-5-8-2,0 4 1,0-2 1,0 1 113,0 6-107,0-4 1,0 7 0,0 0-16,0 7 44,0-6-38,0 12 135,0-5 0,1 5-117,4-4 0,-3 4 113,2-4 0,-2-1-91,-2 2 0,2-1-8,2 5 1,-2-4 20,3-1 0,1 1-5,-1 4 1,4-5 1,-4 1-6,6-1 1,-5 6-73,4-1 1,2-2 54,-2-2 1,-2 2-68,1-2 0,-4-2 61,5 1 0,-6-6 16,6 2 102,-1 3-67,5-6 0,1 4-36,-1-6 0,-1-2-1,-4-2 0,4 2-41,-4-3 1,4-1 44,1 1 1,2-1-103,3 1 1,-3 4 88,2-4 1,-2-1-141,-1 1 0,0 0-2,4 5 1,-3-1 29,3-4 1,2 3 53,-2-2 1,-1 2-19,-3 2 0,-1 0 123,0 0 1,-4 0-111,-1 0 1,1 0 224,4 0 0,-5 0-124,1 0 1,-6 0 171,6 0-171,-7 6-33,10-4 1,-7 6-22,4-4 1,-3 0 31,-2 5 1,-2-4-79,7 4 0,-5 1 47,4 4 1,-4 0-47,4 0 1,-6 1 40,2-1 0,1-5-88,-1 1 1,5-1 80,-6 6 0,3-1-5,-3 0 1,-2 0 136,3 0 1,-2 1-87,2-1 1,-4 5 101,4 0 1,-3 6-71,-2-1 1,4 3-168,1 1 0,0 7 93,-5 3 0,0 11-1879,0 7 1668,0 8 0,6 7 0,2 0 0</inkml:trace>
  <inkml:trace contextRef="#ctx0" brushRef="#br0">14545 9454 7306,'0'-8'335,"0"-5"1,0 5-226,0-6 0,0 5 4,0-1 1,0 1-29,0-5 1,0 4-10,0 1 0,2-1-117,3-4 123,-4 0 0,7 0-107,-3-1 1,-2 1 101,6 0 1,-1-5-142,2 0 1,1 0 60,-6 5 0,4 0 180,-4-1-124,6 1 193,-3 0-175,6 0 31,0 6-58,0-5 0,-4 12 17,-1-4 1,-4 3-17,5 2 1,-6-1 8,6-4 0,-6 3-45,6-2 0,-5 2 36,4 2 0,-4 0 14,4 0-24,1 0 0,4 0 6,0 0 1,-4 0-47,-1 0 1,1 5 40,4 0 0,-5 4-10,1-4 0,-1 1 3,6-1 0,-6-4 46,1 4 0,-3-2-37,3 2 0,3-3 16,-4 2 0,-1 3-24,1-3 1,1 1 8,4-5 0,-4 2-12,-1 2 1,1-2 16,4 3 0,0-4-93,0-1 0,0 2 78,1 3 1,-1-4-130,0 4 113,0-3 1,1-2-49,-1 0 1,0 0 34,0 0-4,0 0 0,1 0-9,-1 0 0,0-2 8,0-3 1,1-1 28,-1-4 1,5-2-24,0 2 1,0-1-4,-5 2 0,0-4 1,0 4 1,-4-4-2,-1-1 1,-1 0 3,2-1 1,1 1-1,-7 0 0,6-2-8,-5-3 1,4 3 4,-4-3 1,1-1-13,-1 1 0,-4 0 12,4 5 0,-2 0-6,2-1 0,-3 1 4,2 0 0,-2 6 45,-2-5 5,0 12 214,0-5-229,0 6-38,0 0 30,0 6 0,0-3-33,0 6 0,0-4 9,0 5 1,0-6-10,0 6 1,0-1 50,0 6 1,0-1-40,0 0 1,2-4 52,2-1 1,-1 0-42,7 6 0,-5-6-22,4 1 1,-4-2 24,4 1 1,-4 4-8,5-4 1,-2 4 13,1 1 1,4-5 0,-4 1 0,-1-1 36,1 6 0,-4-7-42,5-4 1,-1 3 68,5-3 1,-4 1-59,-1-5 1,1 2-1,4 2 0,0-2 10,0 3 1,5-4 12,0-1 1,2 0-55,-2 0 0,-2-1-10,7-4 1,1 3-124,8-2 1,-3-3 143,4 3 0,-4-6-45,-2 5 1,-4 1 31,-1 4 1,0 0-16,0 0 0,-2 0 2,-7 0 1,0 0 86,0 0 0,-4 1-31,-1 4 77,1 3 0,3 8 19,-4 3 1,2-2-96,-6 7 1,4-4-15,-4 9 0,1 1 16,-1 8 0,-3 3 14,2-3 0,-2 4 0,-2 6 0,0-4-1364,0 3 1,5-4 1304,-1-5 0,8 3 0,-5-5 0</inkml:trace>
  <inkml:trace contextRef="#ctx0" brushRef="#br0">16493 9425 8413,'0'8'-130,"0"5"1,0-10-437,0 7 689,0-7 13,0 3 0,2-6-43,2 0 0,-1-6 7,7-4 1,-5-2-158,4-3 133,-6-5 1,10 4 18,-4-3 1,-1-3 5,2-2 0,-2 2-67,1-1 1,4 4 38,-4-5 1,-1 5-39,2-5 1,-2 7 40,1-2 0,2 3-184,-6 2 147,6 0 1,-5 0-12,4-1 1,1 1-87,-6 0 1,1 4 88,-1 1 1,-4 4-11,4-4 1,1 4 1,-1-5 0,4 6 31,-4-6-34,0 7 0,0-5 70,-1 3-21,1 4-1,-5-5-101,6 6 98,-4 0-56,4 0 40,-6 0 207,0 0-113,0-7 90,7 6-188,-6-6 0,7 7-70,-3 0 127,-4 0-143,6 0 0,-6 0 74,4 0-11,-3 0-26,4 0-20,-6 0 109,0 0-63,6 0 125,-4 0-98,4 0-40,-6 0 82,0 0-37,7-6-9,-6 4-32,5-4 24,-6 6-81,0 0 66,7 0-30,-6 0-5,6 0 2,-7 0 105,0 0-79,6 0-27,-4 0 32,4 0-22,-6 0-308,0 0 333,6 0 37,-4 0-27,4 0 28,-6 0 1,0 0 8,6 0-46,-4 0 42,4 0-58,-6 0 1,2 2 31,3 2 7,-4-2 2,6 4 59,-7-6-101,0 0 0,6 7-14,-5-6-6,6 6 69,-7-7 98,0 0-1052,0-7-311,0 6-471,0-12 1680,0 5 0,6-6 0,2 0 0</inkml:trace>
  <inkml:trace contextRef="#ctx0" brushRef="#br0">16962 8914 8296,'-8'0'-993,"2"0"1020,6 0 562,0 0-457,6 0-12,-4 0 86,11-7-140,-6-1 1,3 1 106,-1 2 1,-4 3-78,5 2 0,-1 0 29,5 0 1,2 0-7,3 0 0,-2 7-29,7 2 1,-5 4 22,5 1 0,-5-5-119,4 1 1,0-2 5,0 1 0,4 2-63,-3-6 0,-2 0 77,2-5 1,-5 1 31,4 4 0,-4-3-68,5 2 1,-7-2 47,2-2 0,2 0 26,-2 0-34,0 0 0,-5 0 3,0 0 0,0 0 0,1 0 1,-1 5-88,0-1 86,0 1 1,-4-5-37,-1 0 0,1 0 46,4 0-23,0-6 1,0 3 6,1-7 0,0 1-14,4-5 1,-3 4-4,3 1 1,-3-1 25,-2-4 0,0 4 4,0 1 0,1 1-59,-1-1 40,0-4 1,0 10 12,1-7-295,-1 1 272,0 1 1,-5-5-90,1 4 72,-1-4 0,4-1-29,-3 0-180,2 0 197,-10-1 0,9 1-53,-6 0 21,6 0 61,-10-1 0,10 1 11,-6 0 49,0 6 34,-5 2 58,0-1-138,0 6 248,0-5-196,0 6-55,0 0-9,0 6 1,0-3-4,0 7 1,0-1 12,0 5 1,0 0-13,0 1 0,0-1 57,0 0 0,0 0-37,0 1 30,0-1 0,4 5 16,1 0 0,0 1 16,-5-1 0,5-3 9,-1 3 0,6 1-33,-5-1-18,6-6 1,-8 0-63,6-4 62,1-3 0,-1 6-35,1-8 1,-1 1-6,5-5 0,-4 0-14,-1 0 1,1 0-10,4 0 0,0 0 34,1 0 1,-1-5 2,0 1 0,0-1 49,0 5-53,7 0 1,-4 0-1,7 0 0,-5 0 4,5 0-17,-1 0 1,1 0 6,0 0 0,-5 0-53,4 0 0,-5 0-11,1 0 1,1 0 26,-1 0 6,0 0 1,-5 0 211,1 0-202,-1 6 0,-5-3-14,1 7 178,-7-7-69,10 10 1,-7-6 88,3 8 1,3-1-111,-8 0-45,7 7 0,-8-4 24,7 7 1,-5 4-200,4 5 1,-1 7-322,2-2 1,1 7 485,-7 3 0,7 6 0,-3-4 0</inkml:trace>
  <inkml:trace contextRef="#ctx0" brushRef="#br0">18683 9084 8053,'-15'0'-1719,"6"2"2036,-1 3-66,7-4 127,-3 6-172,6-7 1,0 1 3,0 4-106,0-4 1,1 6 36,4-7 0,3 1 152,6 4 0,5-2-158,0 7 1,5-2 46,-5 1 1,6 5-204,-1 0 145,-4 1-76,7 12 0,-5-10 23,7 7 1,-5-1-16,-1 6 0,-1-1-36,2 1 0,1-3-7,-6-2 0,-1 1-83,-9-6 0,2 5-78,-6-5 0,0 2-563,-5-2 711,0-4 0,-7 6 0,-1-7 0</inkml:trace>
  <inkml:trace contextRef="#ctx0" brushRef="#br0">19436 9582 6734,'13'-14'-73,"-4"-1"0,4 6 83,-4-1 1,-1 1 158,2-5 0,1-5-77,8 0 1,-3-2 118,2 2 0,0 2 43,1-7-219,3 1-9,0-6 1,3-1 31,-6-3-5,0 3-27,2-5 0,-5 7 8,3-1 1,-4 7-7,0 3 0,-6 8-26,0 2 1,1 6 64,4-2 1,-4 3 14,-1 2 0,1 0 229,4 0-263,-6 7-6,4-6 0,-4 10 168,6-6-149,-6 6 1,5-9 0,-5 9 25,6-7 1,2 1 6,3-5 1,-2 0-11,7 0 1,-5 5-35,5 0 1,-1-1-6,6-4 0,6 5-49,2 0 73,5 6-19,-6-10 1,5 11-44,-3-8 1,-2 6-9,2-5 0,-6 1-4,1-1 1,-3-4-3,-2 4 1,-1-5-5,-3-5 0,3-1 28,-4-4 1,4-4 0,2 0 1,1 0-19,3-5 19,-3 3-7,5 8 0,-7-5 106,1 4-99,-1-4-32,0-7 1,-5 9 3,-5-4 1,-2 4 5,-2-3 1,1 0-7,-1 0 1,-1 0-4,-4-1 0,4 1 1,-4 0 0,-1-2-204,2-3 213,-7 3-4,9-10 1,-9 5-108,7-3 100,-7-9-19,10 16 1,-10-16-15,6 9 0,-5-1 40,0 1 0,3 3 12,-3 7 0,1 5 184,-5-1-137,0 7 54,0-3-1,0 6 26,0 0-82,6 0-20,-4 6 1,4 2-28,-6 6 0,0 0-8,0 1 1,0-1 24,0 0 0,2 2-6,3 3 0,-4 1 31,4 4 1,1-2-30,-1-3 0,1 2 52,-1 2 1,3 4-82,6-3 1,0-2 4,1 2 1,-1-7 8,0 2 1,7-3-7,2-2 0,-1 0 38,2 0 1,0 1-7,4-1 0,2-2-27,3-2 0,-3 1-2,4-6 0,-3 0 124,2-5 1,-3 0-15,4 0 1,-4 0-21,-2 0 1,0-7-116,1-2 0,-1 2 3,1 3 1,-6 0 124,1 0 1,-5 2 96,5-3 1,-2 4 37,2 1-161,-4 6-18,1 2 0,-4 3 64,7 3-52,-7-3-62,4 10 0,-6-1-68,4 4 1,-3 5-70,3 4 0,-5-2-260,-4 7 0,3-5 68,-4 5 1,-1 0 321,1 5 0,1 6 0,4 1 0</inkml:trace>
  <inkml:trace contextRef="#ctx0" brushRef="#br0">22422 9411 8102,'-10'0'-944,"1"0"472,-1 0 663,-4 0-28,6 0 0,0-4-123,4-1 0,2-11-7,-3 2 1,4-5-30,1 0 1,4-3 49,1-7 1,6-1 19,-1-3 0,-2 3 29,1-3 1,1 1 98,4-1 1,5 8-129,0-4 1,1 6 1,-1-1 1,-3 4-27,3 5 0,2 6-98,-3-1 1,3 6-36,-2-6 1,-3 7 132,3-2 1,1 4-11,-1 1 0,2 0 8,-2 0 0,-2 0 95,7 0 0,-5 0-86,4 0 1,1 0 20,5 0 0,-6 0-34,1 0 1,-5 0 21,5 0 1,-2 1-45,1 4 0,4-3 35,-3 2 0,-2 3-15,2-3 0,-1 1-23,6-5 1,1 0-2,3 0 0,-1 0-8,6 0 1,-2 0-1,2 0 1,1-5 6,-5 1 1,3-6-1,-3 5 0,-3-4-44,-7 4 0,1-4 45,-6 4 1,5-4-31,-5 4 1,0-5-9,-5 6 1,0-7-8,0 1 1,-4 2-17,-1-1 0,1-1-12,4-4 1,-1-7-31,-4-2 1,4 1 61,-4-2 0,2 0 12,-1-4 1,2-1-21,-2 1 0,-2 4 26,1 1 0,-1 4 5,2-5 0,1 7 12,-6-2 1,4 8-8,-4 1 0,1 5 9,-1-4 1,-4 4 16,4-4-36,-3 5 9,4-8 0,-4 9-5,2-7 1,-1 7-25,2-2 25,-3-3-2,4 7 142,-6-6-60,0 14 0,0 1-51,0 6 1,2 0 9,2 0 1,-2 1-18,3-1 1,-2 0 4,2 0 1,-2 0 1,6 1 0,-1 0-13,2 4 1,2-1-9,-2 5 1,2 1 7,3 5 0,-6-1-3,1 0 0,-1-4 31,5 0 0,2-2 5,3 2 0,-5 1 2,0-6 1,5 0-24,-4-5 0,2-4 66,-3-1 0,2-4-54,3 4 0,-3-6 1,3 2 0,1-3-25,-1-2 0,7 0-4,-3 0 1,4-5-9,2 0 1,4-6-8,0 2 1,5 1-174,-5-2 0,2 7 105,-2-2 1,-5 2-88,1-1 0,-1 2 134,-4-3 0,-2 4-5,2 1 0,-7 0 2,2 0 0,-3 0 4,-2 0 0,0 0 16,0 0 0,1 0 13,-1 0 1,0 6 109,0 3 0,1 2-36,-1-1 0,-5 3-33,1-4 1,-1 4-34,5 1 1,2 2 5,3 3 1,-3-2 14,3 7 0,-3-5 0,-2 4 1,0 3-26,0 7 0,-1 8-4,-3 6 0,2 7-268,-2-2 0,2 8-503,3 2 1,-1 1-860,0-1 1624,0-10 0,2 5 0,0-10 0,1 2 0,1-3 0,0-5 0</inkml:trace>
  <inkml:trace contextRef="#ctx0" brushRef="#br0">12754 14017 8248,'6'-20'0,"2"-2"0</inkml:trace>
  <inkml:trace contextRef="#ctx0" brushRef="#br0">12725 13989 8419,'-8'0'-138,"-4"0"1,9 0 473,-7 0-276,7 0 102,-10 0 81,12 0 404,-6 0-290,1 0-88,5 6-153,-6-4 1,2 6-194,1-4 1,-1 0 155,5 5 0,-2-4-269,-2 4 233,2-5 15,-4 8 33,6-10 218,0 10-279,6-10 88,2 11 1,8-12 169,3 4 0,3 1-239,6-1 0,2 0 10,4-5 0,3 0 44,11 0 0,2-2-2,7-3 0,0-1 91,0-3 0,-2-4-30,-3 3 0,1-2 86,-11-2 0,9 4-96,-9 1 0,4-1 27,-3-4 0,0 1-51,-1 4 0,-4-4 4,0 4 1,-11-2-42,1 1 0,-9-1-261,0 6-617,-9-6 346,-4 10 161,-6-12-2071,0 12 2351,0-6 0,-6 7 0,-2 0 0</inkml:trace>
  <inkml:trace contextRef="#ctx0" brushRef="#br0">13834 13932 8746,'-14'0'-96,"0"-5"-147,0 1 335,-1-1-8,8 5 1,-5-2 195,8-2 25,-7 2-309,9-4 162,-4 6 0,7 0-95,4 0 0,5 0 173,9 0 1,3 1-14,6 4 0,2-3-48,3 2 0,-1-2 4,6-2 1,4 0-147,6 0 1,-1 0 73,-4 0 1,-2-5-153,-3 0 1,-3-1 105,-7 1 0,-6 2 22,-3-6-347,-9 6 240,2-10-275,-10 5 139,-2-6-272,-8 0-675,-6-1 607,-1 1 217,1 0 283,6 0 0,2-7 0,6-1 0</inkml:trace>
  <inkml:trace contextRef="#ctx0" brushRef="#br0">14602 13975 8413,'-9'0'0,"-1"0"-48,7 0 196,-10 0 147,12 0-249,-6 0 1,9 0 171,3 0 1,3 0-11,6 0 0,6 0 102,4 0 0,14 4-88,5 1 1,9 0-14,0-5 1,5 0-102,4 0 1,-5 0 30,5 0 0,-4 0-511,10 0 1,11-5 436,-33 3 1,1-1 0,1-2 0,0-2-25,1 0 1,-1 0-837,-1 0 0,0-1 887,2-2 1,2 0 0,0 0 0,1 1 106,5-1 1,2 1 0,-5-1 0,-1 1-277,-1 2 0,-2 0 1,-2 0-1,-1 1 161,-3 1 0,-1 1 0,37-7 33,-3 6 0,-11 0 114,-8 5 0,-8 0-218,-11 0-93,-3 6 240,-13-4 0,-3 6 107,-10-3-395,-3-4 1428,-6 6-1519,0-7 1,-1-2 356,-4-3 0,-1-7-606,-4-7 0,-1-8 468,6-2 0,-6 1 0,4-7 0</inkml:trace>
  <inkml:trace contextRef="#ctx0" brushRef="#br1">16735 14117 8326,'0'-14'-149,"0"6"232,0 1 78,0 7 0,-5 2-5,0 3 1,1-2 11,4 6 1,0 1 189,0 4-220,0 0 1,1 1 183,4-1-145,3 0 1,6 0-38,0 0 1,0 1-109,1-1 1,4-5-70,0 1 0,1-5 99,-1 4 0,-2-6-46,7 2 1,0-3 92,4-2 1,1 0-150,-1 0 1,7 0 93,3 0 0,9 0 1,5 0 1,0 0 16,5 0 0,-3-5-168,8 0 0,-2-6 218,1 1 0,2-2 101,13-2 1,-5 1-366,-28 8 1,0 1-1,34-9 251,-36 8 0,-1 0 0,29-1 160,2 1 1,-1-1-183,6 1 1,-2 1 26,6 4 0,-10 4-158,1 1 0,-11 0 147,-3-5 1,-7 5-2,-7-1 1,-5 1-25,0-5 0,-6-2-122,1-2 129,-3-4 147,4 0 0,-5-10 211,-1 4-352,1-3 53,-7 3 0,0-1 424,-3 1 1,-5-5-375,-4 0 0,1 0 296,-7 5 1,7-2-331,-1-3 0,-4 4-3,-1-4 1,1 1-281,-1-1 1,5 4-132,-6-4 1,6-2-565,-5 2 616,-1-6-372,-4 3 0,0-8-555,0-3 0,0 1 1129,0-6 0,0-6 0,0-7 0</inkml:trace>
  <inkml:trace contextRef="#ctx0" brushRef="#br1">19450 13733 12736,'-8'0'-1891,"-3"2"1817,7 2 1,-1 0 466,5 5 0,-5 0-198,0 6 0,1-1-41,4 0 1,0 5-161,0 0 1,0 0 127,0-5 1,6 5-292,3 0 79,-2 6 65,5-2 0,-4 0 87,7 1 0,-1-2-47,0 2 1,0 1-21,0-6 1,2 0 32,3-5 0,-1 0 14,5 1 1,1-6 272,4 1-195,1-7-66,6 3 0,2-6 132,11 0 1,-4 0-106,3 0 1,4-5 26,1 1 0,10-6-224,4 5 0,10-4 143,-36 6 1,1 1-1,0-1 1,0 1 51,39 2 1,-2 0 4,-7 0 1,8 0 0,-37 0 1,1 0 0,2 0 0,0 0-24,2 0 0,1 0 0,-3 2 0,0 1-11,-5-1 1,0 1 0,2-1-1,0 1 34,39-3 1,-37 0 0,0 0-70,1 0 1,0 0 0,-2 0 0,-2 0 56,35 0 1,-5 0-22,-5 0 1,-4 0-19,-10 0 1,-3 0-20,-6 0 0,-2 0 31,-3 0 1,1-5-15,-6 0 1,-1-6 211,-8 2-177,-4-4 47,-6-8 0,-6-1 380,-3-6 1,-3-7-605,-2-3 1,0-4-290,0-6 1,-5-4-376,0-10 1,-4-4-3639,4-10 4412,2 34 0,1-1 0,2-2 0,0 0 0,0-4 0,0-2 0,0-1 0,0-1 0,0-3 0</inkml:trace>
  <inkml:trace contextRef="#ctx0" brushRef="#br0">12711 7805 8477,'-22'-7'-440,"-3"1"-55,6-3 0,0 1 1086,5 3-239,-1 3 0,6-4-141,-1 6 1,7 6-10,-1 4 0,8 4-38,6 5 0,2 8 40,3 6 1,0 11-214,4-1 0,-3 8 68,3-4 1,-3 0-186,-2-4 1,-1-7-17,-4-2 0,2-4-119,-6-2 1,4-6 30,-4-3 1,2-5 75,-3-4 9,-2 2 0,6-10 62,-3 3 1,-4-10-65,4-5 0,3-7 60,1-2 0,4 0 140,1 5 0,5 4-33,0 1 1,5 6 170,-5-2 0,4 10-116,-4 4 0,0 4-73,-5 1 0,-1 5 169,-3 0 0,-4 0-122,-6-5 0,-2 0 117,-2 1 1,-6-1-132,-9 0 0,2-1-10,-7-4 1,5 2-103,-5-6 0,5 5-218,-4-6 1,5 1 5,-1-5 0,2-6 171,-2-4 1,8-9-612,-3-4 729,9-11 0,-14-8 0,3-9 0</inkml:trace>
  <inkml:trace contextRef="#ctx0" brushRef="#br0">12825 7705 8477,'9'2'0,"1"3"0,-7 3 23,2 6 0,-2 6 151,2 4 0,-2 9 20,6 5 1,-4 5-34,4 4 0,1 7 14,4 3 1,0 3-256,1-8 1,4 2 87,-1-2 1,6-10-414,-5-9 0,6-9 202,-1-5 0,1-9-423,-1-6 1,1-4 62,-6-4 563,7-11 0,-11-19 0,6-11 0</inkml:trace>
  <inkml:trace contextRef="#ctx0" brushRef="#br0">13251 7933 8436,'-4'16'17,"-1"3"0,-5 3 156,6 6 0,-6 2 134,5 3 1,1-1 27,4 6 1,0-2-266,0 2 1,0-3 114,0-7 0,4-6-248,1-3 1,6-8 79,-1-1 0,-2-9-180,1-1 0,1-8 8,4-10 0,0-11-28,0-9 0,0-9-98,1-5 1,-7 3-189,-4 1 0,-2 6 89,-2 4 1,0 5 59,0 9 1,-2 3 337,-2 7-138,-4 6 0,-7 8 229,1 10 0,0 2-77,0 3 0,6 4-33,3-1 0,4 6-243,1-5 0,1-5 191,4-4 53,3-7 0,6 3 0,0-6 0</inkml:trace>
  <inkml:trace contextRef="#ctx0" brushRef="#br0">13607 7833 8436,'-21'0'-1411,"5"2"889,-2 3 0,-3 4 1032,2 10 0,0 0-202,5 9 1,0 4 246,-1 11 0,6-2-185,-1-3 1,7-4-243,-1-5 1,8-7-276,6-3 0,9-5 103,4-4 1,4-6-340,2-8 0,4-6 199,0-9 0,0-5-138,-4-9 1,-2-3-42,-4-7 1,-2 5-435,-7 0 797,0 7 0,0-10 0,1 4 0</inkml:trace>
  <inkml:trace contextRef="#ctx0" brushRef="#br0">13706 7364 8417,'8'-14'-522,"5"6"484,-5 2 0,6 9 442,0 6 1,0 9-105,1 15 1,-6 8-104,1 6 1,-6 7 37,6-2 1,-5-1-192,4 1 0,1-6-5,4 1 0,0-1-199,0 1 0,-4-9-677,-1 0 506,1-6 158,4-10 0,-2-11 94,-2-16 0,-4-11-144,-6-17 0,0-3 111,0-7 0,0 0 42,0 1 0,0-1 32,0 1 0,0 0 37,0 5 1,0 2 339,0 6-288,7 1 1,-4 7 320,6 7-296,-6 6 1,5 16 227,-3 6 1,-3 2-105,2 8 0,-2 1-113,-2 8 1,0-3-50,0 4 0,-5-4-22,0-2 0,-4-4-88,4-1 0,0-5 101,5 1-65,-6-4 48,5-7 252,1-1 0,9-7-46,10 0 0,3-2 105,7-3 0,1-3-221,3-6 1,0 3-39,10-3 1,-4 3-234,8-8 0,-2-5 129,-3-4 0,1-7-1489,0-8 1232,-1 1 0,-5-14 0,-3-2 1</inkml:trace>
  <inkml:trace contextRef="#ctx0" brushRef="#br0">24796 5303 8110,'0'-10'220,"0"1"356,0 6-397,0-4 1,0 9-161,0 3 0,0-1 29,0 11 29,0-4 0,0 9 143,0-6 0,0 7-25,0 3 0,0-2 12,0 1 0,0 0 5,0 0 1,0 9-104,0-4 1,0 9 12,0-4 0,0 6 32,0-1 0,0 3-27,0 2 1,5 0-114,0-1 0,1 1 93,-1-1 0,-2 1-143,6 0 0,-4 4-6,5 1 0,-6 4 126,6-5 0,-7 5-201,2-4 1,1 4 103,-1-5 1,-1 5-68,-4-4 0,0 1 172,0-2 0,5 4 0,0 5 1,0 6-76,-5 0 1,0-1-132,0-4 1,0 0 331,0 0 0,0 0-83,0 0 0,1-1-168,4 1 1,-3 2 73,2 2 1,-2-7-102,-2 3 1,0-3 1,0 2 0,0 0 21,0-4 1,0 3 21,0-3 0,0 8-7,0 2 1,0-1-134,0-4 0,0 0 144,0 0 0,-2-5-184,-2 0 0,2-4 51,-3 4 1,4-5 40,1 5 1,0 1 75,0 3 1,4-4-11,1 1 0,0-8-17,-5 3 0,5 1 35,-1-2 0,3 1 34,-3-6 0,-2 2-41,3 4 0,-4 1 85,-1 3 1,0 3-76,0-3 0,0-3 141,0-1 0,0 1-85,0-2 1,0 7 13,0-2 1,-1 5-40,-4 4 0,3-2-134,-2 2 0,-3-2 61,3-2 1,-6 0 76,5-1 0,-4 1-56,4 0 0,-6 5 97,2-1 0,1 3-3,-2-3 0,6 2-35,-6 4 1,5-4 14,-4-6 0,6 1-24,-2 4 0,3-2 7,2 6 1,0-4-144,0 4 1,0-11-15,0 2 0,0-1-22,0 5 1,0-2 44,0 2 1,0 4 74,0 1 0,-1 4 30,-4 1 1,2 0 144,-7 0 0,7 0-138,-1 0 0,-4 7-167,3-38 0,0 0 1,-3 39 250,3-39 1,1 1 0,-1 38-68,0-39 1,1 0 0,1 2 0,1 0 43,-3-2 0,0 1 0,3 0 0,1 1-33,-1 1 1,-1 0 0,2-1 0,-1-1 6,0 0 1,0-1-1,1 2 1,0 0-5,-1-2 1,-1 0-1,2 2 1,1 1-1,0 2 0,0 0 1,0 0-1,0-1-34,0 3 1,0 1-1,0-6 1,1-1 1,2 2 0,-1 0 0,-1 0 0,0 1 26,1 0 1,0 2 0,0 2 0,-1 0 1,2-1 1,-1 1-1,-1-2 1,0 1-82,1 1 1,1-1-1,-2-4 1,-1 1 90,0-2 1,0 1-1,0 4 1,0 1 62,0-3 1,0 0 0,0 1-1,0 1-59,0-4 0,0-1 1,2 39 9,0-41 1,0 0-1,0 41-21,0-38 1,1-1-1,0 37 21,2-3 0,-4-5-276,4-5 0,-3 2 153,-2-6 0,0-5-373,0-5 0,0-6-68,0 1 0,-2-9-291,-3-5 0,4-4-75,-4-6-279,-3-2 1160,0-20 0,0-2 0,2-13 0</inkml:trace>
  <inkml:trace contextRef="#ctx0" brushRef="#br0">24597 4862 8025,'-13'-14'434,"4"1"-304,-10 4 0,3-4-248,2 4 103,-6 2 1,-3 1 563,-5 6-226,-7 0-140,-1 0 1,-7 2-392,1 2 106,-1 4 19,-6 6 0,3-1-3,-6-4 0,1 3 175,-1-8 0,5 1-3,9-5 0,5 0-197,9 0 0,4-5-208,5 1 1,7-8-451,4 3 350,8-4 180,4-1 239,19-6 0,-3-9 0,11-7 0</inkml:trace>
  <inkml:trace contextRef="#ctx0" brushRef="#br0">24156 4535 8025,'-14'8'-936,"-2"6"1806,-3 0-226,4 1-339,-12 11 1,3-8 154,-9 6-288,3-1 0,-10 6 43,7-1 1,0 1-113,5-1 0,5-1 50,5-4 1,2 0-134,2-4 1,6-4 62,3 4-100,10-3 146,3 5 0,14-4-274,6 7 1,8-5-269,12 4 1,2-5-292,7 1 1,-2-5 703,-2-5 0,2 4 0,-5-5 0</inkml:trace>
  <inkml:trace contextRef="#ctx0" brushRef="#br0">20645 4763 8368,'-15'0'-1588,"7"0"2123,2-7-269,12 6-15,9-12 0,8 3 88,11-8 0,-1 0-295,9-6 0,3 1-196,7-6 0,-2 2-985,-2 4 763,-17-4 227,9 11 1,-21-6-497,0 3 315,0 10-52,-18-10 380,6 11 0,-14-6 0,-1-1 0</inkml:trace>
  <inkml:trace contextRef="#ctx0" brushRef="#br0">20886 4379 8368,'-9'0'-1230,"-1"0"1548,7 0-57,-3 6 1,12 3 84,4 10 0,7 10 60,2 9-307,6 3 1,-7 3-77,5 3 1,-5-1 33,1 6 1,-5-6-193,-5 2 1,-1-4 118,-3-2 0,-3 1-120,2 0 0,-2-7 137,-2-3 27,0-3 91,0-8 1,-6-6-11,-4-6 0,2-7-49,-1 2 0,1-5 32,-2-5 1,-1-9-87,7-10 0,-1-3 10,5-1 1,0-1-66,0 1 0,6-5-224,4-1 0,7-5-290,2 1 290,0 3-22,-5-6 1,0 5 294,1-7 0,-1 1 0,0-1 0</inkml:trace>
  <inkml:trace contextRef="#ctx0" brushRef="#br0">21128 4165 8306,'0'-7'-520,"6"0"0,1 9 567,2 3 0,-1-2 310,-3 6 0,-2 5-314,6 5 1,-5 2-1,0-2-176,-2-3-31,4 4 123,-4-6-244,4-6 242,-6-1-107,0-7 1,0-11 61,0-4 1,2-8-178,2-1 0,-2-8 168,3-1 1,-2-5-17,2 5 1,-2 0 142,6 4-7,-6 1 1,5 1 568,-3 3-404,-3 4 0,6 7 331,-4 4-155,-2 3 1,6 17-71,-3 3 0,-4 11 121,4 3 1,-2 3-240,2 6 1,-2-3 22,6 4 0,-4-7-328,5 2 54,-7-9-152,9 3 1,-5-7-176,2 4 1,2-3 86,-6-7 1,4-5-582,-4 1 592,0-7 1,-7 3-66,-2-6 1,-4 0 51,-7 0 317,1 0 0,-13-6 0,-3-2 0</inkml:trace>
  <inkml:trace contextRef="#ctx0" brushRef="#br0">21185 4293 8306,'-8'-8'-1499,"2"-4"1847,6 4 0,6-6-140,3-1 1,4 6 202,1 0 0,5-1-532,0-4 63,7 6-20,-4-5 0,0 7-174,-3-3 277,-4 2-207,0 7 1,-7 2 168,-4 3 1,-13 2-50,-5 8 1,-10 4-133,0 0-12,4 6 157,-7-3 1,11 2 182,-3-1-165,3-5 131,2 2 349,0-6-413,6-6 0,3-1 26,10-7 0,3-7-9,6-2 0,5-4 1,0-1 0,5 0-62,-5 0 0,6-1-166,-1 1 0,-4 2-312,-1 2 273,-3 4-210,-8 6 159,-2 0 1,-9 8 166,-6 6 1,-7 6-7,-13 9 1,1 6 139,-1 2 0,1 5-57,0 0 0,1-1 72,3-3 1,-1-3 100,6-7 0,0-2 451,5-7-331,6 0 53,1-18-62,7 5 1,8-18-157,6-7 0,7-8-16,7-6 1,2 1-35,4-6 1,-3 5-200,7-5 0,0 7-254,5-3 0,-2 11 47,-3 4 348,-4 3 0,-11 2 0,-3 0 0</inkml:trace>
  <inkml:trace contextRef="#ctx0" brushRef="#br0">21540 4578 8306,'15'-15'0,"-6"-3"-264,0-1 0,-4 0-361,5 4 1,-6 1 304,6 0 259,-7 0 0,3 0 61,-6-1 0,0 1 0,0 0 0</inkml:trace>
  <inkml:trace contextRef="#ctx0" brushRef="#br0">21441 4364 8306,'0'15'-339,"0"0"-43,0 4 0,0 5 457,0 9 0,1-1 500,4 6 1,-3-5-422,2 5 0,0-7-287,0 3 0,-2-9-151,3-1 0,-4-12 33,-1 2 125,0-2-24,0-5 50,0 0 1,-6-10-357,-4-7 226,4 1 47,-7-12 0,6 1 183,-8-4 0,1 3 0,0-6 0,0 5 0</inkml:trace>
  <inkml:trace contextRef="#ctx0" brushRef="#br0">21355 4592 8306,'0'-14'-1545,"-6"6"1911,5 1-82,-12 14 1,11 2 265,-2 10-370,-4 10 0,0 1-91,-6 3 1,-1 2-197,1-2 1,0 0 135,0-5 0,0 1-141,-1-1 0,-4-1-269,0-3 245,0-4 0,5-7 112,0-4 44,0 4-452,0-11-681,6-2 907,1-15 0,11 0 206,5-4 0,0 4 45,10 6 0,2 3-80,-2 6 1,6 0 270,-1 0-129,3 6-41,1-4 0,1 10 563,-1-2-256,7-4-209,1 0 1,2-6 80,0 0 0,-5 0-239,5 0 1,-6-6-191,1-3 0,-5-9 242,-4-1-58,-4 0 0,-5-1 0,-1-2 0</inkml:trace>
  <inkml:trace contextRef="#ctx0" brushRef="#br0">21682 4222 8251,'29'-28'0,"-1"-1"0,1-5-437,-1-4 218,7-3 207,-5-2 0,10 5 330,-7 0 0,-2 8-299,-7 2 1,-3 7-301,-7 12-425,-6-4 310,-2 12 396,-6 1 0,-13 14 0,-2 8 0</inkml:trace>
  <inkml:trace contextRef="#ctx0" brushRef="#br0">21810 4023 7979,'8'7'-202,"-3"2"0,-3 10 787,-2 5 1,0 7-288,0 2 1,0 5-142,0-4 1,1 3-293,4-3 128,-3-1 21,4 2 0,-5-10-665,4 3 306,-3-2 91,4-4 1,-4-2-594,2-6 300,-2-6 101,4-1 446,-6-20 0,0-3 0,0-12 0</inkml:trace>
  <inkml:trace contextRef="#ctx0" brushRef="#br0">21981 3981 8251,'8'0'0,"0"1"0,-3 4 0,-4 3 124,4 6 1,-3 7 125,-2 2 1,1 9-64,4 1 0,-4 7 9,4-3 1,1 9 2,-1 2 0,6 10-80,-1-1 1,2 8-415,3-4 1,4 1-626,0-5-181,-1-7 960,-3-7 1,-1-8-775,0-7 468,-6-6-81,5-8 23,-12-7 593,6-7 1,-20-7-1,-3 0 1</inkml:trace>
  <inkml:trace contextRef="#ctx0" brushRef="#br0">21782 4279 8251,'0'-8'-334,"6"0"-41,4 4 0,-2-4 804,1-7-117,7 1-118,0 6 0,4-3-232,-5 7-75,-1-7 164,0 9 1,-5-4-91,1 6 0,-7 6 1,2 3 0,-4 6-206,-1 4 1,-6 3 139,-3 6 1,-4-1-115,-1-3 1,0 1 163,-1-6 0,3 5-1,2-5 0,-1-5 230,6-5 25,1-6-132,4 10-16,0-11 0,1-1 42,4-6 0,3-6 16,6 2 1,0-2-82,1 1 0,-1-1-20,0 7 1,0-6-84,0 5 110,-6 1-12,-1 4 1,-3 1 87,1 4-82,0 3 26,-11 12 0,2 3 120,-5 5 1,-1 0-78,-4 1 1,0-1 148,0 1 1,1-6-175,4 1 1,-2-7 17,6 2 0,-1-4-270,1-6 87,3-3 65,-4-6 0,6-1-267,0-4 128,0-9-180,0-2 0,1-11-200,4 4 0,-3-4 191,3-2 1,-2 2 353,1 4 0,-2-4 0,3 3 0,-2 4 0,2 1 0,1 1-334,3-1 334,4 4 0,1-6 0,4 5 142,5-3-157,7 3 110,0-10 1,11 8 247,-3-5 1,2 4-48,-2-5 1,0 7 37,-10-2 0,-3 9 2,-10 5-194,-7 4 0,-2 9 21,-6 6-2,-6 6-140,-9 9 1,-2 1-314,-7 3 410,1-3-172,0 11 1,-3-6-210,2 3 0,3 1 53,2-6 1,4-1-204,0-8 0,6-1 96,-1-8 0,6 0 317,-6-10 0,1 0 0,-5-5 0</inkml:trace>
  <inkml:trace contextRef="#ctx0" brushRef="#br0">22052 4421 8251,'14'-8'-497,"1"4"0,4 2 700,0 2 0,6 5 538,-2 0 1,0 4-240,0-4-251,1 6-62,-2-10 0,3 10-954,-6-6 405,7 0-77,-11-5 0,6 0 437,-7 0 0,0-6 0,1-2 0</inkml:trace>
  <inkml:trace contextRef="#ctx0" brushRef="#br0">22393 3725 8107,'7'8'-105,"-6"6"492,4 0 1,-3 2 173,-2 8-620,0 6 1,0 1-282,0 7 0,-2-2 141,-3 2 1,2 2-68,-6-7 0,1 0-521,-2-4 393,4-1-52,6-6 446,-6-8 0,4-7 0,-4-7 0,7-2 0,4-3 0,1-4 0,4-10 0,2 2 0,-2-7 0,7 2 61,2-2 1,2-1 188,-2 6 0,-2-2 238,7 2-285,0 3-17,4-10 0,-4 11-8,-1 1-32,-12 0-145,8 12-128,-11-4 1,0 8 141,-3 2 1,-15 6-48,-4 9 1,-9 3-29,-1 6 1,-1 4 1,1-4 0,2 4 97,3-8-34,9-4-18,-9 1 1,18-7 245,-4 0-2,3-6-193,2-2 1,2-6 19,3 0 1,4-6-22,10-3 1,2-9-4,2-1 1,9-4-121,-4 4 1,4-5-464,-3 5 549,-7 0 0,-2-2 0,-6-1 0</inkml:trace>
  <inkml:trace contextRef="#ctx0" brushRef="#br0">22536 3838 8213,'7'13'-266,"5"-2"-67,-8 13 0,3 4 554,-3 5 1,-2 5 515,3-4 0,-4 5-559,-1-1 45,0-3-42,0 6 1,5-11-721,0 3 258,6-3 89,-10-2 1,12-1-432,-4-3 465,4-4 158,1-12 0,1 5 0,-1-5 0</inkml:trace>
  <inkml:trace contextRef="#ctx0" brushRef="#br0">22706 3782 8213,'14'-23'-43,"1"-3"0,5 10 244,-4-11 0,9 6-43,-6-2 28,0-4 0,-6 11-653,-4-3 363,4 3 1,-12 2-313,4 0-457,-3 0 431,-2 6-4,0 1 273,0 7 129,-7 7-71,6-6 1,-5 12 105,6-4 9,-7 4 83,6 1 0,-6-4 106,7-1 0,0 1-21,0 4 0,-1 0 76,-4 0 0,2 1-80,-7-1 1,6 2 0,-6 3 1,5-2-33,-4 7-28,6-7-48,-4 4 0,7-7 114,0 0-142,0-6 0,7-2-11,2-6 1,9-3-21,1-6 1,1-1-169,-1-9 0,-2-1 95,7 1 0,-6 0-196,1 4 1,-4 6 89,0 0 66,-8 5 0,0 0-18,-7 8 0,-2 4 124,-3 6 0,-2 5-2,-8 0 1,1 8 1,0 2 1,-7-1 147,-2 5 0,2 2-95,2-2 1,-1 0 171,1-4 1,1-2 68,9-4-224,2-2-16,7-13 0,0 0 26,0-4 1,2-4-57,3 0 0,4-3 2,10-11 0,-3 1-84,3-10 1,2 4-215,-3-5 1,1 0-340,-4-4 336,-1 6 109,0-5 1,-6 11 174,-3-3 0,3-3 0,0 0 0</inkml:trace>
  <inkml:trace contextRef="#ctx0" brushRef="#br0">22962 3824 8213,'0'14'0,"0"7"0,0 3 0,2 3-72,2 1 160,-2 0-4,11 7 0,-7-3-30,3 6 162,4 0-174,-11 4 1,9 1-128,-7-1 0,6-4 99,-5 0 0,-1-1-100,-4 1 0,0-4 135,0-5 0,0-6-22,0 1 1,-1-11 10,-4 1-17,-3-9-1,0 1 0,-4-8-104,2-2 113,4-10-1,-7-2 1,5-13 17,-6 1 1,6-1 15,3-4 0,-1-2-2,1 2 0,1 0-27,4 5 1,6 1-14,3 3 0,3-1-107,-3 6 125,4 0-135,-5 5 1,6 1-205,0 4 0,0-4 10,0 4 0,-4-3-264,-1 3 0,-1-4 555,2 4 0,2-4 0,-4-1 0</inkml:trace>
  <inkml:trace contextRef="#ctx0" brushRef="#br0">23261 3412 8205,'6'-8'-467,"-4"2"234,4 6 333,-6 0 1,0 6 470,0 4 1,-5 7-217,0 2 0,-7 6-117,-2-1 0,-1 7-57,-4 3 1,4-1 10,0-5 1,1 1-75,0-1 0,0 0-170,-1 1 1,6 4-757,0 0 465,-1 0-49,2-10 1,2-3-1089,6-6 1061,0 1 1,0-9 418,0-6 0,0-13 0,0-9 0</inkml:trace>
  <inkml:trace contextRef="#ctx0" brushRef="#br0">23346 3639 8205,'21'-14'55,"-7"5"172,0-1 100,0 7 0,-12-2 135,2 10 1,-4 5-207,-4 9 0,-6 3-56,-9 6 1,-3 2-340,-6 3 193,-1 4-253,7-1 1,-5 5-170,4-3 1,2-3 200,2-2 0,5-10-457,4-4-214,-2-3 93,10-8 0,-4-3 452,6-10 1,0-3 292,0-6 0,6 0 0,4 0 0,2-1 8,3 7 0,-1 2-22,0 6 0,0 0 94,0 0 0,1 6 175,-1 4 0,0 9 157,0 5 1,-1 2 261,-4 3 0,2-4-358,-6 4 0,5-9-101,-6 9 1,6-6-658,-5 1 234,6 3-62,-10-11 6,12 4 0,-10-12-355,7-3 619,-7-4 0,9-7 0,-4-2 0</inkml:trace>
  <inkml:trace contextRef="#ctx0" brushRef="#br0">23460 3668 8194,'22'-22'-82,"-3"3"0,1 1-123,-1-1 0,7 2 710,-3-7-164,4 1-185,-5 1 0,5-4-173,-3 7 0,-4 0-206,-1 5-579,-3 6 802,-2 2 0,-6 6 0,-1 0 0</inkml:trace>
  <inkml:trace contextRef="#ctx0" brushRef="#br0">23687 3782 8194,'14'0'-578,"1"-7"475,-1-1 1,2-7 385,3-4-6,-4 3-310,12-11 0,-9 6-136,5-2 0,-1-3 47,2 7 0,-8 1-229,-7 3 1,-5 1 152,0 0 198,-2 6 0,-8-5 0,-2 5 0</inkml:trace>
  <inkml:trace contextRef="#ctx0" brushRef="#br0">23687 3611 8194,'0'19'-72,"0"0"0,2 6-85,3-1 0,1-2 298,3 2 1,4-1 253,-4 6 1,4 2-387,1-2-36,1 2-202,-8-8 1,4 0-249,-6 1 1,5-7 168,-6 2 308,1 3 0,-11 0 0,-2 7 0</inkml:trace>
  <inkml:trace contextRef="#ctx0" brushRef="#br0">23630 3810 8194,'0'19'0,"0"0"0,0 8 238,0 1-84,0 1 154,0 12 1,0-10 336,0 7 0,0-6-172,0 1 0,0-5-23,0-4 1,7-3-141,2-7 0,4-6-41,1-4 0,7-2-29,2-2 5,4-6-46,2-8 1,5-9-489,4-5 191,10 0-517,-4-7 1,10-2-462,-7-5 1,0-1 1075,-4 1 0,0-1 0,-1 0 0</inkml:trace>
  <inkml:trace contextRef="#ctx0" brushRef="#br0">25351 9482 8092,'-7'-14'-141,"1"0"-20,-3 0 1,2-1 252,7 1 1,0 0 226,0 0 0,7-7-345,2-2 0,5-6 65,5-4 1,-3 1-160,3-5 0,2 5 129,-3-1 0,1 3-8,-4 1 1,-1 6 85,0-1 0,0 11 85,1-1 0,3 9-52,1 1 0,0 2-79,-4 2 1,-1 2-26,0 2 0,0 4 55,0 6 0,1-4-9,-1-1 1,5 1 42,0 4 0,1-1 5,-1-4 0,-1 2-37,5-6 0,1 4-6,5-4 0,-1 0-117,0-5 1,2 0 115,4 0 0,-9-2-222,3-2 1,-2-4 40,2-6 0,-4-2-103,-1-3 0,-4 1 103,5-5 1,-5-1-96,5-4 0,-7 4 147,2 0 1,-5 2-13,-4-2 1,1-1 127,-6 6 0,-1-5-125,-4 5 1,0 1 155,0 3 1,0 6-32,0-1 1,0 1 79,0-5 0,-4 4-113,-1 1 1,0-1 9,5-4 1,2 0-19,2 0 0,0-1 2,5 1 1,0 5-60,6-1 0,-6 2 56,1-1 0,-6-2-24,6 6 0,-5 0 33,4 5 0,-6 2-1,2 3 0,-2-2 2,2 6 0,-4 1 4,4 4 1,-2 0 27,2 0 1,-3 2 11,2 3 1,3-3 92,-3 3 1,3 1-79,-2-1 0,1 5 110,3-5 0,2 5-84,-6-5 1,6 4-39,-1-4 0,7 5-8,2-5 1,0-2-8,-5-7 0,7 1-10,2-6 0,0 4-113,0-4 1,1 0 16,4-5 1,2 0 79,4 0 0,3 0-77,11 0 1,-2-7 57,6-2 1,-5-4 1,5-1 0,-7 1-1,-3 4 0,-5-4 2,-9 4 0,-1-4-11,-3-1 1,1 1-4,-6 4 1,-5 2-52,-5 7 0,-4 0 64,5 0-28,-7 0 0,3 7 40,-6 2 0,0 10-2,0 5 1,0 3-81,0 1 1,0 1-100,0-1 0,6 0 135,4 1 24,3-1 0,13 1 0,4-1 0</inkml:trace>
  <inkml:trace contextRef="#ctx0" brushRef="#br0">26019 7478 8231,'-5'16'106,"0"3"1,1 9 70,4 10 1,-5-2-144,0 2 1,-1 5 103,1 4 1,2 1-270,-6-6 1,5-5 36,0-4 0,2-5-563,2-4 356,0-4 0,6-13-3,4-7 304,-4-7 0,7-26 0,-5-5 0</inkml:trace>
  <inkml:trace contextRef="#ctx0" brushRef="#br0">26118 7393 8231,'8'6'0,"5"3"17,-4 10 1,4 2 112,1 3 1,-4 2 23,-1-2 0,-6 8-196,2 1 0,-3 0-41,-2-5 0,-7-1-325,-2-3 0,-4 3 100,-1-3 1,-5-4 163,0-1 0,-5-3-168,6-2 1,-3-4 109,2-1 0,3-6 202,-3 2 0,8-4-8,2-1 8,6 0 42,-4 0 0,14-4-20,2-1 0,10-6 158,5 1 1,3-2-71,1-2 0,5-5-60,0 0 1,12 0 20,-3 5 1,2-1-4,-6 1 0,-3 6 74,-6 3 0,-7 4 142,-3 1 1,-5 8-123,-5 6 0,-4 7 76,-10 7 0,-4 7 6,-10 3 1,-5 4-71,-9 6 0,3-3-302,-3 8 1,3-8-114,1 3 0,7-10-125,3-5 0,4-9-205,0-5 165,1-10 1,1-4-9,4-10 414,3-9 0,-1-8 0,-1-7 0</inkml:trace>
  <inkml:trace contextRef="#ctx0" brushRef="#br0">26161 7734 8231,'0'14'-53,"0"0"1,0 7 159,0 2 1,-1 4 9,-4 2 0,2-6-70,-7 1 1,5-2-169,-4 2 1,6-4 30,-2-5-278,3-1-476,2-6 844,0-8 0,7-14 0,1-9 0</inkml:trace>
  <inkml:trace contextRef="#ctx0" brushRef="#br0">26545 7378 8440,'14'0'-535,"0"0"1,1 0 513,-1 0 1,0 0 113,0 0 0,0-1 229,1-4 1,4 2-350,0-7 0,1 1-197,-1-5 0,2-1 80,2 1 0,-1 0 171,-3 0 0,-3 6 0,3 3 0,-8 4-25,-1 1-15,-7 0 0,2 0-5,-10 0 0,-5 11 41,-9 3 1,2 3-4,-7-3 1,2 5-7,-1 0 0,-4 7 33,3-3 0,3-2-39,3-2 1,2-3 332,1-2-296,8 0-10,0-6 0,9-2-6,3-6 0,2-1 5,8-4 0,4-3-33,0-6 0,6 0-19,-1-1 1,4 0-197,5-4 0,-3 3 68,3-3 1,-9 3-395,-5 2 540,-3 0 0,-8-1 0,-2 1 0</inkml:trace>
  <inkml:trace contextRef="#ctx0" brushRef="#br0">26744 7265 8345,'6'22'-426,"-4"6"-53,3 1 0,1 4 938,-1 5 1,-1 3-79,-4-3 1,-4 1-340,-1-1 1,-1 2-18,1-7 0,2 0-293,-7-5 0,6 1 6,-6-1-366,7-6 296,-10-1 0,10-13-21,-6-4 3,5-2 350,-8-8 0,4-2 0,-6-6 0</inkml:trace>
  <inkml:trace contextRef="#ctx0" brushRef="#br0">26659 7705 8311,'0'-9'-2095,"0"-1"2237,6 7 1,0-5 441,4 4 0,2 2-250,-2-3 1,4 2-229,5-2 1,-2 2-265,7-6 1,-2 4 146,2-5 0,1 7-270,-6-1 118,0-4-88,-11 6 1,-3-4 172,-10 6 1,-4 6-128,-10 4 0,-3 7 144,-7 2 0,1 6-13,-1-1 0,1 1 112,-1-1 1,1 3-31,-1-4 1,3 3 127,2-3 0,3 3-3,7-7 369,6 0-367,2-5 0,12-6-78,4-4 1,9-4 4,4-4 0,3 1 23,-3-7 1,6-1-144,-1-8 1,1 3 29,4-3 1,-3 5-70,-2 5 1,-1-4 96,-3 3-24,-4 4 115,-5 0-43,-7 6 0,-10 8 234,-12 6 0,-2 2-18,-8 7 1,1 1 1,-6 5 1,2-1-219,4 0 1,-3 1-3,7-1 1,-4-1-129,4-3 1,-2 1-277,2-6 1,3-2-97,-3-7 0,8 1 70,2-6 384,6-1 0,-10-4 0,5 0 0</inkml:trace>
  <inkml:trace contextRef="#ctx0" brushRef="#br0">26758 8004 8248,'21'8'-88,"2"-4"1,4 3 221,2-2 0,4-1-25,0-4 1,5 0-25,-5 0 1,5 0-157,-5 0 0,-1 0-578,-8 0 649,-4 0 0,1 0 0,1 0 0</inkml:trace>
  <inkml:trace contextRef="#ctx0" brushRef="#br0">27227 7208 8261,'0'9'-32,"0"1"1,0-1 167,0 5 0,2 2 179,3 3 0,-4-2-178,4 7 1,-5-5-163,-5 5 0,4-5 131,-4 4 0,-3-7-132,-1-1 12,2-1-468,-5-6 42,10 0 1,-4-8 186,6-10 0,0-4-241,0-5 0,6-2 244,4-2 0,1-3 250,-2 7 0,4 0 0,-4 5 0,4 0 0,1 0 0,-4 4-77,-1 1-33,1 6 1,-1-4 659,0 7 0,-5 7-202,0 2 1,-2 4 147,-2 1 0,0 0-246,0 0 0,-6 2-228,-4 3 1,2-3 234,-1 3-378,6-3-233,-10-8-196,11-2 1,-2-8-160,8-2 0,0-9 709,5-6 0,1-13 0,4 2 0</inkml:trace>
  <inkml:trace contextRef="#ctx0" brushRef="#br0">27412 7194 8261,'14'0'0,"1"0"-9,-1 0 0,-5 1 414,1 4-282,-7 3 1,3 6 80,-6 0 1,0 2-180,0 3 0,-1-3-136,-4 3 1,-3-2-191,-6 2 1,-2-3 95,-3 3 1,2 3-126,-7 2 1,7 1-24,-2-1 1,-2 1 103,2-6 1,-4 4 202,4-4 1,0 0-17,4-4 1,3-1 117,2 0 1,-1-5 121,7 1 518,-1-7-433,11 3 1,8-12-1,10-3 0,-2-4-263,2-1 1,0-5 82,4 0 0,7-2-240,3 2 1,-2 4 21,2-4 0,-7 8 105,3 1 0,-6 2 22,-4-1 1,-4 2 18,-5 7 37,-8 0 0,-2 7 206,-10 2 1,-4 9-85,-10 1 1,-5 6 105,-9-2 0,2 4-32,-7 2 0,4 4-137,-3 0 1,5 0-91,-1-4 0,3 1-45,1 3 0,-4-3-250,0 3 0,0-4-66,4-6 1,2-2-857,4-7 1200,2-6 0,7-2 0,0-6 0</inkml:trace>
  <inkml:trace contextRef="#ctx0" brushRef="#br0">27455 7720 8260,'28'0'0,"6"0"0,-1 0 0,-2 0-113,-7 0 1,1 0-204,-6 0-268,0 0 519,-5 6 65,-6 2 0,-1 6 0,-7 0 0</inkml:trace>
  <inkml:trace contextRef="#ctx0" brushRef="#br0">27782 7421 8242,'8'14'-299,"-3"0"0,-4 1 364,-1-1 1,0 6 246,0 4 0,0-3-286,0-2 0,0 1 71,0-1 0,0 2-1109,0-2 1012,-6-4 0,-2 12 0,-6-5 0</inkml:trace>
  <inkml:trace contextRef="#ctx0" brushRef="#br0">27299 7890 8252,'-2'14'-87,"-3"1"1,4-1-74,-4 0 1,-3 2 283,-2 3 1,3 3 208,-3 6 0,2-6-421,-1-3 54,-4 3 0,10-10 56,-7 2 64,7-3-24,-3-3-179,6-2 1,0-14-223,0-6 0,5-2 116,-1-8 1,9 2-67,1-1 0,-4 0 227,4 5 0,-3 2 191,3-3 1,1 8-134,-1 1 1,0 7 168,0-2 0,-4 4-12,-1 1 1,-4 6 328,4 4 1,-6 2 59,2 2 0,-3 2-184,-2 3 0,-2-1-391,-3 5 1,-2-4-43,-8 5 1,6-7-273,-1 2 0,1-3 130,-5-2 1,4-6-100,1-3 1,4-4-110,-4-1 0,5-1 425,0-4 0,-4-3 0,0-6 0</inkml:trace>
  <inkml:trace contextRef="#ctx0" brushRef="#br0">27426 7876 8233,'19'5'0,"0"-1"0,0 6 224,-4-5 0,-8 10 26,-2 0 0,-3 2-129,-2-3 0,0 5 88,0 0 1,0 2-31,0-2 0,-7-4-58,-2 4 0,3-8-245,1-1 46,-3-7-163,6 3 0,-4-7-402,6-4 0,2-8 309,2-6 1,4-4-7,7 4 1,-1 0 51,0 5 1,5-1 63,0 1 1,1 2 234,-1 2 1,-1-1 22,5 6 1,0 1 47,0 4 0,-1 0 228,-3 0 0,-3 0 814,3 0-428,-3 0-181,-8 6 0,-2 2-202,-6 6 0,-3 2-119,-7 3 1,-1-2-135,-12 7 1,-1-5-286,-4 4 0,-6 0-129,1 0 0,6-2-1000,8-7 1354,4-6 0,0 5 0,1-6 0</inkml:trace>
  <inkml:trace contextRef="#ctx0" brushRef="#br0">28479 8046 8125,'14'-7'2979,"-2"2"-2867,-2 10 0,-4 2-443,-6 8 0,0 4 331,0 0 0,-6 6 0,-2-3 0</inkml:trace>
  <inkml:trace contextRef="#ctx0" brushRef="#br0">27654 11814 8347,'14'-13'0,"0"4"0,7-2 12,3 6 0,9 0 89,5 5 1,3 2-38,1 3 0,1-2-127,0 6 1,10-6-957,4 2-545,3-3 1564,-3-2 0,0 0 0,0 0 0</inkml:trace>
  <inkml:trace contextRef="#ctx0" brushRef="#br0">28351 11586 8358,'15'0'101,"4"0"0,3 0 115,7 0 1,-1 0-125,1 0 0,-1 0 111,1 0 1,4 0 16,0 0 0,-1 5-21,-9 0 1,-4 7-29,-9 3 0,-9 12-127,-15 10 0,-10 11-213,-18 4 0,15-21 0,-2 1 169,0 3 0,-3 1 0,-10 6 0,-3 0 0,-2 5 0,-1-1 0</inkml:trace>
  <inkml:trace contextRef="#ctx0" brushRef="#br0">4138 1564 8063,'-37'-21'29,"1"1"1,-2 1 0,0 0 0,0-1 0,-1 2 106,-1 3 1,-1 1 0,-35-11-361,10 11 1,-3 1 807,2 4 1,-5 3-333,-9 6 0,39 2 0,-1 2-94,-5 0 0,1 1 0,1 4 1,2 1-35,3 1 1,1 2 0,-4 2 0,0 2 3,1-1 1,1 1 0,-3 2 0,0 1-8,-1-1 1,1 0 0,3-1 0,-1 1-34,0-1 0,1 1 0,2-1 0,1 1 49,-32 19 1,36-17 0,0 0-17,-31 22 1,29-21 0,0 0-113,1 3 0,1 2 0,-1 2 0,2 1 55,0 2 1,2 2-1,2 1 1,1 1-99,1 2 1,-1 0-1,1 1 1,1 1-175,3 2 1,1 1-1,-2 3 1,1 0 243,0 1 0,0 1 0,2 1 0,0 1 168,-2 2 0,1 0-111,3 2 1,2 0 0,1 4 0,2 1-18,5 2 0,1 1 0,2-1 0,2 1 60,3 4 0,4 1 0,1 2 1,2 1-413,1-2 1,2 1-1,3 5 1,3-1 322,2-4 0,1 0 0,3-1 0,0-1-86,-2-4 0,2-2 0,2-3 1,3-1-200,0-2 1,2-1-1,4-6 1,3-1 232,2-1 1,4-2-1,4-6 1,3-4 50,6-3 0,3-5 0,3-3 1,1-3 71,0-4 1,3-4 0,11 0 0,4-3-203,-24-5 1,2-1-1,0-1 1,-1-1 0,0-1-1,0-1 232,3-1 1,1 0-1,0-3 1,2-2 0,1-2-1,1 0-262,4-2 0,1 1 0,1-3 0,2 0 0,0-2 0,0-1 157,-2 1 0,-1 0 0,-1-2 0,0-2 0,-1-1 1,0 0-152,1 2 0,-1-1 0,0 0 0,0-2 0,0 1 0,0-1 55,-1 1 0,0-1 1,-1 0-1,-1 1 1,0-1-1,-1-1 26,-4 1 0,-1-1 0,-1-1 0,-2-1 0,-1-1 0,-1 0 25,-2 1 1,-1 1 0,-1-2 0,20-14 0,-3-4 260,-10 1 0,-1-1 0,-1-1 1,0-2 123,-2-1 0,-3-1 1,-6 2-1,-2-1-156,0 2 0,-4 0 0,-7-1 1,-3-3-122,-1-2 1,-2-2 0,-4 2 0,-2-1 22,-4-2 0,-2-1 0,-1-2 0,-1-1-151,-4-3 0,-1-1 0,0-7 1,-3-1 46,-3-3 1,-1-1-1,-1-5 1,-1-2-347,-1 23 1,0 0 0,-1-1 0,-2 2 0,0 0 0,-2-1 59,0-3 1,-2-1 0,-1 0 0,-1-3 0,-2 0 0,-1 1-51,-1 2 1,-2 0-1,-1 1 1,0-1 0,-2 1-1,-1 1 187,-2 2 0,-2 1 1,0 1-1,0 2 1,-1 1-1,0 1 103,2 3 1,0 2-1,-1 0 1,-17-19-1,-3 4 155,6 10 1,-4 5-1,-8 6 1,-5 6-153,-3 8 1,-2 7-1,-2 5 1,-2 4-12,-3 4 0,-3 5 1,20 5-1,0 3 0,-2 2 7,-4 2 0,-1 0 0,0 3 0,-4 4 0,0 1 0,0 3-225,0 2 0,-1 3 1,1 1-1,4-1 0,1 2 1,0 1 44,-5 5 1,-1 1 0,1 1 0,-2 0 0,0 2 0,1 1-155,2 3 0,0 1 0,1 0 1,0 1-1,1 0 0,2 1-17,7-3 1,2 1 0,2 0 0,1-2 0,1 1 0,1 0 35,3-1 0,1 0 0,2 0 337,-11 16 0,4 0 0,6-5 0,2 1 0,4 1 0,0 0 0</inkml:trace>
  <inkml:trace contextRef="#ctx0" brushRef="#br0">6057 2658 9072,'7'29'479,"2"-1"1,12-1-299,7-3 1,8-4 292,12-5-289,2-1 0,13-6-1399,4-4 659,-4-2 503,6-15 1,-10 2-1486,3-12 1068,2-7 0,-7 1 469,0 1 0,-6-1 0,-9 7 0</inkml:trace>
  <inkml:trace contextRef="#ctx0" brushRef="#br0">6853 2403 8201,'15'0'0,"-1"-2"-1,0-3 0,7 4-153,2-4 1,4-1 1199,2 1 1,-1 0-415,0 5 1,-1 0-183,-3 0 1,1 2-288,-6 2 0,-1 6-174,-9 9 1,-3 3 89,-6 6 1,-3 9-127,-6 5 0,-9 9-681,-15 11 1,-3 2 429,15-28 1,-1-1 0,1 0 0,0 0 297,-22 31 0,16-33 0,-1-3 0,-2-1 0,1-1 0</inkml:trace>
  <inkml:trace contextRef="#ctx0" brushRef="#br0">5815 4464 8102,'0'8'0,"-6"4"0,5 7 407,-4 10 0,10 9-1035,2 4 695,8 9 1,1 6 287,2 0-355,-2 12-1851,5 4 1999,-17-31 0,0 1 89,8 36-255,-10-1 0,9-6 78,-6-5 0,-1-3-27,-4-16 1,0-7-47,0-8 0,0-9-124,0-5-121,0-10 1,0-4 878,0-10 1,-1-9-1112,-4-10 1,-1-17 165,-4-11 1,-2-13 77,7 26 1,0-2 0,1-4 0,0-2 143,-1-5 0,1 0 0,2 0 0,1 0 102,-2 1 0,1 2 0,1 5 0,0 1-55,1-37 1,7 15-19,2 13 0,2 11 537,-1 17 1,2 10-216,-2 9 0,-4 18 233,-1 10 0,-2 15-135,2 10 1,-4 5-7,4-1 1,-5 8-47,-5 2 0,2 6-311,-6-2 0,1-7-71,-2-2 1,2-12-83,4-2 1,2-8 558,-3-11-524,4-4 0,2-12-129,4-3 1,3-4 61,6-1 1,2-1 81,3-4 1,-2 2 18,7-7 0,4 7 110,6-2 1,0 4-54,0 1 0,2 0 22,7 0 1,-5 0 49,-1 0 1,-7 0-66,-1 0 0,-2-2 83,-8-2 0,-2-1-74,-7-9 1,1 1-50,-7-11 1,1 5 44,-5-4 1,0-1-234,0-5 1,-6 1 121,-4 0 0,-2-1 61,-3 1 0,1 4 132,0 0 0,0 7-81,0-2 0,-1 10 176,1 4 1,0 3-125,0 2 0,4 2 322,1 3 0,6 4-16,-2 10 1,-1 3 90,1 7 1,0 5-42,5 4 1,0 2-66,0-2 1,8 1-330,6-6 1,2-1 72,8-8 1,1-4-243,8-6 1,-1-6 91,6-3 0,-5-11-747,5-9 0,-7-7 840,2-11 0,-3-10 0,-1-7 0</inkml:trace>
  <inkml:trace contextRef="#ctx0" brushRef="#br0">6697 4620 8102,'0'-14'0,"-2"1"105,-2 4 1,1 3 110,-7 6 0,5 1 480,-4 4-360,-1 9 1,1 8-258,-1 7 0,2-1 65,-1 1 0,-4 4-226,4 0 1,3 0 86,1-4 1,3-6-141,2 1 1,5-7 94,0 2 0,7-4-204,3-6 0,0-3-12,9-6 1,-5 0 19,5 0 1,-1 0 203,6 0 1,-5 0-44,-1 0 0,-5 2 135,1 3 1,-8 1-122,-2 3 0,-6 9 289,2-4 1,-10 8-63,-4-3 1,-5 6 12,-5-1 1,1-2-220,-5 2 0,5-7-136,-1 2 0,2-3-375,-2-2 386,3-6 1,-4-2-954,5-6 1118,7 0 0,-4-12 0,4-4 0</inkml:trace>
  <inkml:trace contextRef="#ctx0" brushRef="#br0">6725 4919 8102,'21'-16'0,"3"-3"0,9 2 274,5-7 0,1 0-37,-1-4 0,3-5 14,-3 0 1,-3-1-243,-2 6 0,-4 1-410,-6 3 1,-2 1 137,-7 9 1,0-2-418,0 11 680,-6 0 0,-1-1 0,-7-2 0</inkml:trace>
  <inkml:trace contextRef="#ctx0" brushRef="#br0">7024 4549 7449,'-8'0'619,"-3"7"187,6 2-593,1 4 0,4 9 143,0 6 1,4 2-138,1 8 0,5-2 0,-6 2 0,7 2-135,-1-7 0,4 0-511,5-4 0,-3-7-184,3-3 0,1-5 386,-1-5 1,0-2-124,-5-7 1,4-7-53,-4-2 1,3-10 399,-7-5 0,2-9 0,3-3 0</inkml:trace>
  <inkml:trace contextRef="#ctx0" brushRef="#br0">7294 4450 8117,'8'6'-294,"-3"4"0,1 8 1330,-1 6-582,0 3 1,-4 3 12,4 3 0,-4 2-181,4 3 0,2 1-141,-3-5 0,6-3 123,-6-7 1,6-4-476,-5-5 0,4-6 198,-4 1-520,6-7 0,-5-3 104,4-10 0,-4-4-184,-6-5 1,5-3 137,0-7 0,-1-1 60,-4-3 1,-1-3 272,-4-7 0,3 1-23,-2-1 0,2 5 383,2 0 1,0 8-155,0 2 1,2 1 505,2 8 1,4 2-137,7 7 0,0 4 286,4 6 0,-3 6-183,3 4 1,-3 10-79,-2 9 0,-4 5-370,-1 9 1,-6 0 40,2-1 1,1-1-448,-1-3 0,6 2 254,-1-7 1,1-2-964,-2-7 1,4-3 122,-4-7 899,10-6 0,-3 4 0,4-4 0</inkml:trace>
  <inkml:trace contextRef="#ctx0" brushRef="#br0">7806 4592 8117,'8'-14'0,"5"-1"126,-4 1 1,0 0 385,6 0 1,-7-5-144,11 0 0,-7-6-209,7 1 0,-8-1-87,-1 1 0,-6-1-21,6 6 1,-7-5-193,2 5 0,-4 0 97,-1 5 1,-1 0-255,-4-1 0,-3 6 167,-6 0 1,-2 5-84,-3 0 1,3 8-1,-3 6 0,-1 9 288,1 5 1,0 10 230,5 9 1,4 6-73,1 8 0,6-5 215,-2 0 1,3-6-273,2 1 0,2-9-111,3-5 1,3-9-296,6-5 179,0-10 1,5-2-608,0-7 0,5-8 356,-5-6 0,4-2-1160,-4-8 1461,6 0 0,-9-4 0,5 0 0</inkml:trace>
  <inkml:trace contextRef="#ctx0" brushRef="#br0">8005 4421 8117,'16'-1'21,"3"-4"0,-2-3-16,7-6 1,1-7 371,8-2 0,-3-6-142,3-4 0,4 1-279,1-5 0,-4-1-260,0-5 0,-6 7 121,-4 2 0,-4 4-279,-5 2 1,-6 1 195,1 3 0,-7 4-419,1 6 685,-2 6 0,-15-5 0,-2 5 0</inkml:trace>
  <inkml:trace contextRef="#ctx0" brushRef="#br0">8204 3924 7711,'0'-14'972,"0"6"0,2-3-505,2 6 0,0 2-207,5 7 0,-6 9-22,2 6 1,-2 11 223,2-2 1,-4 12-160,4 3 1,3 6 95,2 7 0,2 6-274,2 0 1,7 10 430,3-1 1,-2 0-342,1-9 1,3-8-430,7-16 1,0-11-807,10-13 1,-1-6 636,15-8 1,-3-15-2405,8-8 2787,-4-10 0,-1-9 0,0 1 0,0-1 0,-1-4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8000"/>
    </inkml:brush>
    <inkml:brush xml:id="br3">
      <inkml:brushProperty name="width" value="0.05292" units="cm"/>
      <inkml:brushProperty name="height" value="0.05292" units="cm"/>
      <inkml:brushProperty name="color" value="#57D200"/>
    </inkml:brush>
    <inkml:brush xml:id="br4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10991 7208 13699,'0'-10'-663,"0"1"1,1 4 714,4-4 0,-2 5 0,5-2 261,-2 0 0,6 4-75,-3-3 1,-1 4-184,1 1 1,1 0 59,4 0 0,0 5-125,0-1 0,1 1 46,-1-5 1,-3 5 8,3 0 1,-3-1-76,8-4 1,-3 0-53,-2 0 0,7 0-123,2 0 1,0 0 188,0 0 1,1 0-83,4 0 1,-4 0 118,0 0 1,-5 0-207,4 0 0,-4 0 144,5 0 1,-7 2-154,2 3 0,4-4 206,0 4 0,10-3 189,5-2 1,10 0-51,4 0 0,3-2-105,2-3 1,0 2-83,0-6 0,-5 4 105,0-5 0,0 2-404,5-1 0,5-4 222,-1 4 1,2 3-82,-1 1 1,-3 2 98,2-2 0,-9 3-27,-4-2 0,-3 2 40,3 2 1,2 0 11,7 0 0,5 0 69,-1 0 0,1 0-42,-5 0 0,0 0 39,0 0 1,-5 0 30,0 0 1,2 0-60,7 0 1,4-2 21,6-2 0,0 1-11,0-7 1,-1 2 12,-4-1 1,-1-4 0,-3 4 1,2 1-4,7-2 1,2 5 2,3-4 1,-10 6-2,1-2 0,-7 3 6,-3 2 1,-1 0 0,1 0 0,6 0 1,4 0 0,-2 0-5,1 0 0,-3 0-13,-1 0 1,-1 2 1,-9 3 0,1-4 17,3 4 0,3-3-5,7-2 1,4 4 4,-4 1 1,-7 0 32,-3-5 0,-3 5 7,-1-1 1,-2 3-15,-2-3 1,-3 0 6,8 5 0,-1-1 6,5 1 1,-1 3-18,1-8 1,-1 6-43,-4-6 1,-2 6 41,-2-5 1,2 4-52,7-4 0,5 0 43,-1-5 1,10 0-44,-4 0 1,-1 0 57,-9 0 1,0 0 2,0 0 0,0 0 52,0 0 0,6-2 190,3-3 0,-1 4-65,1-4 1,-3 3-134,-1 2 0,1 0-115,-6 0 1,3-1 130,11-4 0,2 4-97,-33-2 0,0 1 1,2-1-1,-1-1-10,34 0 1,-4-6-177,-4 6 0,-2-6 64,1 5 0,3-1-74,-2 1 0,1 2 177,-2-6 0,0 4-36,-9-5 1,2 6 97,-12-6 1,2 5-77,-2-4 1,4-1 68,-23 3-16</inkml:trace>
  <inkml:trace contextRef="#ctx0" brushRef="#br0">18938 6205 10872,'-20'0'-6,"-51"-5"-20,-3-1 14,-2 1 0,36 2 1,-1 0 13,-6 0 0,-1 1 0,4 1 0,0-1 55,-1-3 1,0 0 0,4 3-1,0-1 2,1-1 1,-1-1 0,-2 3-1,-1 1-55,-3-1 0,0-1 1,-2 0-1,0 0 13,-1 1 0,0-1 0,3-2 1,1 1 0,1 1 0,0 1 0,-4-1 1,0 1-259,-1 2 0,0 0 0,-2-2 0,0-1 246,-1 1 1,2 0 0,5-3 0,2 0-8,-1 3 1,0-1-1,0-2 1,0-1-3,-2 1 0,-1 1 0,-1 0 1,0 0-8,-1-1 1,0 0 0,4 1-1,1-1-119,2-2 1,0 0-1,1 0 1,-1 0 130,3-1 1,0 1 0,-4 0-1,-1 0 33,0 0 0,0 0 0,-1 0 0,0 0-28,1 0 0,0-1 0,4 1 0,0 0 14,-1 0 1,-1 0-1,2-2 1,0 1-21,-2 0 1,1 1 0,-4-2-1,0 1-1,-2 3 0,1 1 0,2-2 0,0 1-32,2 0 0,1 0 1,-1-1-1,0-1-5,3 2 1,0 1 0,-7 0 0,-1 0-13,-1-1 1,-1 1-1,-1 1 1,0 1 38,4-3 0,0 0 0,1 3 0,0 0-40,3-3 1,1 0 0,-2 3 0,1-1 44,-2-1 1,0-1 0,-1 1-1,-1 0-1,-3 0 0,0-1 1,5-1-1,2 0 13,0 4 0,0 0 0,2-3 0,-1 0 59,-3 3 1,0 0-1,-2-3 1,0 0-50,-2 3 0,-1-1 0,4-1 0,0-1 61,3 2 0,1 1 1,-2-1-1,1 1-38,0 2 1,1 0 0,-2 0 0,-1 0-16,-4 0 1,-1 0 0,3 0 0,0 0-15,0 0 1,0 0 0,0 3 0,1 1-14,3 0 0,0 1 0,0-1 0,-1 0-4,-3 1 1,0 0-1,0-2 1,0 1-4,0 1 1,0 0 0,1 1 0,1 1-10,5-3 0,0 1 0,-2 1 0,0-1-4,2 0 1,0 0 0,-2 1-1,0 0 19,-1-1 1,1 0-1,-3 1 1,1 0-38,1 1 1,1 1 0,1-1 0,1 0 20,-26 7 1,-4 0 24,4 0 0,-3 2-13,-3 3 0,1-3 16,0 3 1,13-2 12,6 2 1,1-3-17,4 3 1,1 3-30,8 2 1,-3 3 2,3 1 0,-3 0-119,-2 1 0,1 6 118,-1 3 0,7 1-6,2-1 1,4 6 49,2-6 0,6 6 104,3-6 0,8 2 169,1-2 0,7 3-237,-1-3 1,10-2 425,8 2 1,15 0-449,13 4 0,15 1-292,-22-21 0,1-1 0,2-2 1,2 0 95,2 0 0,1 0 0,2-1 0,1 1-809,1 2 1,1 1 967,10 3 0,1-1 0,0 0 0,1-1 0,8 2 0,1-2 0,0-3 0</inkml:trace>
  <inkml:trace contextRef="#ctx0" brushRef="#br0">12086 11274 8496,'-7'-21'0,"-1"5"16,-6-3 0,-2 4 66,-3 0 1,2 6 81,-7-1 0,1 6-165,-6-6 1,-6 5 97,-3-4 0,2 1-153,-2-1 1,2-9-164,-2 4 0,-2-3 150,7 2 0,-5 1-52,5 0 1,-8 4 48,-2 1 0,-7 6-55,-12-2 1,-17 10-145,32-1 0,0 1 0,-2 2 1,1 1 259,-1 1 1,-1 0 0,-1 2 0,1 1 7,0 2 1,0 0-1,-7 0 1,-3 0 1,-4 1 1,0-1 0,4 1 0,0 0 21,3 1 0,0 1 0,0-1 0,-1 0-22,-1 3 0,0 0 0,-5-3 0,1 1-207,4 2 0,0 0 0,0-3 0,1 1 245,5 1 1,2 2 0,-5-1 0,1 1 61,-2 4 1,0 0 0,0-2-1,0 1-65,7 3 0,1 1 1,0-1-1,2 1 17,3 4 1,2 0-1,0-4 1,-1 0-189,0 1 1,1 0 0,2 1-1,2-1 169,2 0 1,1 1 0,3 2 0,1 0-136,-21 26 0,11 4-93,12 6 1,9 2 0,10-3 1,4-2-3,6-3 0,3-2 131,7-2 1,7 4 61,16 1 0,7 1-2,-16-31 0,4-2 1,2-4-1,3 0 29,4 0 1,2 0 0,3-3 0,1-2 134,-3-1 0,1-2 1,5 0-1,2-3-11,-1-2 1,1-2-1,7-1 1,1-1-75,5-4 0,1-1 1,3 0-1,1-1-106,0-2 1,1-2-1,10-5 1,2-3 80,-25 2 0,0 0 0,-1-2 0,25-7 1,-1-2-8,-1-2 0,0-2 0,-25 6 0,1-1 0,0 1-12,3-1 1,1 0-1,-1-1 1,18-9 0,-3-2-50,-3 1 0,-1 0 1,-4 0-1,-1 2-28,-3 2 1,-2 0 0,-1-1 0,-3 0-5,-6 6 0,-2 0 1,-2-2-1,-3-1 139,23-11 1,-13-5-64,-16 5 0,-11-6 146,-8 1 1,-8-5 214,-10-4 1,-6 4-325,-9 0 1,-8-4-86,-6 4 0,-13-2 703,-1 2 1,-7 0-785,-3 1 0,2-1-276,3 0 1,5 5-258,9 0 1,9 2 828,10-2 0,5-1-1349,5 6 1158,9-1 0,11 11 0,3-1 0,-3 0 0</inkml:trace>
  <inkml:trace contextRef="#ctx0" brushRef="#br0">15128 11487 18354,'-36'-27'-1634,"3"3"0,3-1 172,1 6 1226,1 0 0,-7 5 274,-3 0 97,-3-1 0,-13 3-307,-3 2 1,-1-2-214,6 2 1,-5-2-163,0-3 1,-11 1 458,-8 0 0,30 6 0,-1 0-142,0-1 0,-1-1 0,1 2 0,1 0 252,3-1 1,1-1-1,-3 2 1,0 1-37,3-1 1,-2 1-1,-8 3 1,-1 1 32,-2 0 0,1 1 0,-1 1 1,1 0-6,1 1 1,1 0 0,1 3 0,0 2 101,-1 2 0,-1 0 1,-2 3-1,-2 1-219,-2 2 1,0 2 0,5 1 0,2 1 220,4-1 1,1 2 0,5 1 0,2 1-52,2-2 0,0 2 0,2 3 0,1 3-148,1 2 0,2 1 0,0 2 0,2 1 68,3 3 0,2 1 0,0 4 0,3 1-39,2-2 0,2 2 0,0 5 0,2 1-22,4-2 1,1 1-1,2 2 1,4 1-43,1 3 1,3 1-1,0-3 1,2-1-91,0 1 0,3 0 1,4 1-1,4 0-104,3-3 0,3-1 0,7 1 0,2-3 121,3-3 0,2-3 1,3 0-1,3-2 102,-1-3 0,2-2 0,4 0 0,2-2 25,-1-3 1,2-2 0,12-2 0,4-4-45,4-1 0,1-2 1,3-4-1,0-1 189,-2 0 1,2-3 0,-17-3 0,3-3-1,-1 1-187,2-1 1,0 0 0,0-1 0,-1-2 0,0-1 0,1 0 164,0-1 0,0 0 1,-1-1-1,0-1 1,-1-2-1,0 0 37,2 0 0,0-1 0,0 0 0,-2-1 0,-1-1 0,0 0-40,20-5 1,-1-3 0,-1-2 0,-1-3-182,4-2 1,-3-2 0,-9 1-1,-3-1 96,-4 1 1,-3-1-1,-1 0 1,-2-1-74,-5 2 0,0 0 1,-6-1-1,-1-1 180,-4 0 0,-2-1 0,20-30-159,-9-2 1,-19-4-89,-15-6 1,-9 0 118,-9 0 1,-13 1-190,-16 4 0,-5-2 296,-4 6 1,1 6-337,-6 3 0,12 12 60,2-1 0,8 13 1195,7 1-1512,8 9 534,9 5 0,6 1 0,0 5 0</inkml:trace>
  <inkml:trace contextRef="#ctx0" brushRef="#br0">18526 11330 8529,'-39'-17'0,"-1"0"0,2 2 0,0 1 0,-28-8-16,4 8-399,4 0 0,-7 4 396,-6 1 1,-8 6-79,34 0 0,0 1 1,2 3-1,-1 1 51,-1 0 0,0 1 0,-4 4 0,0 2-133,0-2 1,-1 0-1,-7 2 1,0 1 119,0-1 0,0 1 0,2 0 1,0 0 27,2 1 0,1 2 1,-1 2-1,-1 2 31,0-3 0,-1 0 0,-3 2 0,-1 1-7,0-1 1,0 1 0,2 1 0,1 1-99,4 1 1,0 2-1,-2 4 1,1 2 35,-2 0 1,1 1 0,-1 2 0,1 1 31,1-4 0,1 1 1,3 1-1,0 2 36,6-4 1,1 0-1,5 1 1,1 1-119,2 3 0,2 0 1,4-2-1,2 0 145,1 1 0,3 2 0,-10 32 31,9 6 0,12-1 23,6 0 1,22-7 13,12-2 0,17-3-26,10-3 0,-24-30 0,1-1-14,4-1 0,2-1 1,6 0-1,2-3 8,4 0 1,2-2 0,3-1 0,2-1-141,-2-3 1,1-2 0,8-3 0,0-2 212,-1-3 0,0-1 0,6-1 0,0-1-39,1 0 1,1 0 0,6 0 0,2-1-47,-2-1 1,0-1-1,-24 1 1,0-1-1,-1 0 18,26-3 1,-1-2 0,0-2 0,0-1-22,-4 0 0,-1-1 0,-1-2 0,0 1-169,4-2 1,-1 1 0,-8 2 0,-3 1 134,1-1 0,-2 0 1,-3 0-1,0 0-90,5-2 1,-2 0 0,-5 0 0,-3-1-72,-7 1 0,-2 0 0,-2-1 0,-2 0-3,29-18 1,-3 3 122,-7-3 0,-1-8-28,-12-2 1,-9-6 5,-10-3 1,-9 0 40,-10-10 1,-7-1 24,-13 1 1,-12-1 41,-16 1 1,13 31 0,-2-1-67,-1-1 0,-1 0 0,-3-4 0,-2 1 132,1 3 1,0 0 0,-2-2-1,0 0-115,0 6 0,-1 2 1,1-3-1,-1 3-123,1 4 0,-1 3 0,-34-18 532,4 14 1,15 4-693,13 6 0,13 6 807,6 3-533,3 3 0,15 9 0,2 1 0</inkml:trace>
  <inkml:trace contextRef="#ctx0" brushRef="#br0">22351 11444 8553,'0'-20'-193,"0"-1"-50,0-3 1,-2 4 278,-3 6 0,-2-1 235,-8 1 1,1 0-458,0 0 237,-7 6 0,-7-3-115,-10 6 0,-11 0-206,-8 5 0,-6 0-172,-8 0 1,1 2 425,-5 3 0,35-1 0,-1 1-317,-10 4 1,-2 1 0,2-1 0,-1 0 294,-5 2 0,0 1 0,3 0 0,1 0 5,-2 2 0,1 0 1,-2 3-1,0 0 16,-10-1 1,-1 1 0,3 3-1,2 1-277,2 0 1,1 0 0,-4 3 0,0 1 284,1 3 0,1 1 1,-3 0-1,0-1 10,-1 1 0,2-1 1,2-2-1,3 0 41,8 0 1,1 0 0,2-2 0,0 0-51,2 2 1,0 0 0,7-3-1,2 0-80,2 0 0,2 1 0,-14 25 83,13-2 1,15 9 10,14 0 1,18 1 5,14 5 1,20-4-66,-17-29 1,4-1 0,2 1-1,2-1 71,1 1 0,0-1 0,6 3 0,0 0-96,3 0 0,2-1 0,4 2 0,3-2 78,6-1 0,0-1 0,-1-2 0,1-2 831,3 1 1,3-2 0,5-2-1,3-1-610,-20-8 0,1-2 1,0 1-1,-2 0 0,-1 0 1,1-2-245,3-1 0,0-2 0,0-1 0,1 0 0,1 0 0,0-2-31,6-1 0,2 0 1,1-1-1,3-1 1,1 0-1,0-2-282,-2 0 0,-1-2 0,1 1 0,2-1 0,1 1 1,-1-3 256,0-2 1,-1-2 0,0 0 0,-6-1 0,-1 1 0,2-3 40,4-1 1,2-2-1,-1-1 1,0-1-1,0 0 1,-1-1-36,0-1 1,0-1 0,-1 0 0,2-1 0,-1-1-1,-2-1-17,-5 0 1,-1 0 0,-1 1 0,-4 0 0,-1 1 0,-1-1-88,-2-2 1,-1 0-1,0-1 1,-3 1-1,0 0 1,-2-1 201,-3-1 1,-1-2-1,-1 0 1,20-16 0,-2-2-6,-9 0 1,-4-1 0,-8 3-1,-5-1 149,-6 1 0,-5 0 0,-7-1 0,-5-2 1,-3 1 0,-3 0 0,-3-2 0,-4 0 4,-3-1 0,-5 0 0,-4 2 0,-5 1-104,-7-1 0,-6 2 0,-11 1 0,-7 3-4,-12-2 1,-5 3 0,-5 2 0,-3 3-151,17 13 1,-2 0 0,-1 3 0,-7 1 0,-1 2 0,-3 1 67,11 3 0,-2 0 0,-1 1 1,-1 2-1,-6 2 0,-1 2 1,-1 1-1,-1 1-134,-4 0 1,0 2 0,-1 2-1,-2 1 1,9 2 0,-1 1-1,-2 1 1,0 1 0,0 1 89,-2 1 1,-1 0 0,0 2 0,0 0 0,0 2 0,-4 1 0,1 1-1,-1 1 1,0 2 0,-1-1 59,10 0 0,0 0 0,0 1 0,-1 0 0,1 0 0,-1 0 0</inkml:trace>
  <inkml:trace contextRef="#ctx0" brushRef="#br0">18839 2843 8116,'-8'0'-94,"2"0"578,6 0 1,1 2-154,4 3 0,-3 3 65,2 6 1,0 0-142,0 0 1,-2 5 92,3 0 0,-4 6-146,-1-1 1,2 8 58,2 1 1,-2 5 66,3-5 1,-4 13-84,-1 1 0,0 5-118,0 0 0,0 4 119,0-4 0,0-2-301,0 2 1,0-6 106,0 2 0,0-4-89,0-2 0,0-5-69,0-4 1,0-5-135,0-4 0,0-3-38,0-7 0,0-5-449,0 1-492,0-7 832,0-9 1,0-5-355,0-13 0,0 5 202,0-5 0,0 1 52,0-6 0,0-4 3,0 0 484,0 0 0,0-8 0,0-4 0</inkml:trace>
  <inkml:trace contextRef="#ctx0" brushRef="#br0">19024 2829 8116,'6'-20'129,"2"4"114,6-3 0,5 8 77,0 1 0,2 6-82,-2-6 0,-2 7-53,7-2 1,-1 5 82,6 5 0,-1-2-228,1 7 0,1-7 85,3 1 1,-2 0-2,7 0 0,0-2-18,5 3 1,6-4-199,3-1 0,-1 0-89,1 0 0,-11 5 105,1 0 0,-7 6 130,3-2 0,-8-1 4,-1 2 1,-3-1-48,-7 5 0,0 1-65,-4-1 0,-1 0-19,0 0 0,0 0-99,0 1 0,-4-1 116,-1 0 1,-4-1 44,5-4 1,-7 4 16,2-4 0,1 4 132,-1 1 0,-1 0 204,-4 1 1,0 3-194,0 1 0,0 7-71,0-3 0,0 11-54,0 3 1,-4 0-28,-1 1 1,0 1-13,5 9 1,0-4-9,0 3 0,0 2 46,0-1 0,0 1-286,0-2 0,0-4 77,0-1 1,0 1-47,0-5 0,0-3 23,0-2 1,-5-10-128,1-4 1,-6-3-224,5-2 0,-6-1 179,2-4 0,1-2-40,-1-7 0,-1 0-156,-4 0 576,-7 0 0,-1-7 0,-6 0 0</inkml:trace>
  <inkml:trace contextRef="#ctx0" brushRef="#br0">19123 3995 8038,'-36'0'0,"6"0"0,6 0 0,12 0 1142,-3 0-674,11 0 1,4 0-2,9 0 1,15-2-70,4-3 0,17 2-168,2-6 0,5 1 127,0-2 0,3-2-75,-2 2 0,13-2-504,5-2 0,3-1 222,-3 1 1,-6 5-203,-3-1 1,-10 5 70,-5-4 1,-9 6-150,-5-2 0,-9 3-2048,-5 2 1235,-10 0 1093,-2 0 0,-7 7 0,0 1 0</inkml:trace>
  <inkml:trace contextRef="#ctx0" brushRef="#br0">18796 4222 8181,'-8'-6'717,"2"4"-716,6-4 103,0 6 0,5 2 7,0 2 1,6 0 69,-2 5 0,4-1-153,1 1 0,2 4 82,3-3 0,-5 4-135,0 5 1,0-4 25,-4 4 0,-4 2-103,-1-2 0,-4 6 88,-1-1 1,-1 3-95,-4 1 0,-7 1 83,-7-1 1,-2 0 40,2 1 1,2-5 113,-7-1 1,7-5-69,-2 1 1,3-8 115,2-2 0,4-6-33,1 2-12,6-3-407,-4-2 0,14-7 118,2-2 0,10-4-540,5-1 0,3 0 316,1 0 1,5-1-632,0 1 1011,7 0 0,-4 0 0,7-1 0</inkml:trace>
  <inkml:trace contextRef="#ctx0" brushRef="#br0">19237 4336 8077,'0'-22'-438,"0"3"0,-2 8 375,-2 1 1,1 6 63,-7-6 238,1 7 1,-6-3 32,1 6-173,0 0 0,1 6-20,4 4 0,-2 2 9,6 2 1,0 5 19,5 0 1,2 7-3,3-3 0,1 4-73,3 2 1,7-1-8,-6 0 1,9-1-88,-10-3 1,7-2 79,-7-3 0,-2-3-43,-3 3 1,3-3 52,-2-2 1,-2 0-54,-8 0 1,2-4 26,-7-1 1,1-4-27,-5 4 0,-2-5 33,-3 0 1,3-2 4,-3-2 0,-1-2 58,1-2 0,1-4-51,9-7 0,-2-5-21,6-4 0,3-4 23,12-5 0,1 3-206,13-4 1,1 3 58,8-2 0,-3 4-325,3 1 0,-3 1 25,-1 8 423,-1-6 0,7 9 0,1-5 0</inkml:trace>
  <inkml:trace contextRef="#ctx0" brushRef="#br0">19408 4350 8054,'0'14'-190,"0"1"0,6-6 113,3 1 1,4-1 631,1 5 1,1-4-409,-1-1 0,0 1-437,0 4 0,2-1 98,3-4 1,-3 2-118,3-6 0,-8 4-249,-2-4 0,-4 1 558,4-1 0,-5-3 0,2 4 0</inkml:trace>
  <inkml:trace contextRef="#ctx0" brushRef="#br0">19550 4293 8054,'-2'15'-256,"-2"-1"1,0 0 280,-5 0 1,1 0 471,-1 1 0,-4 4-563,3 0 1,-1 4 7,2-4 1,-4 2-278,4-2 1,1-3 168,-2 2 1,6-6-844,-6-3 580,7-6 429,-3 3 0,-1-12 0,-1-2 0</inkml:trace>
  <inkml:trace contextRef="#ctx0" brushRef="#br0">19578 4265 8054,'29'0'0,"-6"0"-130,1 0 1,-7 2 287,2 2 0,-3 4 439,-2 6 1,-6 2-319,-3 3 1,-3 3-48,-2 7 0,-2 1-111,-3 3 1,-3-3 124,-6 3 1,0-3-331,0-2 1,0 1 118,-1-1 1,3-6-379,2-3 0,2-8-151,4-1 200,2-7 0,2 3-309,10-6 1,2-4 216,2-1 1,2-6-178,3 1 1,-2 3 562,7-3 0,0 1 0,4-6 0</inkml:trace>
  <inkml:trace contextRef="#ctx0" brushRef="#br0">19976 4336 8005,'0'-14'-586,"0"0"410,0-1 0,-1 3 176,-4 2 0,2-1 196,-7 6 1,1 1 323,-5 4 1,4 0-451,1 0 0,4 4 16,-4 1 0,5 6-173,0-1 1,2 7 118,2 2 1,2 6-115,2-1 0,3 4 58,2 6 1,4-4 23,-4 3 0,4-3-76,1-2 1,-4-4 22,-1 0 0,-6-2 85,2 1 1,1 3-40,-1-7 0,-2 1 193,-8-1 0,2-8-101,-6 3 0,-1-4 64,-4-1 1,0-2 13,0-7 0,-2 0-29,-3 0 1,3-2-32,-3-3 1,3-2-1,2-8 0,6 1-107,4 0 0,2 0 86,2-1 0,2-4-501,2 1 0,9-8 204,6 3 0,6-4-238,-1-2 1,1 6-3,-1-1 455,-4 0 0,1-4 0,1-1 0</inkml:trace>
  <inkml:trace contextRef="#ctx0" brushRef="#br0">20147 4350 8000,'9'7'-23,"1"2"1,-1 2 78,6-1 1,-1 2 122,0-2 1,0 2 39,1 3 0,-1-1-560,0 0 0,0-5 207,0 1 1,1-7-1006,-1 2 705,0 3 434,0-7 0,-6 6 0,-2-7 0</inkml:trace>
  <inkml:trace contextRef="#ctx0" brushRef="#br0">20303 4265 8000,'-4'14'386,"-1"0"1,-6 1-31,1-1 0,1 6-28,-5 4 1,3 4-88,-8 6 0,1-4-346,-1 3 1,4 2-295,-4-2 1,3 0-1046,2-5 1444,6-6 0,-11 5 0,3-5 0</inkml:trace>
  <inkml:trace contextRef="#ctx0" brushRef="#br0">20474 4165 8028,'0'-7'-11,"0"0"114,-6 1-104,4 4 32,-4-4 0,6 8 78,0 2 1,0 4 73,0 6 0,0 5 137,0 0 0,0 7-117,0-3 1,0 9-160,0 1 1,0 2 96,0-2 0,0-1-138,0 5 1,0-5-255,0 1 1,0-4 163,0-6 1,0 3-445,0-7 0,0 0 231,0-5 0,0-5-891,0 1 569,6-7 622,2 3 0,6-6 0,0 0 0</inkml:trace>
  <inkml:trace contextRef="#ctx0" brushRef="#br0">20616 4308 8018,'6'-29'-301,"-4"7"-377,3 3 803,-4-3 386,-1 6 0,-1 2-337,-4 9 0,2 4-15,-7 1 1,1 8-111,-5 6 1,0 0 101,-1 5 0,3 1-114,2-1 1,-1 5 53,6-5-301,1 0-453,4-5 342,0-6 66,6-2 1,2-7 126,6-4 1,-4 2-21,-1-7 50,1 1 0,4 0 90,0-1 1,-5 7-22,1-2 0,-5 4 143,4 1 1,-6 7 37,2 8 0,1 0-37,-1 9 1,0 0-54,-5 4 0,0 2-28,0 3 0,0-2-142,0 2 0,0-8 143,0-1 0,0-7-478,0 2 1,0-3 16,0-2 426,0-6 0,0-2 0,0-6 0</inkml:trace>
  <inkml:trace contextRef="#ctx0" brushRef="#br0">20730 4436 8018,'14'-15'64,"0"3"139,1 2 0,-1 4 352,0 6-298,0 0 0,-1 1-234,-4 4 1,-2 5 81,-7 9 0,0-4-12,0 4 1,0 2 76,0-2 1,-7 0-285,-2-5 1,1 5 70,-2 0 0,7-5-48,-1-4 124,2-1 0,2 1 0,0-1 1,3-6-41,7 2 1,5-3 76,14-2 1,4-7-509,0-2 0,7-5 438,-2-5 0,9-10 0,4-7 0</inkml:trace>
  <inkml:trace contextRef="#ctx0" brushRef="#br0">18768 2943 8086,'-8'0'132,"2"-7"0,7 0-17,4-8-67,3 1 1,8-2 156,3-3 0,4-3 0,10-6 0,4-2-456,5-3 0,7-4 35,4-5 0,0-1 151,-1 0 1,2 1 59,-6-1 1,2 5-56,-7 0 1,7 2 22,-7-2 1,14-6 37,0 6 0,-24 15 0,0 0 35,33-20 0,-1-1-16,-32 18 0,0 0 0,32-21-150,-32 21 1,1 0-1,3 0 1,1-1 179,0-1 0,0 0 0,3-1 0,2 2-64,2 1 0,0 0 0,0-1 1,0-1 42,0 2 1,0 0 0,-2 1 0,-2 1-70,-5 0 1,-1 0 0,0 0 0,1 1-70,0 2 0,-1-1 0,0 0 0,0 0 121,31-11 1,-4 5-103,-10 4 1,-5 6 91,-9-1 1,-5 5 51,-9 5 0,-4-2-93,-5 6 1175,-1-6-1137,0 3 0,-1-6 279,-4 0 1,2 4-212,-6 1 0,1 4 91,-1-5-54,-3 1 0,9-1-25,-7 1 126,1 6-100,-5-3-189,0 6 143,0 0-67,7 0 1,-4 0-13,6 0 1,-4 0-5,4 0 0,1 0 25,4 0 1,-4 0-21,-1 0 0,0 0 19,6 0 1,-6 0 9,1 0-5,-1 0 16,5 0 1,-4 0 3,-1 0 0,-4 1 30,5 4-35,-7 3 1,9 6-9,-2 0 0,2 0 12,3 1 1,0-1-8,4 0 1,-1 5 70,5 0 1,1 0-67,5-5 0,-1 0 11,0 1 1,-4 0-48,0 4 0,-7-3-89,2 3 1,-3 2-209,-2-2 0,-6 6 97,-3-1 0,-4 2-374,-1 3 1,-6-5 587,-3-1 0,-4 1 0,-1 4 0</inkml:trace>
  <inkml:trace contextRef="#ctx0" brushRef="#br0">20119 3000 8032,'-10'0'75,"1"0"314,5 0-410,-2-7 0,12 1 105,4-3 1,4-9-291,5 4 0,5-5 154,9 0 0,3-1 139,7-4 1,1-8 52,4 4 1,1-9-196,3 4 1,1-6 132,-5 1 1,5-3-18,0-2 0,-20 19 0,2 1-16,2-1 0,1 0 0,5 0 1,1-1-156,1 2 0,0-1 1,0 0-1,-1-1 211,-4-1 1,0 0 0,2-2 0,0 1-274,-2 0 1,1 2 0,0 0 0,1 1 199,1 0 0,0 0 0,-6 3 1,-2 0-105,32-17 0,-9 3 48,-6 6 0,-9 6-11,-10-1 0,-9 8 396,-5 2-999,-3 0 679,-2 6 0,-6-2-389,-4 1 0,-2 4 658,-2-4-1073,0 6 165,-6-10 416,4 5 0,-4-6 186,6 0 0,0 6 0,0 1 0</inkml:trace>
  <inkml:trace contextRef="#ctx0" brushRef="#br0">22010 1649 6850,'-8'0'-303,"0"0"636,3 0-138,3 6 1,-9 2-84,7 7 0,-1-6 18,5 0 1,-2 1 113,-2 4 0,2 0-97,-3 1 0,2 4 149,-2 0 1,4 6-93,-4-2 1,-1 6 12,1 4 1,0 3-94,5 7 1,-1 16-165,-4 2 0,3 10-18,-2-4 1,0-3 244,0 3 0,2-6-307,-3 6 0,-1-6 71,1 6 0,1-12-282,4 2 0,0-10 153,0 0 0,0-10-383,0-9 1,0-1-146,0-8 706,0 0 0,-7-5 0,-1 0 0</inkml:trace>
  <inkml:trace contextRef="#ctx0" brushRef="#br0">20133 3981 8128,'0'-8'-1064,"0"-5"0,1 5 1507,4-6 0,9 3-161,10-3 1,6-4-149,8-10 0,3-7-106,16-3 1,3-9-58,-25 21 0,1 0 0,-2-2 0,0-1 266,1-2 1,1 0 0,6-1-1,1-1 41,6-2 1,2-1-1,5-1 1,0-1-150,-1 0 0,-1 0 0,-4 0 1,-2 1 12,-5 4 0,-1 0 0,-1 2 0,0 1-155,2 3 0,0 1 0,-4 0 0,-1 0 59,-2 5 1,-1 0-1,25-24-52,-8 12 0,-12 5-292,-2 4 1,-13 2-347,-6-2 1,-3 4 195,-2 6 0,0-1-198,0 1 1,-4 0 81,-1 0 1,-4-1 856,5 1-293,-7 0 14,3 0 0,0 0 0,2-1 0</inkml:trace>
  <inkml:trace contextRef="#ctx0" brushRef="#br0">22379 1948 8348,'-14'-7'-287,"0"-2"1,6-4 114,3-1 1,-1 0 725,1 0 1,0-1-147,5 1 0,0-2 17,0-3 0,3 4-189,7-4 1,-1-3-68,10-2 1,3-3-66,2-1 0,5-2-198,4-4 1,5-7 60,9-6 0,10 0-142,9 4 0,-31 22 1,0 1-66,36-18 1,-11 3 55,-3 7 0,-10 4-14,1 0 0,-4 9 110,-2 0 0,-4 6 58,0 4 0,-6 3 54,1-2 0,-3 2 16,-1 2 1,-6 0-93,1 0 0,-7 0 413,2 0 0,-3 0-545,-2 0 1,0 0 146,1 0 0,-6-1-635,1-4 0,-7 2 672,2-7 0,-4 1 0,-1-5 0</inkml:trace>
  <inkml:trace contextRef="#ctx0" brushRef="#br0">23374 1038 8326,'21'0'0,"-4"0"0,7 0 0,0 0 0,4 0 0,1 0 0,-1 0 0,-4 0 0,-1 0 0,-4 0 0,5 0 0,-7 0-68,2 0 1,-8 0 317,-1 0 1,-2 1-13,1 4 1,-2 5 44,-7 9 0,0-2-180,0 7 1,-11 4-180,-4 5 0,-8 5-25,-1-5 1,-3 5 62,-1-5 1,6 1-541,3-6 0,9-1 578,5-3 0,4-4 0,1-6 0</inkml:trace>
  <inkml:trace contextRef="#ctx0" brushRef="#br0">24256 526 8256,'0'-8'-833,"1"2"923,4 6 0,-3 6 361,3 4 1,-4 9-163,-1 4 1,0 4 121,0 2 1,0 5-180,0 4 1,-1-1-27,-4 0 1,2 1-109,-7 5-41,7 0 0,-3-7-392,6-3 1,0-8 224,0-1 0,0-11-1151,0 1 633,0-9 339,0 1 1,6-31 0,2-7 0</inkml:trace>
  <inkml:trace contextRef="#ctx0" brushRef="#br0">24313 682 8256,'14'15'0,"0"-1"299,0 0 1,2 5-128,3 0 0,3 0-105,7-5 0,-1-4 161,1-1 0,-1-4 24,0 4 1,-1-6-620,-3 2 1,-3-3 142,-7-2 224,0 0 0,0-7 0,0 0 0</inkml:trace>
  <inkml:trace contextRef="#ctx0" brushRef="#br0">24554 697 7948,'-4'14'-220,"-1"0"1,-8 0 365,-1 0 1,0 2-329,-5 3 1,-2 2 69,2 2 0,1 3-16,3-7 1,1 4 76,0-4 0,6 0-332,3-5 383,-3-6 0,7 5 0,-6-5 0</inkml:trace>
  <inkml:trace contextRef="#ctx0" brushRef="#br0">24739 569 8256,'0'9'-315,"0"1"1,0-6 322,0 6 0,0-1 563,0 6 1,0-1-370,0 0 0,0 5-39,0 0 1,0 6 176,0-1 1,0 4-163,0 5 0,0 2 135,0 3 1,0 3-190,0-3 1,0 2-168,0-3 0,0 5-247,0-5 0,-4 0-1206,-1 1 1496,-6-7 0,3 10 0,-6-4 0</inkml:trace>
  <inkml:trace contextRef="#ctx0" brushRef="#br0">24370 1493 8108,'-15'-8'-519,"6"2"1424,-1 6-611,1 0 1,-5 11-345,0 3 1,-5 9 161,0 1 1,-5 3-2,5 1 1,0 6 87,5-1 0,0 0-76,-1-5 1,7-1-116,4-3 1,2 1 74,2-6 1,2 0-94,2-5 1,4-1 4,7-4 1,-4-2-121,3-7 1,-8 0-7,8 0-187,-3 0 200,-3 0 61,-1-7 43,-7 6 1,-7-5-13,-2 6 0,-4 0-61,-1 0 0,0 1-38,0 4-175,-1-4 87,7 6 1,2-10-261,6-7 0,6 1-94,4-10 1,9-3 566,5-2 0,2-3 0,3-1 0</inkml:trace>
  <inkml:trace contextRef="#ctx0" brushRef="#br0">24498 1606 8108,'14'0'-865,"-5"0"1747,1 0-463,-7 0 1,-1 7-64,-7 2 1,-8 4-120,-1 1 0,-2 0-360,-8 1 1,12-1 19,-2 0 0,4 0-141,1 0 60,2 1 1,14-6 138,2 1 0,12-7-49,7 1 1,2-2 28,8-2 1,-5-2-183,5-2 1,-9 2 53,4-3 0,-13 2-203,4-1 1,-7 2-159,-2-3 554,-8 4 0,6-6 0,-5-1 0</inkml:trace>
  <inkml:trace contextRef="#ctx0" brushRef="#br0">24611 1550 7292,'0'20'488,"0"4"1,-4 9 63,-1 5 1,-11 3-116,2 2 0,-4-1-752,4 1 1,6-2 314,4-3 0,-4 3 0,0-5 0</inkml:trace>
  <inkml:trace contextRef="#ctx0" brushRef="#br0">25507 1137 8168,'-8'-6'550,"2"4"-456,6-4 1,6 6 139,4 0 0,5 6-1,9 4 1,3-2-26,16 1 0,2-6-167,12 2 0,0-3-282,0-2 184,0 0 1,-8 0-608,-6 0 1,-4 0 394,-10 0 0,1 0-685,-12 0 954,1 0 0,-4 6 0,-1 2 0</inkml:trace>
  <inkml:trace contextRef="#ctx0" brushRef="#br0">26062 1123 8168,'9'-9'-435,"1"-1"1,-1 7 216,5-2 1,0 4 440,1 1 1,4 0-64,0 0 0,1 0-222,-1 0 0,-3 0 153,3 0 1,-3 1 80,-2 4-5,0 3 0,-6 6-92,-3 0 1,-5 2-84,-5 3 0,-5-3-63,-8 3 0,0 3-202,-6 2 0,1 1 93,-6-1 180,1 2 0,-1-10 0,1 5 0</inkml:trace>
  <inkml:trace contextRef="#ctx0" brushRef="#br0">26787 1208 7972,'0'16'131,"0"3"0,0 0 76,0 10 1,4-3-105,1 12 1,5 0 97,-6 5 0,1 0 14,-5-1 0,2 1-40,2-1 0,-2-4 26,3 0 0,-4-6-218,-1 1 0,0-3 106,0-2 1,0-5-136,0-4 0,0-4-360,0 0-621,0-8-625,0 0 1652,0-20 0,7-3 0,1-12 0</inkml:trace>
  <inkml:trace contextRef="#ctx0" brushRef="#br0">27000 1322 8163,'20'-6'0,"1"-1"-320,3-2 1,4-4 339,1 4 1,-1 1 542,5-1 0,-4 5-354,-6 0 0,3 2-323,-7 2 1,4 0-60,-4 0 1,2 0 186,-2 0 1,-4 6 82,4 4 0,-3-2-25,-2 1 1,1 1 22,-1 4 1,-1 5-52,-4 0 0,2 11-53,-6-2 0,4 9 119,-4-4 1,1 6 11,-1-1 1,-2-1-270,7 0 0,-7 1 135,2 5 0,-4-2-466,-1-3 1,-6 3 196,-4-3 1,-2-3-106,-2-2 1,-5-5-46,0-4 431,-7 3 0,4-11 0,-6 4 0</inkml:trace>
  <inkml:trace contextRef="#ctx0" brushRef="#br0">27028 2019 8163,'-8'0'270,"5"-5"197,13 0 0,1 1-232,13 4 1,-1 0 30,6 0 0,1-2-241,3-3 1,-3-3 144,3-6 1,-3 5-621,-1-1 0,-1 1 160,0-6 290,-6 1 0,5 0 0,-5 0 0</inkml:trace>
  <inkml:trace contextRef="#ctx0" brushRef="#br0">26815 1294 8056,'0'-10'-532,"0"1"0,6 4 363,4-4 1,3-1 367,1-4 0,0-5-137,0 0 0,7-2 6,2 2 0,4-3 42,2-6 1,5-1-49,4 1 0,-1-2 161,1-3 1,0 3-98,4-3 0,-4-2 51,0 2 0,0 0-107,5 4 0,6-2-108,3 2 1,1-2 80,0 7 0,0-1-129,-5 1 1,2-1 80,-7 6 1,1-2-32,-11 2 0,-1 3-116,-8-3 1,1 8 80,-6 2 1,0 6 93,-5-2 0,-5-1 23,1 1 180,-7 0-188,10 5 1,-10 0 15,6 0 1,-4-5 25,5 1 0,-6-6 128,6 5 1,-5-4-224,4 4 83,0-6 1,4 8-228,-3-6 137,2 5-26,-4-2 47,0 6-35,5 6 8,-12 2 0,6 2 24,-7-1 0,0-4 0,0 4 4,6-5 0,-3 4 0,7-4 0,-3-1 31,3 7 0,3-5 3,-4 4 1,2 1-5,-1 4 1,2 0 2,-2 0 1,1 0-15,-2 1 1,4-1 1,-4 0 1,-1 0-221,2 1 1,-6-6-66,6 0-663,-7 1 215,3 4 712,-6 0 0,-12 1 0,-4-1 0</inkml:trace>
  <inkml:trace contextRef="#ctx0" brushRef="#br0">27540 1223 8056,'-14'0'-22,"5"0"46,-1 0 1,7-2 153,-2-3 1,5 2 53,5-6 1,3 4-261,6-5 1,7 1 107,2-5 1,6 0-29,4-1 0,3 0 70,7-4 1,-1 1-89,1-6 1,1 2 45,4-1 0,2-9-157,7 4 0,5-4-236,-1 4 1,1-1 292,-5 1 1,-2 1-67,-3 3 0,-9-1 66,-10 6 1,-9 0 55,-5 5 0,-3 1-53,-2 4 1,-6 1-91,-4 3-67,-2 3 1,-10 1-222,-6 6 0,-2 10 395,-8 0 0,1 2 0,-6-3 0</inkml:trace>
  <inkml:trace contextRef="#ctx0" brushRef="#br0">27483 1862 7990,'0'8'-411,"2"-1"432,3-7 0,3-2 138,6-3 0,2-3-108,3-6 1,7-6 128,8-4 0,5-3-6,-1-1 1,3-2-27,2-4 1,-1 3 9,1-7 1,4 0-210,1-5 1,4 2-21,-5 3 0,1 4 74,-6 5 1,-1 2 56,-3 4 0,-4-3-205,-11 7 0,2 0-147,-6 5 1,-4 5-165,-6-1 0,-4 6 45,4-6 0,-5 5 411,0-4 0,-2 6 0,-2-4 0</inkml:trace>
  <inkml:trace contextRef="#ctx0" brushRef="#br0">28422 952 7990,'-13'7'-341,"4"2"0,1 4 479,3 1 0,-1 5 355,-4 0 0,-1 6-111,6-1 0,-1 8-138,1 1 1,4 0-467,-4-5 1,3 1 137,2-1 84,0 1 0,0-1 0,0 1 0</inkml:trace>
  <inkml:trace contextRef="#ctx0" brushRef="#br0">26815 2204 8086,'0'-8'575,"0"1"-147,0 7 0,2 0-282,2 0 0,4 2 46,7 3 0,-1 3-36,0 6 0,-1-5-67,-4 1 0,2 4-159,-6 5 1,4 0-83,-4-5 0,0 0 131,-5 0 1,-2 2-97,-2 3 1,-4-3 62,-7 3 0,1-3-57,0-2 0,-2-5 86,-3 1 3,3-1 0,-4 4 58,6-3 1,6-3 72,3-2-245,3-3 1,4 4 139,3-6 1,3 0-456,6 0 0,2 0 186,3 0 1,3 0-197,6 0 1,1-5-60,-1 1 520,7-7 0,-5 3 0,5-7 0</inkml:trace>
  <inkml:trace contextRef="#ctx0" brushRef="#br0">27185 2431 8086,'5'-14'0,"-1"0"0,6-1-37,-6 1 0,1-6 150,-5-4 0,0 3 122,0 2 0,0-1-68,0 1 1,0 0-132,0 5 0,-1 1-28,-4 4 0,2 2 274,-7 7-249,1 0 1,-4 7 125,4 2 1,-2 4-150,6 1 0,0 7 51,5 2 1,0-1-114,0 2 0,2-5 95,2 5 1,0-5-111,5 4 1,-1-5-25,1 1 0,3 1 54,-8-1-56,1 0 0,-5-5 46,0 1 0,-2-3-98,-2-2 0,-6 1 2,-9-7 0,3 1 43,-3-5 0,-1 0 71,1 0 0,-5 0 10,5 0 0,2-1 492,7-4-324,4-3 0,8-11-97,2 0 0,6 0-9,9 5 0,5-5-296,9 0 0,-3-2-149,3 2 0,-3 4-734,-2-4 1136,1 3 0,-7 2 0,-1-1 0</inkml:trace>
  <inkml:trace contextRef="#ctx0" brushRef="#br0">27327 2289 7677,'6'-8'-35,"-3"2"50,7 6 1,-1 6 759,6 3 0,-6 4-442,1 1 0,-1 5-443,5 0 0,2 0 21,3-5 0,-2-4-264,7-1 1,-5-1-49,5 2 1,-7 1 228,2-7 0,-3 1 172,-2-5 0,0 0 0,1 0 0</inkml:trace>
  <inkml:trace contextRef="#ctx0" brushRef="#br0">27554 2246 7835,'-4'14'-308,"-1"1"0,-5-1 530,6 0 1,-7 2-221,1 3 1,-2-3-25,-3 3 0,6-4-38,-1 0 0,1-1 98,-5 0 0,4-1-323,1-4 0,4 2-75,-4-6 360,5 0 0,-8-5 0,4 0 0</inkml:trace>
  <inkml:trace contextRef="#ctx0" brushRef="#br0">27682 2132 8086,'35'-4'-345,"-6"-1"0,-7 0 480,-8 5 0,0 7 398,0 2 1,-6 5-135,-3 5 1,-3-1-149,-2 5 1,0-4-341,0 5 1,-7-5 86,-2 5 0,-9-7 103,-1 2 0,-1 1-32,1-1 1,3 0-143,-3-4 0,5-1 153,4 0 0,-1-5-187,7 1-37,-1-7 1,7 8 68,2-6 0,4 0-353,6-5 1,5 0 180,0 0 1,5-5 246,-5 0 0,6-12 0,-3 1 0</inkml:trace>
  <inkml:trace contextRef="#ctx0" brushRef="#br0">27981 2147 8057,'0'-21'0,"2"5"-66,2-3-89,-2 4 562,4 0-283,-6 7 1,0 8-234,0 10 1,0 7 119,0 2 0,0 7 250,0-3 1,0 4-100,0 2 0,2-3-48,2-2 0,0 3-67,5-3 0,-4-2-115,4 1 1,-5-4-119,0 5 0,-2-7 95,-2 2 1,0-3 170,0-2 0,-2-1-83,-2-3 0,-4 2-27,-7-2 1,1-2-53,0 1 0,0-4-69,0 4 1,-1-4 105,1 4-5,0-5 293,0 2 0,6-12-81,3-4 0,5-4-150,5-5 1,3-2-25,6-2 1,5-4-81,0 3 0,6-7-73,-1-3 0,7 1-346,3 5 0,-1-1 202,-5 1 309,-6 6 0,5-5 0,-5 5 0</inkml:trace>
  <inkml:trace contextRef="#ctx0" brushRef="#br0">28280 2175 8015,'-5'14'703,"0"1"0,2-1-482,8 0 1,3 0-134,6 0 1,2 1-239,3-1 0,-4-2-119,4-2 1,-1 1-1074,1-6 183,-4-1 1159,6-4 0,-7 0 0,0 0 0</inkml:trace>
  <inkml:trace contextRef="#ctx0" brushRef="#br0">28479 2104 8006,'-10'2'386,"1"2"0,-1 9-146,-4 6 0,-2 1-93,-3-1 0,3 2-120,-3 3 0,-1 3-22,1-4 0,0-2 79,5-2 1,0 1-517,-1-1 0,7 0 167,4-5 265,-4 1 0,6-1 0,-4 0 0</inkml:trace>
  <inkml:trace contextRef="#ctx0" brushRef="#br0">28806 1919 7998,'-15'14'0,"-5"2"85,-4 3 1,0-1 169,-4 5 1,4 6-55,-4 4 0,1 5 0,8-5 1,0 2-24,5-2 0,1-2 14,4 7 0,-2-6-212,6 1 0,0-8 67,5-1 0,0-7-168,0 2 1,7-4-19,2-6 1,-1-3-66,1-6 1,1 0 119,4 0 1,0-6-108,1-3 1,-1-9 117,0-1 0,-6 0 25,-3 5 0,-4 0 45,-1 0 0,-1 4-33,-4 1 0,-8 6 16,-6-2 0,-1 3 26,1 2 1,3 0 4,-3 0 0,3 5-190,2 0-275,6 6 146,2-3 1,7 0 307,4-4 0,3-8 0,6-4 0</inkml:trace>
  <inkml:trace contextRef="#ctx0" brushRef="#br0">29033 1962 7998,'-6'14'791,"-4"0"0,-4 1-395,-5-1 0,3 5-130,-3 0 1,4 6-169,0-1 1,6-4-186,-1-1 0,7 2-105,-2-2 0,5-5 147,5-5 1,3-6-228,6 2 0,7-3 20,3-2 1,-2 0-104,1 0 0,-1-5 69,2 0 0,1-4 147,-6 4 0,0 0-390,-4 5 0,-1 0-97,0 0 626,-6 0 0,5 0 0,-6 0 0</inkml:trace>
  <inkml:trace contextRef="#ctx0" brushRef="#br0">29104 2019 7998,'-1'19'0,"-4"0"0,-1 7 359,-4 3 1,-3 1-42,4 8 0,-2-5-250,1 5 1,-2-5 101,2 5 0,-2-6-767,-3 1 0,6-3 597,-1-2 0,-5 7 0,-7 1 0</inkml:trace>
  <inkml:trace contextRef="#ctx0" brushRef="#br0">28024 2175 7924,'0'-9'-109,"0"-1"1,0 5-140,0-4 0,6 1 702,3-1-177,-2-4 1,5 7-80,-2-4 0,-2 4-64,1 6 1,1 0-96,4 0 1,-1 1 115,-4 4 1,4 3-140,-4 6 0,-1 5 104,2 0-120,-7 6 0,9-2 0,-4 5 0</inkml:trace>
  <inkml:trace contextRef="#ctx0" brushRef="#br0">22251 2730 8251,'-14'-15'-958,"0"7"1062,0 4 638,6-4-46,-5 6-101,11-4 1,-2 12-334,8 4-83,4 9 1,8-2 34,3 7 1,3-1 8,7 6 0,1-5-195,3-1 1,-3-4 114,3 5 1,5-7-59,5 2 1,6-9 87,7-6 0,12 3-173,3-3 1,1 1-26,-11-5 0,-2 5-181,-17 0 1,2 6-462,-10-2 1,-7-1 372,-9 2 1,-2-6-665,-2 6 339,-6-7 619,-1 10 0,-14-12 0,-1 6 0</inkml:trace>
  <inkml:trace contextRef="#ctx0" brushRef="#br0">23033 2858 8251,'14'7'-646,"1"6"626,-1-3 0,2-3 524,3 3 1,-2-1-446,7 6 1,1-6 46,8 1 1,-3-3 116,3 3 1,-3-2-78,-1-3 0,-6-2 686,1 6-518,-6-6 0,0 5 43,-8-3-246,-4-3 1,-9 10-198,-6-2 0,-9 4 139,-15 5 1,-10-2-85,-9 7 1,-3 6-619,-2 8 1,2 3 313,3 2 0,-4-1 1,6 1-1</inkml:trace>
  <inkml:trace contextRef="#ctx0" brushRef="#br0">23957 2573 8237,'0'-14'372,"0"6"0,7 2-190,2 6 0,4 0-106,1 0 127,0 6 1,0 2-168,1 6 1,-7 0 57,-4 1 1,-2 5-183,-2 4 0,-2 3 80,-2 1 1,-9 1-185,-6-1 0,-6 0 68,1 1 1,3-2-84,2-4 1,8-2-111,2-7 266,6 0 0,-2-1 22,10-4 1,3-2-22,6-7 1,0 0 176,0 0 0,5 5-93,0-1 1,2 6 182,-2-6 1,-8 8-26,3-3 0,-9-1 82,-1 1 1,-2 1-141,-2 4 0,-2-1 124,-2-4 0,-6 4-84,-9-4 1,-3-1-79,-6 2 0,-1-6-317,1 6 1,4-7 110,1 2 1,4-4-481,-5-1 1,11-1 246,-1-4 1,9-3-166,1-6 1,2-5 507,2 0 0,0-6 0,0 3 0</inkml:trace>
  <inkml:trace contextRef="#ctx0" brushRef="#br0">24071 2829 8237,'21'14'0,"2"1"0,-1-4 151,2 3 1,-5-3 7,5 8 1,-5-8-146,4-2 1,-5 1 134,1 4 0,-3-1-559,-2-4 1,-2 4 222,-2-4 0,-4-1-131,-6 2 1,0-6 317,0 6 0,-6-7 0,-2 3 0</inkml:trace>
  <inkml:trace contextRef="#ctx0" brushRef="#br0">24284 2772 7300,'8'14'-468,"-1"2"438,-7 3 0,-2-1 35,-3 5 1,-1-1 165,-4 2 1,-2 1-165,2-6 1,-1 5-228,2-5 1,-2 0-413,6-5 632,0-6 0,-1-2 0,-2-6 0</inkml:trace>
  <inkml:trace contextRef="#ctx0" brushRef="#br0">24455 2701 8237,'14'2'0,"0"2"0,4 4 425,-4 7 0,3 4-85,-7-1 0,-4 6 117,-1-5 1,-4 6-163,-1-1 0,-4-2-150,-1 2 0,-6-7-38,1 2 1,-2-3-217,-2-2 0,-1-1 29,1-4 0,2-1 293,2-3-911,4-3 509,6 4 1,6-5-132,4 4 1,4-3 91,5 3 0,-3 1 155,2-1 0,3 4 147,-2-4 1,0 4-87,-5-4 1,-1 6 131,-4-1 1,2-3-74,-6 3 1,0-5 244,-5 4 0,-3-1-53,-7 2 1,-7 4-385,-16 0 0,-4 2-258,-5 7 0,1 1-896,3 5 1299,3-1 0,0 0 0,-1 1 0</inkml:trace>
  <inkml:trace contextRef="#ctx0" brushRef="#br0">24881 3526 7408,'-7'0'527,"2"0"-33,10 0 0,-1 4-225,11 1 1,2 6-66,11-1 0,9-2 46,5 1 0,9-6-125,11 2 0,1-2-119,3 2 0,-1-4 1,-4 4 1,-2-5-37,2-5 0,1 2-178,-5-6 1,1 6 136,-10-2 0,-9-1-159,-10 1 1,-7 0-1310,-8 5 832,-6 0 706,-2 0 0,-25-6 0,-4-2 0</inkml:trace>
  <inkml:trace contextRef="#ctx0" brushRef="#br0">25806 3483 8231,'20'0'0,"4"0"0,3 2-48,1 2 0,-1-2-69,-3 3 0,-2-2 662,-3 2 1,-8-4-103,3 4 1,-8 1-7,4-1-176,-7 6 1,-5-3-412,-12 6 1,-8 7 120,-11 2 1,-10-1-112,-9 2 1,-2 5-18,2 4-105,-3 0 1,11-5 0,-5 1 0</inkml:trace>
  <inkml:trace contextRef="#ctx0" brushRef="#br0">26488 3483 7746,'0'-8'-321,"0"2"499,0 6 0,2 6 200,2 4 1,-2 4-211,3 5 1,1 3-6,-1 6 0,0 1 128,-5-1 1,4 1-118,1-1 1,0 2 1,-5 3 1,0-3-29,0 3 0,0-3-121,0-1 0,0-2 13,0-4 0,0 3-189,0-7 0,0-5-705,0-5 454,0 1-608,0-2 693,-7-2 0,6-12-112,-4-4 0,4-9 427,1-4 0,6-4 0,2-2 0</inkml:trace>
  <inkml:trace contextRef="#ctx0" brushRef="#br0">26673 3511 8081,'9'-12'-468,"1"2"0,-1 2 489,6 4 0,4 2 275,-1-3 0,8-1-182,-3 1 0,9 1-10,1 4 0,5-2-101,-5-3 0,5 4 43,-5-4 1,1 3-92,-6 2 1,-4 0 87,-1 0-40,-5 7 0,1 1-3,-10 6 0,-2 0-37,-7 0 0,0 2 110,0 3 1,-5-2-52,0 7 0,-6 0 128,2 4 0,1 1-118,-2-1 1,2 7 157,-1 3 1,-2 3-148,6 1 0,-1 6-179,1-1 1,3 1-24,-2-6 0,2-1-313,2-3 0,-5-5-165,1-9 1,-6 1 636,5-6 0,-12 0 0,1-5 0</inkml:trace>
  <inkml:trace contextRef="#ctx0" brushRef="#br0">26644 4165 8081,'-14'0'-65,"0"0"65,6 0 656,2 0 0,7 2-287,4 3 1,9-4-218,10 4 0,5-3-176,4-2 0,9 0-341,10 0 1,10-2-391,4-3 434,4 4 0,-5-12 0,-2 5 1</inkml:trace>
  <inkml:trace contextRef="#ctx0" brushRef="#br0">23801 3696 8341,'-8'-6'355,"-5"-2"158,6-6 1,-6 0-238,3-1 1,2 6-45,4-1 0,1 6 142,-7-6-199,7 7 1,-5-8-28,3 6 0,2-4-154,-6 4 0,-1 0-111,-4 5 1,0 0 124,0 0 0,-5 7-106,0 2 0,-2 8 27,2 2 0,5 2 78,0-2 1,1-2-65,8 7 1,1-5 10,4 5 0,0-5-35,0 4 0,4-4 10,1 5 1,6-7-76,-1 2 0,2-3 128,2-2 0,1 1 20,-1-1-37,0 0 0,-1 0 26,-4 0 0,-2 1 34,-7-1 1,0-5 335,0 1-220,0-1 1,-12 5 44,-2 1 0,-5-6-133,0 1 0,-1-6 16,-4 6 0,-1-7-309,6 2 244,-6-4-683,9-1 1,2-6-52,9-3 1,11 1 729,8-2 0,13 1 0,10-6 0</inkml:trace>
  <inkml:trace contextRef="#ctx0" brushRef="#br0">23844 3895 8324,'7'-20'0,"5"4"-83,-8-3 1,1 3 301,-5 2-2,0 6 0,-2 2-73,-2 6 1,-6 1-189,-9 4 0,3 5 258,-2 9 1,2 3 172,2 6 0,-1 1-86,1-1 0,5 0-73,-1 1 1,7-5-196,-2-1 0,4-5 133,1 1 0,1-10-467,4-4 0,3 1 198,6-1 0,2-7-339,3-7 1,-2-4 46,7-1 1,-5-2-165,5-3 1,-9 3-254,0-3 547,-1-3 1,-11 6 203,6-2 0,-5 6-259,0 3 654,-2 6 1,-2-2-173,0 10 1,-5 7 408,0 7 1,-1 5-249,1-5 0,4 5-153,-4-5 1,3 4-186,2-4 0,7 0-242,2-4 1,4-8 256,1-2 0,0 3 0,1 0 0</inkml:trace>
  <inkml:trace contextRef="#ctx0" brushRef="#br0">24085 3853 8303,'7'-15'0,"-6"6"-2,4-1 1,-2 7 131,2-1 49,-4 2 0,6 8 28,-7 4 1,0 7-37,0 2 1,-5 5-26,0-5 0,1 6-49,4-1 0,-5-4 40,0-1 0,0-3-189,5-2 1,0-4-97,0-1-322,-6-6 238,4 4 232,-4-7 1,6-7-526,0-2 1,2-8 206,2-2 1,0-5-77,5 5 1,1-5 155,4 5 1,0-4 117,0 4 1,0 0-11,1 4 0,-1 3 94,0 2 777,0 4-587,0 6 1,-6 6 527,-3 4 0,-3 7-287,-2 2 0,0 6 158,0-1 0,-2-2-162,-3 2 0,2-5-222,-6 5 0,4-7 22,-4 2 1,5-3-133,0-2 1,-3-5-562,3 1 315,-1-7-349,5 3 0,0-12 233,0-3 1,6-6-448,4-4 1,1-1 289,-2-4 1,4-1 175,-4 6 0,-1 0-28,2 5 288,-7 0 0,5 6 187,-4 3 0,-2 5 65,3 5 0,-4 9 353,-1 10 0,0-2-236,0 1 1,-4-1-66,-1 2 1,0 1-62,5-6 0,0-4-696,0-6 1,0-4 163,0 4 0,2-6-30,2 2 1,3-5 342,2-5 0,10-2 0,-3-8 0</inkml:trace>
  <inkml:trace contextRef="#ctx0" brushRef="#br0">24412 4052 8269,'19'0'-7,"0"0"0,0 0 40,-5 0 0,2-2 265,3-3 0,-3-4-5,3-10 0,1 2-420,-1-7 1,0 5 105,-4-5 1,-3 5-333,-2-4 1,-4 4 206,-6-5 1,-2 7-62,-2-2 0,-4 8 96,-6 1 0,-7 7-125,-3-2 0,-1 5 399,1 5 0,-2 3-85,2 6 1,3 7 470,2 2 0,4 6-220,0 4 0,7-3 172,4 3 0,2-3-123,2-2 1,2-4-199,2 0 1,11-7-192,8 2 1,6-5 10,4-4 0,10 3 0,7-6 0</inkml:trace>
  <inkml:trace contextRef="#ctx0" brushRef="#br0">26261 4379 8099,'-7'-8'-102,"6"0"24,-4 3 0,5 4 162,5-4 0,-2 3 32,6 2 1,1 2 281,4 3 0,5 2-71,0 8 1,0-1-242,-5 0 1,-1 5-1,-4 0 0,2 6-155,-6-1 0,0 1 91,-5-1 0,-7 1-119,-2-6 0,-4 5 30,-1-5 1,0 0 61,0-5 1,-5 0 0,0 0 1,5-6-7,4-3-31,1-3-20,1-2 0,3 0-124,10 0 1,3 0-59,6 0 1,6 0-264,4 0 1,8-2-551,1-3 1056,6 4 0,-2-12 0,5 5 0</inkml:trace>
  <inkml:trace contextRef="#ctx0" brushRef="#br0">26730 4521 8100,'0'-14'-774,"-7"-1"1151,0 7 0,-8 2-84,1 6 1,2 2-178,2 2 1,-1 4-46,6 7 0,-4-1-131,4 0 1,0 5 32,5 0 0,0 1 115,0-1 1,5-3-169,0 3 1,6-3 77,-2-2 0,-1 0-127,2 1 0,-7-1 93,2 0-3,-4-6 53,-1 5 1,-1-12-1,-4 4 0,-5-3-18,-9-2 1,2 0 10,-7 0 0,7 0 25,-2 0 0,0-7-22,5-2 0,-2 1 172,11-2 1,1 1-170,4-5 0,7-1-54,8 1 0,0 0-12,9 0 0,0 0-136,4-1 1,1 1-393,-1 0 0,1 1 581,-1 4 0,0-4 0,1 5 0</inkml:trace>
  <inkml:trace contextRef="#ctx0" brushRef="#br0">26815 4549 8100,'14'7'-119,"1"-4"-4,-1 6 0,0-1 205,0 2 1,0 2 171,1-2 0,-1 2-362,0 3 1,0-6 131,0 1-611,1-1 232,-1 5-275,-6-6 630,-2 5 0,0-12 0,2 6 0</inkml:trace>
  <inkml:trace contextRef="#ctx0" brushRef="#br0">27000 4535 8100,'-2'13'0,"-2"-4"0,0 9 0,-5-4 0,-1 5 0,-4 0 0,0-4 0,0 4 0,0-3 0,-1-2 0,3 1 0,2-1 0,2-5 0,4 1 0,2-7 0,-11 10 0,6-5 0</inkml:trace>
  <inkml:trace contextRef="#ctx0" brushRef="#br0">27171 4407 8100,'12'11'0,"-2"3"0,-2 5 191,-4 0 1,-2-3 59,3 3 1,-4 2-16,-1-2 0,0 4 0,0-4 1,-1 6-100,-4-1 1,-3-3-20,-6-2 0,-5 1-131,0-1 0,0-2 48,5-7 1,4 1-332,1-6-71,6 0 279,-4-5 1,9-2-233,3-3 0,2-3 129,8-6 1,4 5-119,0-1 1,4 5-97,-4-4 1,2 6 404,-2-2 0,3-3 0,6 0 0</inkml:trace>
  <inkml:trace contextRef="#ctx0" brushRef="#br0">27483 4421 8100,'-6'-14'0,"3"5"-296,-7-1 0,6 5 225,-6-4 1,5 6 388,-4-2 0,-1 3-233,-4 2 1,5 0-162,-1 0 0,7 7 85,-2 2 0,-1 4-26,1 1 0,1 2 180,4 3 0,1-3-101,4 3 0,-2 3-3,7 1 0,-3 0-64,3 0 1,3-5-4,-4 1 0,4-2 4,1 2 1,0-3-11,0 3 1,-6-4 4,-3 0 1,-3-1-26,-2 0 1,-2 0 71,-3 0 1,-4 2-33,-10 3 1,1-3-10,-5 3 0,4-3 15,-5-2 1,5-1 98,-5-4 0,12-3 232,-2-6 395,3 0-404,3 0 1,1-6-86,7-3 1,8-6-231,6-4 0,2 4 130,8-4 1,0-3-519,4-2 0,0 2 52,1-2 1,-2 2-117,-4-2 1,-2 2-216,-7 3 269,-6 3 0,-5-4 15,-12 6 0,-2 6 104,-13 3 1,-4 3 184,-6 2 0,6 0-135,4 0 0,5 5 210,-4 0 0,5 6 0,-9-3 0,5 6 0</inkml:trace>
  <inkml:trace contextRef="#ctx0" brushRef="#br0">24881 2914 8294,'0'-8'-1011,"0"2"1377,0 6 1,0 3-204,0 7 0,2 1 5,3 13 1,-4 1-129,4 8-26,-3-3 0,-2 6 50,0-3 0,4-2-184,1 2 1,0-5-97,-5-4 0,0 1 103,0-6 0,5 0-604,-1-5 199,1-6 241,-5-2 0,5-7 277,0-4 0,-1-15 0,-4-10 0</inkml:trace>
  <inkml:trace contextRef="#ctx0" brushRef="#br0">24967 3000 8294,'14'0'-13,"0"0"0,0 0 167,1 0 1,-1 0-31,0 0 0,0 0 11,1 0 0,-6 6-224,0 3 1,-5 4 35,0 1 0,-2 1 168,-2-1 0,0-5-196,0 1 0,-5-1 88,0 5 0,-6-4 34,2-1 1,1-1-76,-1 2-5,5-4-536,-2 0 404,6-4 1,8 4-104,6-6 0,0-4-99,5-1 373,4-6 0,-1 3 0,6-6 0</inkml:trace>
  <inkml:trace contextRef="#ctx0" brushRef="#br0">25379 2914 8234,'-9'-17'-581,"-1"3"0,5-4 547,-4 9 1,4 1 682,-4-1-604,6 5 0,-5-2 58,3 6 0,3 6-177,-2 4 0,2 7 99,2 2 0,2 6 97,2-1 0,-1-2-60,7 2 1,-2 0 9,1 4 1,2-1-36,-6-3 1,5 1-8,-6-6 0,1 5 24,-5-5 0,0-1 0,0-3 1,0-1-50,0 0 1,-5 0 47,1 1 1,-9-1-105,-1 0 0,0 0 40,-5 0 1,-2-4-3,2-1 0,-5-4 16,5 5 1,5-7-10,5 1 1,6-8 125,-2-6 0,5-9-108,5-4 1,7-6-34,7-4 0,11 1 46,-1-5 1,1 5-290,-7-1 1,4 3-1,-3 1 1,-4 1-10,-1-1 1,-8 7 113,-1 3 0,-7 4-93,2 0 0,-10 6-50,-4-1 0,-6 7 302,-4-1 0,-3 2 0,-6 2 0,-7 0 0,-1 0 0</inkml:trace>
  <inkml:trace contextRef="#ctx0" brushRef="#br0">26602 3412 8224,'-14'0'0,"4"2"-343,1 2-398,6-2 1131,-4 4 107,7-6-439,0 0 1,7-6-156,2-4 0,8-2 37,2-2 0,7-1 135,-3 1 1,10-2-45,5-3 0,10 2 41,4-7 1,10 7-28,4-2 0,8 2-210,2-2 0,-7 3 204,-7-3 1,1 3-43,-1 2 1,4-5 3,-4 0 0,-1 0-89,-4 5 0,-1-7 117,-4-2 0,-3 2-51,-7 2 1,-7-2 29,-6 3 1,-7-1-15,-8 4 1,0 3 131,0 2 46,-6-2-10,5 10 414,-12-11-502,6 12 39,-7-5-207,0 6 33,0 0 41,6 0-34,-4 6 4,10-5 0,-9 10-293,7-6-74,-7 0 314,3 1 0,-6-3 103,0 7 0,7-7 0,1 3 0</inkml:trace>
  <inkml:trace contextRef="#ctx0" brushRef="#br0">27270 3568 6457,'0'-8'447,"6"2"-86,4 6 0,3 0-207,1 0 1,5-1-39,0-4 0,12 3-49,2-3 1,8-2-5,7-3 1,7-3-15,7-1 1,4-2 23,-4-3 0,-5 2-16,-5-7 0,5 1-353,4-6 1,1 1 303,-5-1 1,0-4-112,-1 0 0,-7 1 74,-6 9 1,-3-2-65,-12 6 0,0 0-5,-13 4 1,0 6-440,-10-1 368,0 7 0,-13-3-135,-6 6 1,0 2 303,-5 2 0,3-2 0,2 4 0</inkml:trace>
  <inkml:trace contextRef="#ctx0" brushRef="#br0">28194 2957 8205,'-14'0'-1345,"6"0"1178,2 0 414,18 6 0,-1-4-66,13 3 1,1-4 49,9-1 0,-3 5-101,7 0 1,-6-1 74,1-4 0,-3 0-109,-2 0 1,-1 0-5,-3 0 0,-4 5-5,-5 0 1,-6 1-36,1-1 1,-7-2-193,2 7 1,-5-6 73,-5 6 1,-2-1-312,-2 6 1,-8-1 22,2 0 354,-8 6 0,1 3 0,-7 5 0</inkml:trace>
  <inkml:trace contextRef="#ctx0" brushRef="#br0">27284 4137 8068,'-9'0'-302,"-1"0"-376,7 0 689,-3 0 653,6 0-486,0 0 1,6 0-63,4 0 1,4 0 90,5 0 1,9-6-96,10-4 1,10-7 119,4-2 1,14-6-422,5 1 1,3-3 342,-3-1 1,-1-6-58,-4 1 0,4-1-178,-4 0 0,-1 4-41,1-3 0,-12 9 66,-2 5 0,-12 4 5,-7 0 1,-3 3 65,-2 2 0,-6-1-222,-3 7 0,-3-1-117,-2 5 0,-4 0-183,-1 0 1,-4 0 319,5 0-573,-7 0 760,3 0 0,0 0 0,2 0 0</inkml:trace>
  <inkml:trace contextRef="#ctx0" brushRef="#br0">28521 3199 7561,'0'20'780,"-5"2"-527,1 7 0,-7-1-229,1 1 0,-1 4 103,2 0 1,-4 5-308,4-5 0,2 0-197,3-4 0,2-1 377,2 1 0,0-1 0,0 0 0</inkml:trace>
  <inkml:trace contextRef="#ctx0" brushRef="#br0">28436 4052 7985,'0'14'294,"0"0"0,0 0-39,0 1 0,0 0-140,0 4 1,0-3-179,0 3 1,0-2-194,0 2 1,0-8 194,0 4 0,0-4-816,0 3 509,0 0 368,0 0 0,0 1 0,0-1 0</inkml:trace>
  <inkml:trace contextRef="#ctx0" brushRef="#br0">28550 4037 7985,'9'-12'0,"1"2"714,-7-2 22,9 10-459,-4-4 0,0 7-123,-3 4 1,-2-2-2,2 7-77,-4-1 0,6 5-143,-7 1 0,-2-1-99,-3 0 0,2-4 138,-6-1 1,4-1-391,-4 1 171,5 4 21,-8-11 246,10 10 199,-4-10-171,6 4 0,1-6 26,4 0 0,3 0-293,6 0 1,2-1 92,3-4 1,2-3-542,2-6 0,3 1 667,-7 4 0,6-10 0,-3 3 0</inkml:trace>
  <inkml:trace contextRef="#ctx0" brushRef="#br0">28962 3966 7985,'9'-14'0,"1"0"0,-7 0 197,2 0 0,-4 4 65,-1 1 1,-1 1 8,-4-2 0,-3-1-159,-6 6 1,-2 1-181,-3 4 1,3 0 86,-3 0 1,4 1 126,0 4 1,1 3-104,0 6 1,5 0 20,-1 1 0,7 0-164,-2 4 0,4-3 92,1 3 0,6-2-122,3 2 1,-1-3 122,2 3 1,-1 2-23,5-2 1,1 0-1,-1-5 1,0 0 19,0 0 0,-4 0-4,-1 1 1,-6-1 14,2 0 0,-5 0 15,-5 0 0,-2-4-37,-8-1 0,-5-1-3,-4 2 1,-3 2-13,-1-2 1,4-4 30,0-1 0,7-2 165,-2 2-170,3-4 343,2-1 1,8-7-143,6-8 1,8-5-170,11-4 0,4 2-126,10-2 0,-1 1-257,6-6 1,-6 1-25,1-1 1,-10 6-771,-4-1 1154,4 7 0,-8-4 0,6 7 0</inkml:trace>
  <inkml:trace contextRef="#ctx0" brushRef="#br0">22152 3938 8236,'-10'-5'-111,"1"0"1,4 1-319,-4 4 331,5 0 0,-4 0 358,4 0 1,-3 1-94,-2 4 1,-2 5-233,6 8 1,-6 0 154,2 6 1,2 1 205,3 8 1,-3 3-117,2 7 0,1 1 145,4 4 0,-5 2-70,0 7 1,1 6-339,4 4 0,4 2 130,1 2 0,6-1 183,-1-4 0,2 0-300,2 1 1,1-1 14,-1 10 0,2-4-29,3 0 0,-4-6 109,4 0 0,2-6-36,-2 2 1,5-4-58,-6-1 0,3 0 99,-2 0 1,-2 0 78,7 0 0,-5-7-65,5-2 0,-5-9-48,4-1 1,-4-6 39,5 1 1,1-8 124,8-1 0,-1-7-112,6 2 1,5 2 11,4-2 1,0-1-43,-4-3 1,-5-7 40,0-4 1,-2 0-215,2 0 1,-9-2 315,-10 3 0,-4-4-1236,0-1 501,-1 0 0,-5-6-218,1-4 1,-7 2 789,2-1 0,-10-7 0,-3-6 0</inkml:trace>
  <inkml:trace contextRef="#ctx0" brushRef="#br0">22962 5871 8177,'10'2'0,"-1"3"0,-4-2-192,4 6 0,1-4 77,4 5 0,0-6 745,0 6 0,5-5-195,0 4 0,0-6-201,-5 2 1,2 1 65,3-1 0,-3 4-90,3-4 1,-8 1-10,-1-1 1,-6-2 200,6 7-379,-7-1 1,-3 6 105,-10-1 0,-4 5-289,-5 0 1,-4 6-79,-11-1 0,3 2-117,-7 3 1,-2 4 84,-7 0 1,-2 0-89,-3-4 1,3-2-1069,6-4 1296,1-2 1,5-7-1,3 0 1</inkml:trace>
  <inkml:trace contextRef="#ctx0" brushRef="#br0">23815 5729 8156,'-9'-9'-648,"-1"-1"258,1 7 1459,-5-3-691,-1 6 1,7 6-145,4 4 1,0 2-72,0 2 0,2 7-23,-3 3 1,5 3-104,5 1 1,-2-4 133,7-1 0,-1 1-164,6 4 0,-6-5 145,0-4 1,1 1-222,4-1 1,-4-2-29,-1-7 1,-6 3-141,2-4 230,-3-3 0,-2 2-29,0-3 0,-7-3-69,-2 2 1,-4-1 108,-1 2 1,-2-3-175,-3 2 1,-1 3 97,-4-2 0,-1 4-413,6-4 0,-5-1 166,5-4 1,0 0-374,5 0 0,0-7 692,-1-8 0,1-5 0,0-9 0</inkml:trace>
  <inkml:trace contextRef="#ctx0" brushRef="#br0">23687 5800 8156,'14'-8'0,"5"-3"39,0 7 0,2-1 23,-2 5 0,-2 0 289,7 0 0,-5 1-87,5 4 1,-7-2-600,2 7 1,-3-5 190,-2 4 0,-5-4-467,1 4 1,-7-4 96,2 4 514,3-5 0,-7 8 0,6-4 0</inkml:trace>
  <inkml:trace contextRef="#ctx0" brushRef="#br0">24000 5871 8156,'14'15'101,"0"-1"131,1 0 0,-4 0-60,3 0 1,-3 1 69,8-1 0,-3 0-389,-2 0 0,5 1 159,0-1 0,0 0-483,-5 0 1,-4 0 260,-1 1 1,-1-6 209,1 1 0,4-7 0,-5 3 0</inkml:trace>
  <inkml:trace contextRef="#ctx0" brushRef="#br0">24256 5871 8378,'-10'7'430,"1"2"1,4 4-347,-4 1 1,-1 5 120,-4 0 0,-5 5-240,0-5 0,0 1 2,5-1 1,0-3 14,0 3 1,-4-3-455,4-2 0,-3 3 224,7-3 1,2 4-848,-1-9 1095,6-2 0,-4 5 0,7-4 0</inkml:trace>
  <inkml:trace contextRef="#ctx0" brushRef="#br0">24384 5843 8156,'9'0'-276,"1"0"0,-7 6 396,2 4 0,-4-1 221,-1 5 1,0-3-294,0 8 1,0-3 67,0-2 1,0 5-108,0 0 0,2 0 41,3-4 0,-2 3-9,6 1 1,1 0-12,4-4 0,0-1-108,0 0 0,1 0 71,-1 0 1,-5 1 18,1-1 1,-7-5 314,2 1-291,-4-1 1,-1 6 50,0-1 0,-8-2-47,-6-2 0,0 1-47,-5-6 0,-2 6-66,2-2 1,-4-1-237,4 2 0,-5-7-180,5 2 0,-1-2 213,1 1 0,3-2-613,-3 3 889,3-4 0,2-1 0,0 0 0</inkml:trace>
  <inkml:trace contextRef="#ctx0" brushRef="#br0">24313 5999 8111,'9'0'432,"1"0"1,-1 0-18,5 0 1,5-1-119,0-4 0,7 3-144,-3-2 1,4 2 45,2 2 1,-1-5-328,0 1 0,1-3 166,-1 3 1,1 2-39,-1-3 0,1-3 0,-1 0 0</inkml:trace>
  <inkml:trace contextRef="#ctx0" brushRef="#br0">23460 6710 8166,'0'-14'-51,"0"0"0,-2 0 169,-3-1 1,4 1 273,-4 0-210,-3 0 1,5-1-14,-6 1 0,-1 2 30,-4 2 1,-2 2-192,-3 3 0,2 4 135,-7-4 1,2 5-141,-2 5 0,4-2 36,5 7 0,1 1 6,0 8 1,6-4-3,3 4 0,5 2-164,5-2 1,3 4-55,6-4 1,7 0 96,2-4 0,4-1-115,2 0 1,-1-1 44,1-4 1,-6 4 10,1-4 0,-7-2-60,2-3 12,-9 4 280,-4 0-161,-6 6 0,-6 1 159,-4-1 1,-7-5-80,-2 1 0,-6-6 59,1 6 1,-1-5-74,1 4 0,-1-6-139,6 2 0,0-3-38,5-2 0,1-7-267,4-2 1,4-4 443,10-1 0,2-7 0,8-1 0</inkml:trace>
  <inkml:trace contextRef="#ctx0" brushRef="#br0">23630 6639 8166,'8'-6'-283,"-1"4"362,-7-4 1,-2 6-94,-3 0 0,-1 1 120,-4 4 0,-2 8-8,2 6 0,-2 4 95,-3-4 0,1 7-1,0-3 1,6 3-76,3-3 0,4 3-168,1-7-67,0 0 0,6-12 71,4-2 0,2-3-49,2-2 0,1-7 88,-1-2 1,0-5-353,0-5 1,1 1 13,-1-5 0,-5 5 8,1-1 0,-2-1 126,1 1 0,-1 5-40,-3 4 550,-4 1-194,6 1 27,-7 1 1,0 14-36,0 2 1,-5 9 281,0 1 0,0 4-111,5-4 1,0 5-100,0-5 1,0 0-243,0-5 1,5 0-284,0 1 1,6-6-620,-2 0 976,-2-5 0,5 2 0,-4-6 0</inkml:trace>
  <inkml:trace contextRef="#ctx0" brushRef="#br0">23929 6625 8166,'8'1'-634,"-3"4"970,-4 3 0,-6 6-23,1 1 0,-6 3-322,5 1 1,-4 0 94,4-4 1,-1 4-116,1-1 1,4 1 16,-4-4 1,2-6-173,-2 1 133,3-1-364,-4 5-41,6-6 355,0-1 1,0-9-114,0-3 0,6-3 121,4-6 1,-1-5-162,6 0 1,-4-6 201,8 1 0,-4 4-15,0 1 1,0 1 25,4-1 1,-8 8 18,4-3 0,-4 9 434,3 1 0,-5 2 51,1 2 34,-7 6 1,3 7-195,-6 6 0,0 0 8,0-5 1,0 5-149,0 0 0,0 5-140,0-5 0,-1 0 216,-4-5-291,3 6-307,-10-4 75,10 5-14,-4-13 0,6-8 68,0-10 1,5-4-139,-1-5 1,7 3 43,-1-3 0,-2-1 31,1 1 1,-1 0 114,2 5 1,2 4 1,-2 1 0,-2 5 897,1 0-600,-6 2 1,8 8 324,-6 4 0,0 4-214,-5 5 1,0-2 225,0 7 0,-5-2-154,0 2 0,-1 1-25,1-6 1,4 5-219,-4-5 0,3 0-230,2-5 0,0-4-1138,0-1 673,0-6-52,0 3 1,2-7 685,3-4 0,3-3 0,6-6 0</inkml:trace>
  <inkml:trace contextRef="#ctx0" brushRef="#br0">24213 6923 8155,'14'0'-204,"1"0"0,-1 0 175,0 0 0,0 0 172,1 0 0,4 0 66,-1 0 1,6-1-274,-5-4 1,5 0 1,-5-9 1,6 3 129,-1-8 0,-4 3-21,-1 2 1,-5 0-147,-4 0 1,1-1-141,-6 1 1,-1 0 64,-4 0 0,-1 0-44,-4-1 1,-3 6 37,-6-1 1,-5 6 112,0-6 1,-1 7 8,1-2 0,3-1 113,-3 1 0,3 0 33,2 5 0,4 2 261,1 3 0,6 3 166,-2 6 1,-1 2-191,1 3 1,0 3 131,5 6 0,0-4-116,0 0 0,2-1-122,3 6 1,2-7-83,8-3 1,0-3-270,4-2 0,2-6-82,3-4 1,7-2-390,-2-2 0,4-6 603,0-4 0,-3-9 0,5-3 0</inkml:trace>
  <inkml:trace contextRef="#ctx0" brushRef="#br0">25351 5743 8028,'-8'0'-27,"1"0"1,9 2 449,3 3 0,-2 3-159,6 6 0,-1 2-303,2 3 0,1-4 45,-6 4 1,-1-3-150,-4-2 0,5 2-21,0 3 0,0-8 165,-5 3 0,-2-3-64,-3 4 1,2-6 29,-6 1 1,4-6-59,-5 6 0,2-5 11,-1 4 59,-4-6 0,7 5 113,-3-3 91,2-4 0,7 7-53,0-3 1,0-2-56,0 7 0,7-2 16,2 1 0,-1 4 30,1-4-58,1 4 0,3 1 15,-4 0 1,-3-4 65,-6-1-254,0 1 1,-1 4 77,-4 0 1,-3 0-256,-6 1 0,-7-3 89,-2-2 0,1 2-20,-2-2 0,2-4 16,-2-1 1,3-4 201,7-1 0,-6-12 0,-2-4 0</inkml:trace>
  <inkml:trace contextRef="#ctx0" brushRef="#br0">25493 5928 8028,'14'2'0,"0"3"0,-1-2 44,-4 6 0,2-4 881,-6 4-744,6 1 1,-9 4 235,3 0-279,-4 1 1,-6-1 37,1 0 0,-6-5-105,5 1 11,1-7-130,4 3 1,6-6 60,4 0 1,8 0-244,6 0 0,9-4-141,5-1 0,8-5 371,1 6 0,1-1 0,-5 5 0</inkml:trace>
  <inkml:trace contextRef="#ctx0" brushRef="#br0">25294 6753 8156,'-24'0'-59,"0"0"1,12-2-283,-2-3 903,9 4 146,-2-5 1,20 7-35,6 4-468,13-4 0,4 6-16,7-7 0,1 0 42,3 0 1,10-2-231,10-3 0,4-2-257,4-8 0,-2 3-204,3 2 0,-16-1 65,-8 6 1,-11 1-159,-3 4 0,-11 0 552,1 0 0,-9-7 0,2-1 0</inkml:trace>
  <inkml:trace contextRef="#ctx0" brushRef="#br0">26190 6554 8156,'20'-7'0,"2"6"-267,7-4 0,-1-1 116,0 1 1,1 0 594,-1 5 0,-1 2-69,-3 3 0,1-2-231,-6 6 0,-5-4 50,-4 5 0,-7-1 25,2 5 0,-7 0-302,-7 1 1,-2-1 94,-13 0 1,-5 7-400,-4 2 1,-6-1 201,1 2 0,3-5-163,2 5 1,11-7 347,8 2 0,-1-3 0,8-2 0</inkml:trace>
  <inkml:trace contextRef="#ctx0" brushRef="#br0">26815 6312 7457,'0'21'-361,"0"-4"655,0 7 0,0-1-113,0 6 0,0 1 452,0 3 0,0 2-171,0 3 1,0 7-83,0-2 0,-5 3-113,1-3 0,-3-1 0,3 1 0,2 3-242,-3-4 0,4 3 97,1-12 1,0-5-57,0-4 45,0-7-1250,0 4 75,6-13 314,-4-2 0,4-12 139,-6-4 0,0-9 611,0-4 0,0-4 0,0-2 0</inkml:trace>
  <inkml:trace contextRef="#ctx0" brushRef="#br0">27043 6269 8061,'23'-7'-262,"1"2"0,0 3 336,4 2 1,1 0 547,-1 0 1,0 0-284,1 0 0,-1 0-268,1 0 0,1 0 50,3 0 0,-3 5 105,3 0 0,-3 4-238,-1-4 1,-6 4 65,1-4 1,-7 6-146,2-1 1,-5-2-21,-4 1 1,1 1-35,-6 4 1,4 0 95,-4 0 1,0 2 17,-5 3 1,0-2 64,0 7 0,0 0-39,0 4 1,0 2 180,0 3 1,0-1-89,0 6 0,0 1-5,0 9 1,0-3-176,0 8 1,0-8-232,0 3 1,1-6 161,4-4 1,-3-3-113,2-6 1,-2-3-203,-2-2 0,0-3 135,0-7 0,-6 0 340,-4 0 0,-9 1 0,-3-1 0</inkml:trace>
  <inkml:trace contextRef="#ctx0" brushRef="#br0">26815 7179 8277,'-8'0'980,"15"0"1,10 0-701,16 0 1,0 0-36,10 0 1,-2-1 39,11-4 1,0 3-120,5-2-1,-2-3 15,-2 3 0,-6-1-239,-9 5 0,3 0-498,-3 0 1,-3 0-1789,-2 0 2345,-16 0 0,8 0 0,-9 0 0</inkml:trace>
  <inkml:trace contextRef="#ctx0" brushRef="#br0">26104 6852 7956,'2'-12'-445,"3"2"0,-2 4 887,6 6-187,1 0 0,9 0-39,0 0 0,6 0-27,-1 0 0,2 5-147,3-1 0,-2 7 61,-4-1 1,-2 4-100,-7 5 1,-1-3 81,-4 3 1,-2-3-119,-7-2 0,0 0 36,0 0 0,-8 0 13,-7 1 0,0-1-114,-9 0 1,2 0 87,-2 1 0,-1-6-54,6 1 0,5-7 82,4 1 0,5-2-92,-4-2 89,6 0-488,9-6 0,10-2 133,12-6 0,1-1 12,-1 1 1,1 0 69,-1 0 1,1-1 256,-1 1 0,0-2 0,1-2 0,-7 2 0,-3-3 0,-3 3 0,-2 2 0,-6 0 0,-2-1-27,-6 1 0,0 0 171,0 0 0,-1-1 390,-4 1 48,3 0 232,-10 0-112,4 0-459,0 6 0,2 3-249,6 10 0,0 3 124,0 6 0,1 2-89,4 3 0,3-4-30,6 4 0,0 2-145,0-2 0,-1 4 37,-3-4 1,1 0-84,-7-4 1,6 4 59,-5 0 0,-1-1 107,-4-3 0,-6-1 18,-4 0 1,-2-1-18,-2-4 0,-2 4-32,-3-4 1,1-2 41,-5-3 0,5-2 7,-1-2 0,4 0 47,0 0 1,3-2 84,2-2 1,4-6-24,6-9 0,8 2-84,6-7 0,8 2-187,11-2 0,-1-1 74,6 6 0,-6-5-116,1 5 1,-3 1-148,-2 3 0,1 6 358,-1-1 0,0 1 0,1-5 0</inkml:trace>
  <inkml:trace contextRef="#ctx0" brushRef="#br0">26929 7336 8904,'14'0'239,"0"0"0,0 1-262,1 4 0,-6-2-125,1 7 0,-6-1 220,6 5 1,-7 1-8,2-1 1,-4 5-27,-1 0 1,-6 1-2,-3-1 0,-4-1 59,-1 5 1,-1-5-61,1 1 0,2-4 145,2 0 1,-2-6-120,2 1 1,4-6 118,1 6-214,3-7 1,9 3-206,2-6 0,10-1-70,5-4 0,3-3-355,1-6 0,1 0 662,-1-1 0,0-5 0,1-2 0</inkml:trace>
  <inkml:trace contextRef="#ctx0" brushRef="#br0">27341 7321 8022,'-1'-7'-522,"-4"2"1094,3-3-523,-10 6 0,8-2-102,-5 8 1,6-1 107,-2 7 0,4-1 9,1 6 0,0-1-54,0 0 0,1 2 49,4 3 0,-2-3-141,6 3 0,-4 1 121,5-1 0,-6 2-45,6-2 1,-7-4 92,2 4 0,-4 2 7,-1-2 1,-1 1-42,-4-1 0,-3-3 3,-6 3 1,3-3 56,-3-2 1,6 0-41,-11 1 1,11-6-207,-6 0 190,3-5 0,-2 0 83,4-8 0,2-1-135,7-9 0,2 1-99,3-11 0,2 1 63,8-6 0,-1 1-150,0-1 0,5 1-823,0-1 1004,6 1 0,-3-7 0,7-1 0</inkml:trace>
  <inkml:trace contextRef="#ctx0" brushRef="#br0">26943 6184 7967,'-8'0'0,"2"-1"32,6-4 40,0 3 0,3-10-194,6 2 0,3-3 109,11-1 1,7-2-79,8-2 0,-1 0 67,0-6 0,1 6 198,5-6 0,1 0-34,4-4 1,4-5-189,9-1 0,4 1 35,6 5 1,0-7-242,0-3 1,-6 2 192,-3-2 0,-10 5 149,-5-5 0,-2 6 43,-3-1 0,1 5 50,-1 4 0,0 3-42,-5 7 0,3 6-35,-7 3 1,-4-1 219,-6 1 1,-5 1-179,1 4 750,-4 0-835,0 0 300,-7 0-420,4 0 33,-10 0 55,4 0-72,-6 0-91,0 0 169,0 6 49,0-4-72,0 10 1,5-9 37,0 7-10,-1-7-13,-4 10 0,5-10-24,0 6 1,1-1-4,-1 2 1,-2 2-4,6-2 1,-4 2-10,5 3 1,-6 0-2,6 4 0,-5-1 16,4 5 0,-1 0-120,1 0 1,4 4-142,-3-3 1,-3-4-249,3-1 0,-1 2 26,6-2 480,-1 0 0,0-5 0,0 0 0</inkml:trace>
  <inkml:trace contextRef="#ctx0" brushRef="#br0">27583 6426 7987,'-27'5'-66,"3"-1"1,-1 3-280,6-3 811,6-2-313,7 4 1,8-6 328,2 0 0,12-1-111,13-4 0,13-3-38,15-6 0,2-7-219,7-2 1,0-6-275,5-4 0,-32 17 0,1 0 194,3-2 1,0-2 0,1 2-1,0 0-63,1-1 0,0 0 1,-1 2-1,-1 1 17,28-8 1,-4-2 48,-15 2 0,-5 3-22,-9 2 1,-5 4-138,-9 0 1,-8 7-697,-7 4 388,-6 2 0,-3 2-238,-9 0 0,-9 0 85,-1 0 1,1 0 749,3 0 1,1 6-1,0 2 1</inkml:trace>
  <inkml:trace contextRef="#ctx0" brushRef="#br0">28607 6028 6688,'7'0'1281,"0"0"-1088,-7 0 0,-5 1-55,0 4 1,-1 3 124,1 6 1,4 0-52,-4 1 1,2 0 100,-2 4 0,3 3-63,-2 7 0,2 4 20,2 0 1,-1 7-55,-4-2 1,3 3 21,-3 1 1,4-1-295,1-3 0,0 3 75,0-3 1,0-3 157,0-2 1,0-3-41,0-1 0,1-7-84,4-3 1,-3-3 17,3-2-71,-4-6 0,-7 4 0,-2-4 0</inkml:trace>
  <inkml:trace contextRef="#ctx0" brushRef="#br0">27768 7179 7870,'15'-6'721,"4"-4"0,5-4-562,9-5 1,4-4-59,5-11 0,14-3-120,5-11 1,-26 23 0,1 0-85,0-4 1,-1 1-1,2 0 1,-3 0 194,23-24 1,2 3-220,-12 7 1,-6 5 165,-8 4 0,-9 3-944,-5 2 1,-5 6 904,-4 3 0,-4-3 0,-6-1 0</inkml:trace>
  <inkml:trace contextRef="#ctx0" brushRef="#br0">28393 6994 7976,'-14'0'352,"6"0"1,0 0-2,4 0-147,2 0 0,-4 2 133,6 3 0,6-4-75,3 4 0,-1 1-117,2-1 1,-2 1 28,1-1-233,4-3 103,-5 10-520,0-4 335,-2 7 0,-12-3-11,-4-2 1,-3 1-20,-1-7 0,2 3 24,2-2 0,-2-4 124,2 4 1,4-2-92,1 2 283,-3-4 0,7 7 30,-4-3 0,5-2 45,5 7 0,2-6-111,8 6 0,-1-5 289,0 4 27,0 1-186,0 4-201,1 0-69,-7 0-104,-2 0 0,-12-6-52,-4-3 0,-3-2-272,-1 2 0,-6-4 100,-4 4 1,2-3-101,-2-2 0,2 0-384,-2 0 0,4-2 819,6-3 0,-1-2 0,1-8 0</inkml:trace>
  <inkml:trace contextRef="#ctx0" brushRef="#br0">28607 7080 7976,'14'-8'0,"0"3"0,0 4 460,0 1 1,-4 0 536,-1 0-541,-5 6 1,3 2-109,-2 6 0,-3 0-47,2 0 1,-7 1-186,-1-1 1,-6 0 121,5 0 0,-6 1-174,2-1 0,1 0 102,-2 0 1,6-4-228,-6-1 0,7-4 50,-2 4 1,4-4-86,1 5 1,6-7 83,4 1 1,4-2 70,5-2 0,3 0 43,6 0 1,10-5-42,0 1 1,6-6-388,-6 5 0,-3-4-26,-2 4 0,-3-4-184,-1 4 0,-7 0 536,-3 5 0,3-6 0,0-2 0</inkml:trace>
  <inkml:trace contextRef="#ctx0" brushRef="#br0">21711 4151 8101,'-13'2'-156,"4"3"1,-2-2-475,6 6 630,-6 1 0,8 4 226,-7 0 0,1 7-92,-5 2 0,3 4 30,-4 2 0,4 5-38,-8 4 0,4 3-2,0 2 0,1 1 291,0 4-321,6-4 0,-3 6 92,6-2 1,-4-4 23,4 3 0,0 4-81,5 1 0,0 3 22,0 2 1,2 5-180,3-1 0,1 1 113,3-5 1,4 4-388,-4 1 1,9 1 216,1-1 0,1 3-13,-1 6 0,-1-2 240,5-2 0,1 2 162,4-3 1,-4-1-325,0 2 1,-2 5 31,-10-32 0,0 1 1,-1-2-1,-2 1-20,-2 0 0,0 0 0,12 35 92,0 0 1,5-2 14,-5-2 0,6 2 47,-1 3 0,4-4-50,-12-34 1,2 0 0,18 30-344,7-2 1,-1-6 317,1 2 1,-5 1 46,0-1 1,-2 6-10,2-2 0,1 2-29,-5-2 0,0 2 22,0-6 1,-3 4-132,7-4 0,2-1 63,7-4 1,4 0-104,5 0 1,1-5 82,0 0 1,-2-6-14,-2 1 0,-4-7-318,-7-2 0,1 0 246,-1 4 1,6 6-67,-1-1 1,5 5 97,-4-4 1,-1 2-12,-4-7 0,-2 3-19,-3-8 1,1 1-6,-6-1 1,5 1 8,-4-5 1,-6-1-3,-4-5 0,-1-1-105,6-3 1,-1-4 309,1-5 1,-1-3-476,1-2 0,-7 1 382,-3-7 1,-4 1-1410,0-5 864,-7 6 1,-2-6 499,-6 0 0,-6-12 0,-2-10 0</inkml:trace>
  <inkml:trace contextRef="#ctx0" brushRef="#br0">23900 8786 8193,'15'0'0,"-1"0"117,0 0 0,5 1-46,0 4 1,6 1 281,-1 4 1,1 4-119,-1 0 1,-2 1-164,-3 3 0,-5 0 59,0 1 1,1-2 8,-6 7 1,-2-5 159,-3 5 1,-2 4-103,-2 5 1,-8 2-76,-6-2 0,-4 3 32,-10 7 0,1 4-209,-11 1 0,-5-1-6,-4-4 1,0-5-92,4 0 0,0-7-222,1 2 0,5-3-1184,4-1 1557,10-1 0,-4-6 0,5-1 0</inkml:trace>
  <inkml:trace contextRef="#ctx0" brushRef="#br0">24441 9425 8034,'-8'-6'191,"2"-2"-77,6-6 0,0 0-46,0 0 0,1-2-16,4-3 0,3-3 22,6-7 0,2 1-149,3-1 1,-3 1 52,2 0 0,3-1 41,-2 1 0,0 6-14,-5 3 0,5 3-12,0 2 1,0 1-12,-5 4 0,-4 2 29,-1 7-159,-6 0 1,4 2 97,-7 3 0,0 2 132,0 8 0,-2 0 22,-3 4 0,-3 4 188,-6 5 1,2 0-166,2 1 1,-1-2 59,6-4 1,1 3-171,4-7 1,0-5 106,0-5 1,6-6-347,3 2 1,9-10 93,1-4 0,1-10-100,-1-5 1,-1-4 16,5-5 1,-4 3-64,5-3 0,-7 3 120,2 1 0,-5 2 119,-4 4 1,1 7 118,-6 6-117,-1 7 1,-4-2 306,0 10 0,0 5-84,0 9 0,0 3 121,0 6 1,0 1-116,0-1 0,0 5-228,0 0 0,0-4-85,0-6 0,0-5-325,0 1 0,0-8 40,0-2 0,7-6 175,2 2 1,-2-5 226,-3-5 0,4-9 0,0-8 0</inkml:trace>
  <inkml:trace contextRef="#ctx0" brushRef="#br0">25024 8914 8034,'8'6'-915,"-2"2"732,-6 6 0,-2 7 477,-2 2 0,-3 4 86,-2 2 1,-4-3-144,4-2 0,-6 3-32,-4-3 0,8 3-126,-3 1 0,3-4-219,-3-1 0,4-5 40,1 1 0,4-8-228,-4-2 104,6-6 0,-4 1-736,7-14 960,0-6 0,7-12 0,0-1 0</inkml:trace>
  <inkml:trace contextRef="#ctx0" brushRef="#br0">25024 8971 8034,'4'14'0,"1"0"0,5 7 206,-6 2 1,1 4-19,-5 2 0,2-1-196,2 0 1,-2 1 115,3-1 0,-4-4-471,-1 0 0,0-2 113,0 1 0,-6 3-29,-3-7 0,1-2 47,-2-7 0,1 1 232,-6-7 0,1 1 0,0-5 0</inkml:trace>
  <inkml:trace contextRef="#ctx0" brushRef="#br0">24910 9326 8034,'0'-14'-808,"0"0"1496,0-1-482,0 1 0,6 6 150,4 3 0,2-1-576,3 1 0,4-1 147,-1 1 1,6 4-990,-5-4 1062,0-3 0,2 0 0,1-6 0</inkml:trace>
  <inkml:trace contextRef="#ctx0" brushRef="#br0">25166 8985 8110,'-14'0'297,"6"0"1,3 6 10,10 4 1,-1 2-128,11 2 0,-4 2 56,8 3 1,-4-3-178,0 3 0,-1 1 42,0-1 1,0 5-411,1-5 0,-1 0-304,0-5 66,-6 7 0,-2-5-214,-6 3-284,0-4 1044,0 0 0,-6-8 0,-2 0 0</inkml:trace>
  <inkml:trace contextRef="#ctx0" brushRef="#br0">25294 8971 8104,'8'0'-352,"-2"6"0,-6-3 793,0 7 1,-5-1-261,1 5 1,-6 2-42,5 3 1,-6-2-138,2 7 0,-4-5 76,-1 5 1,4-2-208,1 1 0,1 4 74,-1-3 1,-2-3-381,6-2 0,-2-2 70,3 2 364,2-10 0,-4 10 0,6-11 0</inkml:trace>
  <inkml:trace contextRef="#ctx0" brushRef="#br0">25379 9170 8085,'-8'1'41,"3"4"355,4-4-337,1 6 1,5-6 111,-1 4 1,7-3-253,-1 2 1,3-2 41,1-2 0,0 0 38,0 0 1,2-2-14,3-2 0,-8 1-230,3-7 0,-3 7 244,4-2 0,-8-3 0,0 0 0</inkml:trace>
  <inkml:trace contextRef="#ctx0" brushRef="#br0">25564 8971 8085,'0'14'-576,"0"0"0,0 0 874,0 0 0,0 7-55,0 3 0,0-2-64,0 1 1,0 1-135,0 5 0,0-1-167,0 0 0,2-1 24,2-3 1,-2 3-195,3-3 0,-4 1-158,-1-1 0,0-2 100,0-3 350,0-4 0,-6 6 0,-2-7 0</inkml:trace>
  <inkml:trace contextRef="#ctx0" brushRef="#br0">25592 8956 8085,'8'0'80,"5"0"285,-5 0 0,1 2 202,1 3-509,-7-4 1,10 6 116,-4-7 1,-1 0-217,1 0 1,-4 4 8,5 1 0,-7 1-101,2-1 1,-4-2 82,-1 7 1,0-6-187,0 6 1,-1-1-8,-4 6 1,-5 4 84,-9 0 0,4 4-4,-4-4 0,1 6 65,-1-1 1,8-2-35,-3 2 1,5-5-55,-1 5 1,-1-7-132,6 2 0,-1-5 316,1-4 0,4 2 0,-6-4 0</inkml:trace>
  <inkml:trace contextRef="#ctx0" brushRef="#br0">25763 9070 8085,'0'14'19,"0"1"159,0-1 1,-5 0 186,1 0 1,-1 5-247,5 0 1,0-5-160,0-4-149,0-1 310,6-1-118,2-2 1,6-6 74,0 0 0,-1-6-209,-3-3 0,2-4 22,-2-1 1,-2-2-65,1-3 0,-6 3-9,2-3 1,-3 8-225,-2 2 195,0-1 89,0-4 0,-7 6-118,-2 3 1,1 4 82,-2 1 1,7 6-159,-2 4 0,-1-2 315,1 1 0,1 1 0,4 4 0</inkml:trace>
  <inkml:trace contextRef="#ctx0" brushRef="#br0">25976 9084 8085,'-6'8'-215,"3"5"-323,-7-4 1111,7 4 1,-3 1-137,6 0 1,0-4-476,0-1 0,5-4 43,-1 5 0,7-7-177,-1 1 65,2-2 0,3-8-12,-1-4 1,-5-2 86,1-3 1,-5 1-143,4 0 0,-6 0-69,2 0 1,-3-1-129,-2 1-57,0 0 71,0 0 58,-7-1 161,-1 8 0,-1 0-82,-1 7 220,7 0 0,-3 0 0,6 0 0</inkml:trace>
  <inkml:trace contextRef="#ctx0" brushRef="#br0">26133 8828 8680,'-10'8'791,"1"7"1,6 5-520,-2 8 1,-2 1 29,3-1 0,-3 6-119,3-1 0,2 5-104,-3-5 1,4-5-535,1-4 0,5-2 316,-1 2 0,7-4-855,-1-6 0,1 1 490,-2-1 1,2 0 503,-6 0 0,0 1 0,-5-1 0</inkml:trace>
  <inkml:trace contextRef="#ctx0" brushRef="#br0">25280 9496 8156,'0'-14'132,"0"0"284,0 6-348,-7 2 0,4 7 89,-6 4-173,5-3 163,-2 10-143,0-4 42,4 6-4</inkml:trace>
  <inkml:trace contextRef="#ctx0" brushRef="#br0">24540 9681 8100,'-14'-14'0,"0"0"0,4 4 97,1 1 0,1 4 457,-2-4-314,-2 6 0,10-2-230,-2 10 1,-3 4 55,2 10 1,1 0 155,4 9 0,0 2-56,0 8 0,0 5-33,0 0 0,4-1-71,1 6 0,5-6-182,-6-4 1,3 2-28,-3-7 1,3 3-268,2-7 0,-1 1 151,-3-11 0,-2-2-360,7-7 79,-7 2 0,3-12 75,-6 0 1,-5-8 468,1-11 0,-7-9 0,3-2 0,-7-5 0</inkml:trace>
  <inkml:trace contextRef="#ctx0" brushRef="#br0">24355 9724 8100,'0'-21'0,"2"6"43,3-4 0,3 8 59,6 1 0,6 7 57,4-2 1,3-1-67,1 1 0,6 1-4,-1 4 1,-2 0-381,-7 0 255,3 0 0,-11 0 213,3 0-202,-10 6 0,-3 3 9,-6 10 1,-11-1-71,-3 5 1,-10 1 36,1 4 0,-3 1-149,3-1 1,-4 1 114,3-1 1,4-4-81,1 0 1,5-7-162,4 2 1,4-8-124,6-2 447,0-5 0,6 8 0,2-4 0</inkml:trace>
  <inkml:trace contextRef="#ctx0" brushRef="#br0">24782 9809 8100,'0'-14'-666,"0"6"0,-2 2 1173,-2 6 0,0 0-264,-5 0 0,0 6-118,-6 4 0,6 7 44,-1 2 0,2 2 107,-1-2 0,-2-4-99,6 4 1,0-3-95,5-2-216,0 0 0,2-1 210,3-3 0,-2-4 20,6-6 1,-4 0-125,5 0 1,-6 0-183,6 0 1,-5-6-464,4-4 0,-4-4 289,4-5 0,-1-2-64,2-2 1,2-4 208,-2 3 1,-4 2 389,-1-2-307,3 7 251,-7-4 0,6 15 9,-7 6 0,4 6 248,1 9 1,0 5 1,-5 4 0,0-2-126,0 2 1,0-5-268,0 4 1,1-5-122,4 1 1,-2-5-236,7-5 0,-5-1 97,4-3 297,-6-3 0,10 4 0,-5-6 0</inkml:trace>
  <inkml:trace contextRef="#ctx0" brushRef="#br0">24995 9895 8100,'0'-15'-343,"0"1"-44,0 0 1,0 5 874,0-1-118,0 1-427,-6-6 0,3 7 85,-7 4 95,7 2-45,-10 8 0,12 2-14,-4 7 0,2 4-29,-2-1 1,4 1 45,-4-4-228,3-1 0,2 0 106,0 0 0,5-4-130,0-1 1,1-6 93,-1 2 1,-4-5 43,4-5 1,2-3 23,-3-6 1,6-6 10,-6-4 0,8 2-57,-3-2 0,2 2 15,-1-2 0,2 2 16,-2 3 1,-4 4 9,-1-4 1,-2 4 0,2 6 1,-4-4-129,4 4 54,3-4 0,-7-1 66,4 0 0,-3 0 12,-2-1 1,0 1 21,0 0 86,0 0 1,0-1 124,0 1-181,0 6 1,-2 2 85,-3 6 0,2 0-82,-6 0 0,4 11 81,-4 3 0,1 8-102,-2-3 0,-1 11-13,6-1 1,1 1-47,4-7 1,0 4-149,0-3 0,6-2-249,3 2 0,4-7 52,1 2 378,1-3 0,-1-2 0,0 0 0</inkml:trace>
  <inkml:trace contextRef="#ctx0" brushRef="#br0">25265 9824 8100,'0'-15'-571,"-6"1"526,4 0-58,-10 6 1,10 3 201,-2 10-1,-4 3-19,6 6 1,-4 2-3,6 3 1,0-3-38,0 3 0,0-4 40,0 0 11,0-1-197,0 0 90,0-6-9,0-2 0,4-7-11,1-4 1,2-3 48,-3-6 1,-1-2-217,7-3 1,-5 2 81,4-7 1,-4 5-34,4-5 0,-4 1 41,5-6 1,-6 1-15,6-1 1,-6 1 47,6 0 0,-2-1-11,1 1 0,-2-1 205,-7 1 1,0 6-59,0 3 1,0 8 548,0 1-332,0 7 1,-2-3-21,-3 6 0,2 6-110,-6 3 0,4 6 152,-4 4 1,5-2-147,0 7 1,-3-1-6,3 6 1,-1-1-178,5 1 1,0-1 101,0 1 0,0-6-300,0 1 0,5-2-113,-1 2 1,6-4-123,-5-5 0,4-1-302,-4 0 767,6-6 0,-3-2 0,6-6 0</inkml:trace>
  <inkml:trace contextRef="#ctx0" brushRef="#br0">25408 9568 7640,'7'6'143,"0"2"-46,-7 6 0,0 0-14,0 1 1,0-1-45,0 0-29,0 0 0,0 0-19,0 1 1,0-6-158,0 1 1,-2-6-68,-3 6 0,4-5-64,-4 4 221,4-6-23,1 3 1,1-6 12,4 0 82,-4 0 30,12 0 21,-5 0 0,1 0 429,1 0-215,-7 7 0,8-4-65,-6 6 0,0 1-102,-5 4 1,0 0 3,0 1 0,0-1-86,0 0 1,0 5-5,0 0 1,0 0-134,0-5 1,-2 3-212,-3-2-28,4 2 1,-6-14-483,7 7 846,0-7 0,-6-3 0,-2-8 0</inkml:trace>
  <inkml:trace contextRef="#ctx0" brushRef="#br0">25578 9639 8100,'2'14'31,"2"0"0,-2 0 92,3 1 1,-4 0 108,-1 4 0,0-3 15,0 3 0,-1 2-86,-4-2 0,3 0-152,-2-5 0,2 0-321,2 0 297,-6-6-40,4 5 1,-4-13-129,6 0 0,0-7-243,0-7 1,0-6 132,0-4 1,2-3-128,2-1 0,-1 1 136,7 3 1,-2-1 283,1 6 0,2 0 0,-6 5 0,5 4 0,-6 1 289,7 6 0,-4-2 108,2 10 1,-1 3 177,-3 6 1,-4 2-218,4 2 1,-3 3 49,-2 3 0,0 3-200,0-4 1,0 3-328,0-3 0,4 4-524,1-3 0,5-4 380,-6-1 1,7-5 262,-1-4 0,3 9 0,1-3 0</inkml:trace>
  <inkml:trace contextRef="#ctx0" brushRef="#br0">26019 9639 7822,'-6'-8'-697,"2"0"733,-5 3 0,-1 4 266,-4-4 0,0 5-104,0 5 0,0 3-81,-1 6 1,3 0 17,2 0 0,4 0-56,6 1 0,-5-1-138,0 0 1,2 0 20,8 0 1,-2-4-219,7-1 0,-1-5 96,5 0 0,1-4-176,-1-4 1,0-6 29,0-9 0,0 3 78,1-3 1,-1-1 227,0 1 0,0 2-29,1 7 0,-6 4 38,1 6 142,-7 0 1,5 14 399,-4 10 0,-2 15-355,3 13 0,-4 8 40,-1 2 0,0 6-169,0-2 1,0-1 335,0 1 0,2 1 87,3 4 0,-2-2 54,6-2 1,-4-4-186,4-6 1,-4-12-140,5-2 0,-6-10-685,6 0 0,-7-4-427,2-5 930,-4-4 1,-1-10-108,0-1 0,-6-6 51,-3 2 1,-6-5-336,-4-5 1,-1 2 104,-4-6 0,-3-1-229,4-4 0,-9 0 98,-1-1 0,4 1-83,6 0 0,1 0 462,-2 0 0,-3-13 0,5-3 0</inkml:trace>
  <inkml:trace contextRef="#ctx0" brushRef="#br0">26772 9539 8169,'-6'-8'0,"5"-4"-420,-4 2-39,-3-2 0,5-1 983,-7 3-330,7-2 0,-3 9 298,6-7-91,0 7-26,0-3-148,0 6 1,1 6 30,4 3 1,-2 10-15,7 5 1,-7 5 36,2 4 1,-4 3-96,-1 7 1,0 4 22,0 1 0,0 4-243,0-5 1,0 0 101,0-4 0,0-2-96,0-3 0,0-3-71,0-7 0,0-6-742,0-3-387,0-9 493,0-4-58,0-25 0,2 0 272,3-19 0,-4 0 521,4-4 0,3-7 0,0-2 0</inkml:trace>
  <inkml:trace contextRef="#ctx0" brushRef="#br0">26772 9340 8169,'15'-5'0,"-1"1"0,-3-1 0,3 5 0,0-5 0,15 0 0,-2 1 0,11 4 0,-1-5 280,6 0 0,0-4 43,-1 4 1,-4-1-152,0 1 0,-1 2-7,1-7 1,-4 7-23,-5-2 1,1 4-13,3 1 0,-5 0-62,1 0 0,-2 0-140,-8 0 1,4 1 36,-4 4 1,0 3-130,-5 6 0,-4 1 45,-1-1 1,-4 0 102,5 0 0,-7 7-77,1 2 0,-2 4 95,-2 2 1,0-1 31,0 1 1,0 5-5,0 4 1,0 2 22,0-2 0,0 9-109,0 0 0,0 2-114,0 4 0,0-9-84,0-2 0,0-1 67,0-7 1,0-1-387,0-5 1,-6-6 111,-4-3 0,-7 0 111,-2-5 0,-6 2 349,1-11 0,-3 6 0,-1-3 0</inkml:trace>
  <inkml:trace contextRef="#ctx0" brushRef="#br0">27099 10179 8083,'-22'8'-632,"3"-3"1010,10-4 231,3 5 1,12-4-266,3 3 1,10-4-110,5-1 1,8-1-589,1-4 0,0-3 212,-5-6 1,-1 0-477,-3 0 0,-3-1 617,-7 1 0,0 0 0,0 0 0</inkml:trace>
  <inkml:trace contextRef="#ctx0" brushRef="#br0">26772 9425 7978,'-9'-14'0,"-1"0"0,7 3-25,-1-3 1,4 1-6,4-11 1,4 5 241,6-4 1,7-6-69,3-4 0,9-6-203,5 1 1,9 1-19,5 0 0,5 0-162,5-1 1,-5-3 319,0 3 1,-1 2-26,-3-2 0,2 2-37,2-2 0,0-2-8,-1 7 0,-10 2-3,-3 7 1,-15 2 40,1 3 1,-12 8-126,-3-3 0,-1 7 127,-8-2 1,-1 4 131,-4-4-43,0 5 191,-6-8 1,3 9-288,-6-7 1,5 5 91,0-4-158,2 6 1,2-10 82,0 4 1,0 1-146,0-2 0,6 7 91,4-2 1,-2-1-37,1 1-12,1 1 1,4 4 15,0 0 1,-4 0 18,-1 0 0,-4 4 5,4 1 51,1 0 0,4-5-47,0 0 0,-4 0 22,-1 0 1,1 0-19,4 0 1,0-2 0,0-3 1,5 4 18,0-4 0,2 4-2,-2 1 0,-3 0-8,2 0 0,3 4 2,-2 1 0,0 5-129,-5-6 0,0 6 116,1-6 0,-6 3-340,1-2-62,-1-4-305,5 5 98,-6-6 162,-2 0 1,-7 0 440,-4 0 0,-9 7 0,-8 1 0</inkml:trace>
  <inkml:trace contextRef="#ctx0" brushRef="#br0">27654 9298 8024,'-14'0'-1001,"0"0"500,-1 0 769,1 0-61,0 0 0,4-2 115,1-3 46,6 4 78,-4-6-306,7 1 1,2 4 102,3-2 1,4-4-100,10-2 0,5-4 11,9-5 1,3 2-78,7-7 1,6-4-141,3-6 0,-1-3-61,1 3 1,-3-4-11,8 5 0,-4-5-9,9 5 0,-5 0 13,-5 5 0,-5 1-142,-9 3 1,-5-1 21,-9 6 1,-3 6-489,-7 8 203,-6-2-59,-2 5 593,-6-4 0,-6 12 0,-2 2 0</inkml:trace>
  <inkml:trace contextRef="#ctx0" brushRef="#br0">28251 8501 8024,'0'8'-792,"0"-1"1,6-7 979,4 0 1,-2 0 61,1 0 1,2 0-118,8 0 0,-3 0-16,3 0 0,3-2 99,2-3 0,-4 4-135,-1-4 0,2 2 7,-2-2 1,0 4-81,-5-4 0,0 3-171,0 2 1,-4 0-927,-1 0 1089,-5 0 0,2-6 0,-6-2 0</inkml:trace>
  <inkml:trace contextRef="#ctx0" brushRef="#br0">28621 8544 7986,'0'-9'-253,"0"-1"304,0 7 1,-2-3 0,-3 6 1,2 6 43,-6 3 1,4 6 34,-4 4 0,4 4 72,-5 10 0,7 4 96,-2 5 0,-1 3-21,1 2 0,1 5-97,4 10 0,0-4-179,0 4 0,0 1 81,0-1 1,1-5-703,4-5 0,1-8 188,4-1 1,1-2-400,-6-8 830,-1 0 0,3-5 0,1 1 0</inkml:trace>
  <inkml:trace contextRef="#ctx0" brushRef="#br0">27640 10151 7888,'-8'-15'140,"3"1"58,10 0 0,4 0 263,10-1 1,5 0-200,9-4 0,5-3 47,9-7 1,-1-6-42,6-3 0,4-9-379,-24 21 1,2 0-1,-1 1 1,2 1 76,5 0 1,1 1 0,-6 1 0,-1 1-112,37-17 0,-17 3-154,-7 7 0,-6 6-82,-12 3 0,-4 5-1259,-11 4 1640,-6 4 0,-2 12 0,-6 2 0</inkml:trace>
  <inkml:trace contextRef="#ctx0" brushRef="#br0">28976 1351 8297,'14'0'-678,"1"0"0,-1 0 765,0 0 0,7 6-10,2 3 1,4 6 256,2 4 1,1 3-195,3 6 0,8 5-196,6 0 0,7 2-13,-2-2 0,-1 1-4,1 8 1,-6-7 103,1 8 0,-4-4 0,-5 4 1,-2-1 184,-3 1 1,-3 1-119,3 4 0,-3 1-52,-1 3 1,-6-2 93,1-2 0,0 2 22,4 7 0,-7-5 1,-7 0 1,-1 0-3,-9 5 1,0 6-112,-9 4 0,-8-4 4,-6-1 1,-6-4-140,1-1 1,-1-5 106,1 0 1,-3-6-68,4 1 0,1-7-24,-2-2 1,0 0-93,-4 4 0,-1-4 114,1 0 1,-7-6-128,-3 1 1,-8-3 138,-1-2 1,-2-6-3,2-3 0,7-3 111,-3-2 1,15-4-111,0-1 0,9-1 224,0 2 1,8 1-9,1-6 0,7 1 41,-2-1 0,10-2-181,4 6 0,6-6 31,4 2 1,0 1-174,9-1 0,-3 2 90,9-3 1,0-2-125,-1 3 0,2 1 68,-2-1 0,-3 4 19,4-4 1,-4 6 47,-2-2 1,0 4-5,1 1 1,-1 0 7,1 1 0,-1 4 8,1 0 0,-1 7 10,0 3 0,-1 1 8,-3 8 1,3 0-64,-3 4 0,1 1 34,-1 0 1,-4-2-64,-6-3 0,1 3 53,-1-3 0,-5 3-2,1 1 0,-7 3-2,2 2 0,-4-1-1,-1 6 0,-5-5 44,1 5 0,-12-4 106,2 4 0,-10-5-55,0 5 1,-3 1-175,-1 3 0,-5 1 78,0 0 0,-5 0 7,5 0 1,-5-2-1,4-3 1,-5 0-8,1-9 0,-5 6-14,-4-11 1,-4 6 82,-5-6 1,-3 5 8,-2 4 1,4-1-119,0 6 1,2-5 168,7 6 0,-4-9 98,5-2 0,-6 4-69,6-8 0,4 0-28,6-9 1,6-6-34,3 1 1,11-11-133,7 1 1,9-5-197,1 1 0,12-4 210,12-6 1,4 0-153,6 0 0,3-2 319,11-2 1,-5 1-202,-1-7 1,2 7 13,-1-2 1,0 4 2,4 1 0,-3 1 8,-1 4 0,4 4 26,1 10 1,4-1-28,-5 5 1,-4 1 124,-5 5 1,-7 1 82,3 3 1,-4-2-109,-2 7 0,-4-5 85,-1 5 0,-5 5-14,1 4 1,-3 6-16,-2-6 1,0 11 57,0-1 0,-6 10-255,-3-1 0,-4 3 206,-1 2 1,-1 2-45,-4 3 1,-3-3-40,-6 2 0,-2 3 11,-3-2 1,11-36 0,-1 0-13,-15 36 0,10-35 0,-2 0 17,-2 0 0,-2-1 0,-1 0 0,-2 0-213,-2 3 0,-2 0 0,-3-2 0,-2 1 160,-7 6 0,-2-1 1,2-1-1,-1 0-378,-3-1 1,0 0 0,0 3 0,0 2 247,0-3 0,0 0 1,-5 6-1,-2 0-305,12-13 0,-2-1 1,0 1 436,1-2 0,0 1 0,-2-1 0,-5 4 0,-2-1 0,0 1 0,4-2 0,0-1 0</inkml:trace>
  <inkml:trace contextRef="#ctx0" brushRef="#br0">27099 12510 8141,'-14'0'-696,"6"0"884,-4 0 0,10 12 51,-3 2 0,10 11 197,5 3 0,-3 9-141,3 10 1,-5 10 113,4 9 1,-6-1-277,2 1 1,-3-1 282,-2 2 0,0-1-278,0-9 0,0 8 128,0-9 0,0-2-289,0-6 1,0-6-194,0-4 0,4-3-643,1-7 32,0-6 121,1-7 1,-3-12 151,7-13 1,-5-6-830,4-12 1383,-6-13 0,10-3 0,-5-13 0</inkml:trace>
  <inkml:trace contextRef="#ctx0" brushRef="#br0">27242 12624 8141,'14'-8'0,"0"0"0,0 4 0,2 2-164,3-3 1,-2 4 225,7 1 0,6 4 269,8 1 0,8 0-259,1-5 1,7 5-5,-2-1 0,2 1 17,-2-5 0,-2-1-16,-2-4 1,-4 3-61,4-2 1,-4-3 89,-2 2 0,3-4-83,2 4 1,-7 1 59,2 4 0,-10 0 6,-4 0 0,-1 1-28,-8 4-115,0 3 1,-11 12 68,-3 4 1,-4 3-17,-1 1 0,-6 7-90,-4 3 1,-7 5 111,-2 4 1,0 4 217,5 5 0,1 1-310,4 0 0,-2 2 218,6 2 1,-5-1-152,6 7 1,-1-12-127,5 2 0,0-10-109,0 0 1,0-7-1023,0-2 1268,0-13 0,0 13 0,0-10 0,0 4 0</inkml:trace>
  <inkml:trace contextRef="#ctx0" brushRef="#br0">27384 13804 8930,'20'0'113,"-1"-5"117,10 1 0,2-3-101,12 3 1,1 0-422,4-5 1,-3-2 111,8-8 0,-8 3 180,3-3 0,-4-3 0,-1 0 0</inkml:trace>
  <inkml:trace contextRef="#ctx0" brushRef="#br0">27469 12496 8248,'-14'-14'-195,"6"0"-133,3 0 1,4 4 103,1 1 123,0 5 0,3-3 29,6 2 0,2 2 130,13-7 0,8-4-92,10-5 1,6-11 15,4 2 0,5-10-85,0 0 1,-1-5 101,6-4 1,-29 22-1,0 1-147,3-2 1,0 0-1,2-2 1,1 2 181,3 2 1,1 1 0,2-4 0,-1 0 76,-2 1 1,1 0 0,1-2 0,-1-1-52,-5-2 0,0 0 0,8 1 0,1 0 70,0-3 0,1 0 0,2 5 0,1 1-26,-1-2 1,-1 1 0,0 1 0,0 2-322,-2-1 1,1-1 0,7 0-1,1-1 214,0 2 1,1 0 0,1-3-1,0-2 60,-1 1 1,-1-2-1,2-1 1,-2-2-69,-2 2 1,1 0-1,5-1 1,2 0 60,-1 1 0,1 0 1,-1 1-1,0 1-106,-7 2 1,1 1-1,1-3 1,1 0 1,0 0 0,0 1 0,-1-1 1,-1 2 26,0 2 0,-1 1 0,-4 0 0,-2-1 11,-7 3 1,-2 0-1,-2 3 1,-1 1-125,30-13 0,-7 5 197,-2 4 0,-7 5 111,-7 10 0,-1-2-164,1 6 0,-5-2 347,0 3 1,-6 1-354,1-7 1,1 1 649,0-6 0,-1 6-659,-5-1 0,5 1 117,1-5 0,0 1-165,0 4 1,-4-2 36,3 6 0,-5-1 1,-4 1 1,1 3 45,-6-3-36,0 4 14,-5 7-4,0 2 1,-4 8 7,-1 3 1,-4-2 11,5 7 0,-6 0 7,6 4 0,-1 7-23,6 3 0,0 3-6,4 1 1,3 6-745,7-1 556,-1 1 1,1-12 0,-1-1-1</inkml:trace>
  <inkml:trace contextRef="#ctx0" brushRef="#br0">28479 12681 7893,'0'8'-320,"1"0"369,4-3 0,3-4-121,6 4 1,0-4 115,0-1 0,5-6 1,0-3 1,7-4 10,-3-1 0,9-5 96,1 0 0,11-5-21,-1 5 1,8-6 217,-4 1 1,7-1-54,-2 1 0,-2-3-375,2 4 0,2-6 64,8-4 1,4 2 50,-28 12 1,0 0-1,3-2 1,2-1-225,2-1 0,0-1 0,-2-2 1,-1 0 202,-2 2 0,1 0 1,-1-2-1,2 0-75,2 2 1,2 1-1,2-4 1,0 1 13,2 3 1,0-1 0,1-2 0,-1 0 19,-5 3 1,0-1 0,-2-3-1,-1 0 30,-2 1 1,1 0 0,2-2 0,1 0-16,3 0 1,0 0 0,-1 0 0,0 0-85,-1 2 1,0 0 0,-4-1 0,-1 0 61,-2 4 1,-1-1 0,3-2-1,1 0 26,1 2 0,1 1 0,0-4 0,1 1 34,4 3 1,-1-1-1,-5-2 1,-2 0 82,1 2 0,-1 1 0,-3-3 0,0-1-52,-2 3 1,1 1 0,-1 1-1,1 1 23,35-17 1,-1 7-47,-4-2 0,-3 7 48,-6 3 0,-3 5-224,-7-1 0,-1 4 69,-13 0 1,0 1-85,-4 0 1,-5 0 194,-1 0 0,-5-1-374,1 1 0,-5 0 476,-5 0 0,2 4-997,-6 1 941,0-1 1,-18-4-1,-3 0 1</inkml:trace>
  <inkml:trace contextRef="#ctx0" brushRef="#br0">32161 10662 8156,'9'0'-206,"1"0"0,-5 2 195,4 3 0,-1 3 197,2 6 0,2 6-127,-2 4 1,2 6 0,2 8 0,-1 6-55,-3 13 1,-4 8-344,-6 6 1,0 2 337,0 7 0,-3-40 0,0 1 0,-1 1 0,0 1 0</inkml:trace>
  <inkml:trace contextRef="#ctx0" brushRef="#br0">28436 13619 6969,'9'0'18,"1"0"0,-1-1 1,6-4 1,-1-4 146,0-10 1,5 1-79,0-5 0,6-1 126,-1-5 1,4 1-124,6 0 0,-3-1 101,7 1 1,0 1-47,5 3 0,-1 2-30,1 3 1,0 2-115,-1-7 1,2 5 117,4-5 1,-1-1-173,10-8 1,5 1-199,-25 14 1,2-2 0,0 1 0,1-1 175,2-3 1,1-2-1,-3 2 1,0-1 69,1-4 1,-1-1-1,-3 3 1,0-1-11,1-4 1,0 0 0,2 3 0,1 2 33,1 0 0,1 0 0,-3 3 0,0 0-23,3 0 1,0-1 0,-6 2 0,0 0-83,-1 0 0,-1 1 0,-1-1 0,0 0 113,-1-2 1,0 0-1,2-1 1,0 0 76,7-3 0,1-1 0,-2 0 1,0 1-34,4 0 1,0-1 0,-2 1-1,0-1 0,-3 1 0,0 0 0,3 1 1,0 1-45,-1 0 0,1 0 0,2 1 1,0 0-275,2-1 0,1 0 0,0-2 0,0 0 217,-2 2 0,-2 0 0,-3 1 1,-1 0 35,-2-1 0,0 0 0,-3 0 1,1 1-168,4-1 1,0 0 0,-5 3 0,0 2 131,36-17 0,-14 6 182,0-1 0,-16 9-249,-3 5 0,-7-1 306,-2 1 1,-9 0-376,-6 5 750,1 6-1571,-8-5 1004,8 12-879,-1-6 892,0 7 0,0 0 0,0 0 0</inkml:trace>
  <inkml:trace contextRef="#ctx0" brushRef="#br0">28351 11999 8194,'6'8'-367,"3"-4"1,4-2 570,1-2-87,7 0 0,1-5 38,6 0 1,1-4 19,-1 4 0,7-4-165,3 4 1,5 0 77,4 5 1,2 0-87,3 0 1,3 0 54,-3 0 0,2-1-136,-2-4 0,2 3 127,-7-2 0,1 0-146,-6 0 1,7 2 0,4-3 1,2 4-221,2 1 1,-5-5 62,0 0 1,-11-4 103,2 4 1,-12 0 122,-2 5 1,-7 0-141,-8 0 47,-6 0 0,-2 7 23,-6 2 1,0-1 19,0 2 1,0-6 0,0 6 76,0-7 0,0 3 0,0-6-286,-6 0 286,4 0 0,-5 0 443,2 0-23,3 0-126,-4 0-11,6 0 242,0 0 0,0 7-497,0 2 1,0 0 3,0 6 1,0-3 4,0 12 0,0 3-19,0 11 1,0 3 104,0 16 0,-5-4-70,0 9 0,-4-3 58,4-3 1,-4 6-275,4 0 0,0 4 198,5-4 0,0-1-72,0-4 1,-5-2-197,1-3 0,-1-7 131,5-7 0,0-12-87,0 3 0,2-10-868,2 0 1057,-2-10 0,4-2 0</inkml:trace>
  <inkml:trace contextRef="#ctx0" brushRef="#br0">29204 11302 7987,'-15'-6'-680,"1"4"1,5-4 794,-1 6 111,7 0-236,-3 0 51,6 0 0,1 0-3,4 0 0,0 0-4,9 0 0,-3 0 113,8 0 0,5 0-92,4 0 1,7 5 8,8-1 1,6 1-62,3-5 1,3 0-14,2 0 1,0 0-159,0 0 0,1 0 216,4 0 1,2 0-130,8 0 1,-1 0 64,0 0 1,-11 2-11,-3 2 1,-8-2 24,3 3 0,-11-4 3,1-1 0,-8 0-2,-1 0 1,-3 0 0,-2 0 0,-6 0-1,-3 0 7,-9 0-15,-4 0 152,-6 7 0,-1 0-177,-4 8-58,3-7-15,-4 4 29,6-10-16,0 4 31,0-6-6,0 6 142,0-4 1,0 6-34,0-3 1,0-2 71,0 6-57,6 1 0,-4 4 17,3 0 0,-4 0-18,-1 1 0,2 4 11,2 0 0,-2 6 42,3-1 1,-4 2-57,-1 3 1,2 4-14,3 0 0,-2 7 11,6-2 1,-6 3-46,2 1 1,-3 6-14,-2-1 1,0 8-7,0 2 0,0 0-11,0 5 0,0-4-135,0-1 0,0-8-303,0-6 1,0-4 27,0-10 435,0 2 0,-7-15 0,0 4 0</inkml:trace>
  <inkml:trace contextRef="#ctx0" brushRef="#br0">30668 10634 8031,'-6'-14'-625,"4"6"1,-3 1 828,10 7 0,3 0-15,6 0 1,7 2-64,3 3 0,2-2-109,3 6 1,-1-5 60,1 0 0,-1 3-43,1-3 1,4 1 9,0-5 0,6-1-15,-1-4 1,3 3 5,2-3 1,4-1-2,1 1 1,-2-4-16,-8 4 0,-4 0 15,-5 5 1,-7 2-161,-3 3 1,-10 7 92,-4 7 0,-3 7-89,-2-3 1,-7-1-12,-2 2 1,-2-5-307,1 5 266,-2-7 1,10 4-125,-3-7 245,4 0 0,1-4 26,0-1 0,0-4 170,0 4 0,5 1-57,-1 4 1,6 2 75,-6 3 1,6 3-4,-5 6 1,4 1 69,-4-1 1,4 7-82,-4 3 1,5 3 109,-6 2 1,3 1-198,-3 3 0,0 2 59,5 3 0,-6 8-111,2-3 0,-2 8-54,2-3 1,-4-6-194,4-3 0,-3-8-46,-2 3 0,0-10-184,0-5 1,-2-5 112,-3-4 0,-2-4 353,-8-5 0,7-1 0,2 0 0</inkml:trace>
  <inkml:trace contextRef="#ctx0" brushRef="#br1">27114 1493 8285,'14'-18'-245,"0"4"0,-4 5-858,-1-1 1010,1 4 1,2 7 388,-2 4 0,-4 9-235,-6 10 1,-2 3-8,-2 1 0,-4 6-26,-6-1 1,-5 0 43,0-5 0,-5 1-139,5-1 0,0-6 28,5-3 0,4-5 19,1-4 6,6-4 1,-2-7-106,10-4 0,3-5 56,6-8 1,5-5-18,0-5 0,4 0 34,-4-1 0,5 1 10,-5-1 1,0 7 332,-5 3-52,0 3 5,1 8 0,-7 8-162,-4 10 1,-2 9 158,-2 5 0,-8 9-184,-6 5 1,-5-4 14,-5 0 1,-1-4-187,6-2 0,0-6 49,5-3 1,-1-8-103,1-1-76,6-7 186,2 3-97,6-6 0,6-8 104,4-6 0,2-2-13,3-7 0,0-1 56,4-5 1,2 7-33,3 3 1,1 4 230,-6 0 0,5 7-65,-5 4 1,4 4 48,-4 4 1,0 1-116,-5 9 0,1-3-40,-1 8 0,-6 2 9,-4-2 1,-2 0 1,-2-5 0,-6 0-125,-4 0 1,-2-4 57,-3-1 1,-5-1-314,-4 2 0,-3-4 87,-1-6 1,-5 0 254,0 0 0,-7 0 0,4 0 0</inkml:trace>
  <inkml:trace contextRef="#ctx0" brushRef="#br2">26659 3767 8336,'0'-14'0,"0"0"37,6 0 0,-3 1 227,7 4 1,-6 2-363,6 7 0,-5 2 110,4 3 1,-1-2-288,1 6 0,3 1 47,-8 4 0,6 5-103,-6 0 1,1 0 113,-5-5 161,0 0 1,0-4-233,0-1 159,0-6 205,0-9 0,7-3-78,2-10 1,2 3 165,-1 2 0,2 1-29,-2 3 1,2 4 51,3 6-65,-1 0 0,-2 2-3,-2 2 1,-4 9-41,-6 6 0,0 2 7,0-2 1,-8 1-158,-6 4 0,0 3 132,-5-4 1,2-2-155,-2-2 1,3-5 82,-3-5 1,3 3-37,2-8-14,0 1 1,1-8-9,3-7 0,3 1-28,2-10 0,3-3-6,-2-2 1,4-1 61,4 1 0,3-1-2,2 6 1,4 0 143,-4 5 1,4 6-25,1 3 1,0 4 199,0 1 1,1 6-101,-1 3 0,0 4-28,0 1 0,-4 2-113,-1 3 1,-1-3-11,2 3 0,1-3-211,-7-2 0,1 0 148,-5 0 1,0-4 52,0-1-288,0-6 26,-6 4 0,4-9 134,-2-3 1,-3-3 60,2-6 0,1-2 126,4-3 0,0 4-49,0-4 1,0 3 237,0 2 1,0 4-76,0 1 1,1 6 150,4-2-268,-3 3 1,6 2 71,-4 0-79,4 0 0,6 5-133,1 0 0,-6 1 23,1-1 0,-7-2-207,1 6 0,-4 1 27,-4 4 0,-9 2 116,-6 3 0,-6-3 14,1 3 1,-1 0-72,1-5 1,4-3-4,5-11 1,11-3 167,8-7 0,23-25 0,18-17 0</inkml:trace>
  <inkml:trace contextRef="#ctx0" brushRef="#br3">27256 6881 8352,'-14'-14'0,"-1"4"-155,1 1 1,2-1-183,2-4 0,-1 0 470,6-1 0,1 1-48,4 0 0,1 0-254,4 0 1,8-2 133,5-3 1,8 1-182,-3-5 1,4-1 87,2-4 1,4 1 64,0 3 1,-1 4-27,-9 5-80,4 1 231,-17 6 1,1 13-76,-16 9 1,-4 10 276,-10 0 0,-4 7-73,-5 2 1,1 1 42,3-6 0,-1 2-106,6 3 1,-3-9-35,8 0 0,-3-4-28,7-6 1,2 2-258,-1-11-23,6 0 1,-4-12 72,7-2 0,7-5-47,2-5 0,4-2 69,1-3 1,0-1 213,0 6 1,-1 0-96,-4 5 0,4 1 281,-3 4-201,-4 2 0,0 9 203,-6 3 0,0 7-37,0 7 0,-1 7-81,-4-3 1,2-1-204,-7 2 1,7-2 99,-2 2 0,4-3-240,1-7-127,0-6-350,0 4 445,0-10 1,0-2-40,0-10 1,0-2 78,0-2 0,0-1 36,0 1 1,-7 0 207,-2 0 0,-4-1-113,-1 1 0,5 0 170,-1 0 1,1 1 486,-6 4 313,1-4-369,6 11-210,-4-4 0,12 6-405,0 0 0,6 0 88,8 0 1,0 0-311,1 0 0,4 0 153,0 0 0,4 0-72,-4 0 1,6 0-14,-1 0 1,8-5 67,1 1 0,0-7 45,-4 1 0,-3 4 206,-2 1-67,-3 3-2,-13 2 0,-16 8 83,-16 7 0,-4 0-63,-10 9 1,0 0 88,-5 4 0,0 2-99,1 3 0,-1-3-4,0 4 1,1-11 33,-1-4 1,8-5-3,7-4 0,1 1-200,8-6 0,6-7 106,9-7 0,4-10-133,4-5 1,6-8 12,9-1 0,3-3 38,6 8 1,1-4 161,-1 8 0,-1 5 198,-3 5 0,-4 1-121,-5 9 1,-3 7 181,-2 11 1,-4 8-388,-6 11 1,-2-1 105,-2 6 1,2-8-354,-3-2 1,-1-6 307,1-7 0,7-14 0,6-2 0</inkml:trace>
  <inkml:trace contextRef="#ctx0" brushRef="#br4">27199 9696 8115,'-8'-10'0,"3"1"0,4 4-724,1-5 540,0 7 0,6-8 314,4 6 1,4-4-164,5 4 0,-2-6-27,7 2 0,-5 1 5,4-2 0,-4 7-5,5-2 1,-11 4 112,1 1 0,-5 6-94,1 4 0,-5 4 137,-10 5 1,0-2-65,-9 7 0,3-2 116,-8 2 0,2 1-89,-2-6 0,3-2 111,-3-7-109,3-4 1,7-9 11,-1-7 0,7-1-182,-2-12 0,10-1 46,4-4 0,6-1-56,4 1 0,-4-1 126,4 1 1,2 6-17,-2 3 0,5 9 53,-5 6 1,-1 2 4,-3 2 0,-1 2 4,0 2 0,-1 11 170,-4 8 1,-2 4-101,-7 2 0,0-6-43,0 1 0,-7-2-128,-2 2 1,1 1 76,-2-6 1,1 0-10,-5-5 0,1-4-19,4-1-117,-10-6 0,9 4 7,-9-7 0,3-2-148,2-3 1,-5 2 120,0-6 1,0-1 70,5-4 1,1-5 271,4 0 0,-2 0-13,6 5 0,0 0 0,5-1 0,0 1-1,0 0 0,8 0 187,7 0 0,-1-1-175,5 1 1,1 5-77,-1-1 1,0 7-264,-5-2 1,1 4 104,-1 1 1,-6 6-118,-4 3 1,-10 10-91,-8 5 0,-8 9-166,-11 5 1,-4 3 65,-5 2-1,-14 0 1,4-1 0,-11 1-1</inkml:trace>
  <inkml:trace contextRef="#ctx0" brushRef="#br1">27668 13108 8275,'-6'-15'0,"0"1"-181,-4 0 208,-3 6 0,12 0 287,-4 3-224,4 4 0,2-7-238,4 3 0,7 4 118,7-4 0,2 2-77,-2-2 1,1 3 129,4-2 1,1 2-43,-6 2 1,0 5 40,-4 0 0,-3 6-127,-2-2 0,-4 8 158,-6 2 1,-6 5-8,-4-5 0,-2 5-27,-3-5 0,-5 0 17,-4-5 1,2 0-86,-2 0 0,7-6 26,-2-3 0,-2-4-89,2-1 0,1-1 56,3-4 1,7-7-18,4-7 1,2-5 49,2 5 1,2-5-13,2 5 1,9 2 114,6 7 1,6-1-112,-1 7 1,3-1 178,1 5 0,1 11-83,-1 3 0,-6 10 40,-3 0 1,-8 2-70,-1 3 0,-7-1 6,2 1 1,-5-1 20,-5 1 0,0-6-9,-9 1 0,1-7 106,-10 2 1,4-3-111,-5-2 1,-4 1-56,-6-1 0,-4-6 59,5-4 1,-3-2-172,7-2 0,-1-8 45,12-6 1,0-7-72,9-7 0,2-1 62,7 1 0,8-5-183,6 0 0,7 1 237,7 8 1,2 4-7,4 6 0,-3 1 201,7 4 0,-8 2-67,-1 7 1,-3 0 34,-7 0 1,0 7-70,-4 2 0,-8 4-12,-2 1 0,-3 0 33,-2 0 1,-3 5-31,-7 0 0,-1 0 54,-13-5 0,5 1-60,-4-1 1,4-2-118,-5-2 1,2-4 21,-2-6 1,-1 0-159,6 0 0,2-8 171,7-6 1,-1-6-104,6-9 0,2-6 9,8-3 1,4-7-148,10-3 1,5 2 266,9 9 1,-3 3-104,3 11 0,2-1 311,-2 10 1,1 3-39,-6 11 1,-1 3-126,-3 6 1,-4 7 25,-6 13 1,-6-1 8,-3 0 0,-5 6 2,-5-1 0,-4 0-29,-10-5 1,1 1 0,-5-1 1,-1-1-16,-4-3 1,-1-4-67,1-5 0,1-8 39,3-2 1,-1-5 4,6-5 1,0-4-49,5-10 1,6-3-145,3-7 1,4-4 94,1 0 1,0-2-171,0 2 0,6 3 80,3-3 1,-1 11 2,2 8 171,-7-1 0,3 20 0,-6-3 0</inkml:trace>
  <inkml:trace contextRef="#ctx0" brushRef="#br2">29289 11686 8183,'2'-22'-270,"2"3"0,4 3 94,6 2 1,5 4 649,0 1-263,7 6 0,-4-4-22,6 7 1,1 0-32,-1 0 0,-4 7-195,-1 2 0,-5-1 90,1 2 1,-8-6-96,-2 6 0,-6-5 80,2 4 0,-3-4-3,-2 4 0,-2-6 27,-3 2 0,-2 1-49,-8-1 0,1 0-49,0-5 1,0-2-64,-1-2 0,6-4-74,0-7 0,5 1 48,0 0 0,8 5-46,6-1 0,9 1 163,4-6 1,4 7-12,2 4 0,4 2-8,0 2 0,0 0 12,-4 0 0,-1 0 132,1 0 0,-7 0-72,-3 0 1,-4 6 120,0 4 0,-3 3-81,-2 1 0,-5 5 43,-10 0 0,-5 1-104,-9-1 0,2-3 3,-7 3 1,5-5-3,-4-4 1,5 1-8,-1-7 1,-1 1-167,1-5 0,5-6 96,4-4 1,7-7-154,-2-2 0,4-1 100,1 1 0,1 4 94,4 1 1,4 2-11,10 7 0,-3 0-9,3 5 0,-3 0 26,-2 0 0,0 6 120,1 4 0,-1 4-70,0 5 1,-6-3-16,-3 3 1,-4-2-52,-1 2 0,0-3 32,0 3 1,0-8-26,0-2 0,-4-4 12,-1 5 1,-2-7-21,3 1 17,2-2 0,-6-2 4,4 0 10,2 0 0,-3 5-11,10 0 1,-2 6 153,7-2 0,4 4-85,5 1 1,6 0-101,-1 0 0,-1 5 3,6 0 1,-9 5-3,9-5 1,-9-5 34,4-4 1,-7-2-15,2 1 1,-4-1 166,-6-3 0,-3-2-102,-6 6 0,-3 1 83,-6 4 1,-2 0-59,-13 0 1,2 5-32,-2 0 1,-1 7 22,6-3 0,-3-2-2,8-2 1,-4 1-8,9-1-208,2 0-145,1-5 1,14-6 82,6-3 0,2-8 59,8-2 1,-5-11 79,4 2 0,0-3 65,0 3 1,-2 1 73,-7 3 200,0 4 1,-7 14-181,-7 6 0,-8 12 77,-11 7 1,-5 5-622,-9-5 0,8 0 112,-4-5 341,10-6 0,-1-1 0,5-7 0</inkml:trace>
  <inkml:trace contextRef="#ctx0" brushRef="#br3">30469 11188 8122,'0'-14'-1004,"0"0"0,0 0 1124,0-1 120,6 1 1,9 0 250,8 0-317,4 0 1,3 6 12,3 3 0,-3 3 103,4 2 1,-6 0-147,-4 0-27,3 7 0,-13 1-279,0 6 230,-6 0 1,-14 0-155,-4 0 0,-4-4-9,-5-1 0,-3-5 34,-7 0 1,1-2-9,-1-2 1,6 0-114,-1 0 0,7 0 165,-2 0 0,5-6-6,4-4 0,4 2 136,6-1 0,1 6-86,4-2 1,5-1 56,8 1 0,5 0-9,5 5 0,0 5 20,1 0 0,4 1-32,0-1 0,5 2-15,-5 8 1,-1-1-49,-8 0 0,-4 0-9,-6 1 0,-1-6-2,-4 0 0,-2 1 33,-7 4 0,0-4 11,0-1 0,-2-4 52,-3 4 0,-2-1 22,-8 2 1,1 2-121,0-2 0,-5 1-117,0-2 1,5 2-129,4-6 268,7 0-182,-3 1 0,12-4 81,4 3 0,2-4-18,3-1 1,0 0 63,4 0 0,-1 0 29,5 0 0,-4 0 32,5 0 1,-2 2 136,2 2 1,3 9-175,-4 6 1,-4 6 22,-4-1 1,-3 3 355,-7 1 1,0 1-127,-5-1 0,0 1-148,0-1 1,0-4 44,0-1 0,-2-5-3,-3 1 1,4-8-24,-4-2-161,-3-6 0,5 9-439,-7-8 206,7 1-74,-3-11 267,6-2 0,2-2 98,2 1 1,4 6 35,6-2 0,1 3 241,-1 2 1,0 7-108,0 2 0,-1 9 168,-4 0 1,2 6 18,-6-5 0,-2 6-71,-7-1 0,-11 8-250,-8 1 1,-10 0 153,-5-5 1,1 4-789,-1-4 0,2 4-92,-2-8 1,3-10 689,7-5 0,-7-5 0,-1-4 0</inkml:trace>
  <inkml:trace contextRef="#ctx0" brushRef="#br4">31564 10463 8059,'-14'-8'-37,"4"2"106,1 6-78,5 0 1,-2 2 62,6 2 0,0 0-313,0 5 53,0 1 105,0-3 1,2 4-69,2-6 382,-2 0-229,11-5 0,-10 0 136,6 0 0,1-5-13,4 0 1,2-4 119,3 4 1,3-6-130,6 2 0,6 1 16,-1-2 0,1 6-36,0-6 0,-11 7-158,1-2-47,-7 4 1,-9 7 99,-3 3 1,-10 6-73,-4 4 0,-10-2 27,-5 7 1,2-2 30,-2 1 1,7 3 20,-2-7 0,3 1 12,2-1 1,6-8-2,3 3 18,4-2 0,7-3 1,4 0 0,7-5-14,2 0 0,6 3 11,-1-3 0,3 3 35,1-3 1,-6 0 91,-3 5 0,-3 1-97,-2 4 1,-1 5 7,-4 0 0,-2 0-34,-7-5 1,0 5-5,0 0 0,0 0-46,0-5 1,-2 0 64,-3 0 0,2 1-60,-6-1 0,4-5 33,-4 1 10,5-7 171,-2 3 75,6-6 1,0 2-94,0 3 0,0 3 75,0 6 1,0 2-199,0 2 1,-5 5 78,1 5 0,-7 0-145,1 1 0,-3 4 133,-1 0 0,2 0-406,2-4 1,-1-5-186,6-1 0,2-7 485,8-2 0,9 0 0,8-6 0</inkml:trace>
  <inkml:trace contextRef="#ctx0" brushRef="#br0">30540 13221 8389,'0'-20'165,"0"-4"166,0 4 0,2 1 32,2 9 1,0 4-169,5 6 0,-4 9 70,4 10 1,-4 6-146,5 18 1,-7 1-7,1 18 0,-4-5-89,-4 14 0,-3-5-43,-2 1 0,-2-4-86,6-6 1,-4-1-140,4 1 0,-1-5 120,1 1 0,-3-12-559,-6 1 0,0-8 312,-1-1 1,1-10-383,0-4 0,0-9 1,-1-5 751,8-4 0,-12-14 0,3-2 0</inkml:trace>
  <inkml:trace contextRef="#ctx0" brushRef="#br0">30313 13790 8389,'0'20'2,"0"4"1,4 9 96,1 5 1,0 5 432,-5 4 0,5 4-79,-1 6 0,1 4-13,-5 1 0,0 0-94,0-6 0,5-7-58,0-6 0,6-8-10,-2-12 1,4-8 16,1-11 1,8-5-77,7-9 0,7-18-16,11-19 0,10-10-687,-24 24 0,0-1 1,2 0-1,-2-1 386,1-7 0,-1-2 0,1 3 0,-2-1-500,-3-5 0,-1-1 0,2 5 1,-2 1 279,-3 1 1,-2 1-1,0 2 1,0 0 317,15-23 0,-4 4 0,-5 5 0,-1 0 0</inkml:trace>
  <inkml:trace contextRef="#ctx0" brushRef="#br0">24611 3696 8278,'0'-19'-628,"0"0"1,0-4 764,0 4 0,5 0 608,0 5 1,0-1-354,-5 1 1,-7 6-197,-2 3 1,-4 4-27,-1 1 0,-7 0-151,-2 0 1,1 0 125,-2 0-78,6 0 1,-7-2 72,6-2 1,-6 0-148,1-5 0,2-1 6,-2-4 0,2 2 49,-1 2 0,-6-3 224,1 4 1,-7-2-110,-8 1 0,-2-1-193,-8 7 1,-3-1 88,-11 5 1,-5 2-358,5 2 0,2 6 264,13 9 1,-1-2 100,5 7 1,2-5-85,8 4 1,-1 1 50,6 5 1,0-1 7,4 0 0,2 12-20,4 3 0,2 4 59,7 0 0,1 2-43,4 3 0,2 2 16,7-6 0,7 4-62,2-5 0,10 0-3,5-4 0,11-5-70,7 0 1,3-5 99,7 5 0,0-8-56,5-2 0,6 1-323,3-5 0,12-6 353,-36-10 1,1-1-1,-3-2 1,0-2 39,3-3 0,0 0 0,36-2 28,-3-3 0,-2-4-45,-13-10 360,1-10-211,1-1 0,-6-11 304,0 3-398,0-3 1,-14-1 58,-1-1 0,-5-6-152,-9-3 1,-1-3 148,-3-2 1,-6-5-20,-8 1 0,-4 1-491,-6 7 235,-6-2 0,-10 17-671,-12 0 1,-15 13 444,-14 6 1,-8 10 373,-10 4 0,0-1 0,35 3 0,0 1 0,-1-1 0,1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21270 14174 5999,'-9'0'-67,"-1"0"1,1 0 0,-5 0 0</inkml:trace>
  <inkml:trace contextRef="#ctx0" brushRef="#br0">21469 14216 7901,'-8'0'89,"-4"0"-103,10 0 0,-4-1 229,6-4-186,-7 4 147,6-6-9,-5 7 64,6 0 1876,0 0-1943,-7 7 115,6-6-283,-12 5 222,11-6-30,-10 0-139,10 0 0,-9 2 90,6 3-373,-6-4 126,3 6-118,-6-7 119,0 0 1,1-2-60,4-3 1,-4 4-181,4-4 328,3 3-49,-7 2 0,10-4-92,-7-1-26,1 0 1,-5 5-207,-1 0 1,1-5 65,0 1 0,-2-3-162,-3 3 0,2 1-541,-7-7 1028,0-6 0,-10-6 0,-3-6 0</inkml:trace>
  <inkml:trace contextRef="#ctx0" brushRef="#br0">21441 10321 8159,'-8'0'-1408,"0"0"1816,3 0 102,4 0-445,-12 0 54,11 0-200,-4 0-280,6-6 361,0 4 0,0-10 0,0 4 0</inkml:trace>
  <inkml:trace contextRef="#ctx0" brushRef="#br0">21327 14188 7946,'-9'0'-572,"-1"0"0,5 0 308,-4 0 171,-1 0 81,3 0 52,-6 0 0,5 0 16,-6 0 1,0 0-53,-1 0 1,1 0 0,0 0 0,0-5 1,-1 1 0,1-3-1,0 2 1,-5 4 88,0-4-83,0 4 35,-1 1 0,2 0 195,-5 0-219,5 0 70,-9 0 0,10 4 20,-7 1 1,1 5-52,-6-6 0,5 1 19,1-5 1,4 0-40,-5 0 1,7 0-3,-2 0 1,-2-2 27,2-2-14,0 2-23,5-11 1,0 7 6,0-3 1,-1-2-7,1 6 1,0-1-8,0 1 0,0 3 16,-1-3 1,1-1 4,0 1 1,-5 1 12,0 4 0,0 0 0,5 0 0,-5-5 174,0 0-34,0 0-135,5 5 0,-2-4 22,-3-1 1,3-1-29,-3 1 1,-1 3-12,1-2 0,-5 0-9,5 0 1,-2 1-1,3-7 1,0 5-95,-6-4-33,7 6 117,-3-10 1,1 11-134,0-2 139,0-4 0,4 6 0,1-9 19,0 6 0,0-4-8,0 4 1,-1-6-1,1 2 1,0-2-9,0 1 0,-1-1 13,1 6 0,0-6-67,0 2 5,0-4 0,-1 4 59,1-1-151,0 1 129,0 1-51,0-5 0,-5 10-1,0-6 0,0 5 12,4 0 0,0 2-5,-4 2 0,1-5-21,-5 1 1,4-1-7,-5 5 1,7-2 14,-2-2 20,-3 2 1,6-6-19,-3 3 87,9 4-72,-9-6 44,16 1 1,-16 5 32,10-4-42,-4 3 1,-1 1 7,0-4 0,-1 3-16,1-2 1,5 2 8,-1 2 125,1 0-131,-5 0 19,6 0-157,-5 0 137,11 0-23,-4-6-6,0 4 5,4-10 0,-4 4-7,6-7 0,0 1-16,0 0 0,0 0-6,0 0 1,0-1 23,0 1 0,0 0 9,0 0 1,0-1 15,0 1-20,0 0 1,0 6 1,0-9-3,0 3 0,0-5-4,0 0 1,-5-3 0,0-7 1,1 1-20,4-1 0,0 1-4,0-1 1,-5 1 23,0-1 0,-1 1-10,1 0 20,4-1-11,-6 1 0,3-1-24,-1 1 0,-5-5-2,6 0 1,-1-2-26,5 2 1,-5 3-8,0-4 1,1 4-3,4 2 0,0-4-5,0 4 0,0-4 132,0 9-94,-7-4 2,6-2 0,-6 6 73,7-1-72,-6 7 62,4-10 0,-9 5 96,7-7 0,-6 1-126,5-1 1,1 3-17,4 2 1,0-3 25,0 3 0,0-3 13,0-1 1,0 0-45,0-1 1,0 5-7,0 1 1,4 1-16,1-2 45,0 3-34,-5 1 1,5 2-13,-1-5 0,1 1 23,-5-2 0,0-3-14,0 3 1,0 2 45,0-1 0,-1-1 22,-4-5 0,2 7 35,-7 3-81,7-3 5,-10 7 1,7-6 50,-3 7-40,-4 0 0,10-1 124,-7 1 0,7 0-8,-2 0-50,4-1 0,1-3 21,0-1 1,1-2-48,4 2 1,-2 2 1,7-7 1,-2 7-62,1-2 71,4-3 0,-7 6-31,4-3-111,2 3 113,-4-5 1,2 6-5,-1-4 0,-4 3 4,4 2-16,-5 6 1,7-5 0,-7 4 0,1 1 3,-5-2 1,5 6 0,0-6 1,1 7 5,-1-2-17,2-3 0,8 2-31,-1-3 38,0-4-11,0 5 1,2-8-2,3-3 0,-3 3 10,3-3 0,5-3 8,4-1 0,4 1 44,10-2 1,1 5-1,14-5 0,-4 5-1168,9-4 1128,-3 5-3,-3-2 1,1 7-206,0 4 205,0-4-74,6 5 0,2-6-146,6 0 1,5-2-188,0-3 0,-7 3 12,-7-3 1,-10 5 132,-5 4 0,-7 4 250,-2 6 0,-2 0 0,2 0 0,-3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23673 8743 8250,'-14'-41'110,"0"3"0,-1 5 179,1 9 0,-5 4 503,0 6-493,-6 6 1,1-3-250,-9 6 1,-5-2-350,-9 3 1,-4 2 237,-6-3 1,0 2 52,1-1 0,-1-3-17,0-2 1,0-7 60,0 6 1,-9-10-211,-10 6 1,2-4 206,31 11 0,0 0 1,-31-7 22,3 0 0,-5-5-41,5 0 1,31 7-1,-2 0 8,-1 2 1,1 1 0,-1-1 0,0 1 4,-2 2 0,0 0 0,4 0 1,0 0-7,1 0 0,0 0 1,-1-1-1,-1 1 19,-2 0 1,-2 0-1,1 2 1,-1 1-24,-2-2 1,1 2 0,1 2 0,0 1 61,3-1 1,1-1 0,1 2 0,0 1-74,-2-1 1,1 2-1,0-1 1,0 1 2,-5 2 0,-1-1 1,1-1-1,1 1 4,-2 2 0,1 2 1,2-2-1,0 3 1,5 2 1,-1 1 0,-3-2-1,0 1-14,2 3 0,-1 0 0,-7-3 0,0 1-13,0 1 0,1 1 0,3 0 1,2 0-22,3 2 0,1 0 1,-2 1-1,0-1 34,2 0 0,0 0 1,-4 1-1,-1-1-1,2 0 1,1 0 0,0 3 0,0-1-13,-1 0 1,1 2 167,5 1 1,1 1 150,-27 16-281,6 7 0,2-5 140,3 0-114,-3 0 1,6 3 39,-4-3-64,-2 3 1,12-5-1,-1 8-146,5 4 153,7 2 1,-1 12 0,8 1-151,1 2-55,7 1 98,-4 5 1,5-3-136,-3 3 1,2-3 64,-7 8 1,2 1 15,-2-1 1,-2 0 60,2-5 1,-3 0 1,-1 0 0,-1 0 116,1 0 0,-1 1-82,1-1 1,4 4 209,0 1 0,6-1 3,-6-9 0,6 3-101,-1-2 1,8 9-11,6-36 1,1 0 0,-4 39-18,4-39 0,-1 1 0,-2-1 0,1 2-41,1 2 0,0 2 1,1 0-1,1 1-9,-2 3 1,0 0 0,1 0-1,0 1-85,0 1 1,-1 0 0,-2-4-1,1 0 58,1 2 0,1 0 0,0-2 0,0 0-299,-1 2 1,0 0-1,1-1 1,-1 1 269,-2 0 1,-1 0 0,3-3 0,1 0 29,-1 1 0,1-1 0,0-2 1,0 0 15,-1 2 1,0 1 0,-1-1-1,1 1 67,3 2 1,-1-1-1,-1-1 1,-1-1-25,2 0 1,1 1-1,-1 0 1,1 0 110,2 4 1,0 0 0,0-1-1,0 0-22,0 1 0,0 0 1,1-4-1,2 0-83,1 0 0,1-1 0,-1 0 0,2 1-26,3 1 1,0 1-1,0-1 1,0 0 10,0-1 0,1-1 0,-1 0 0,1-1-94,3-1 1,2 0-1,-2-1 1,1-1 65,4 2 1,2 0 0,-1 1 0,0 0-70,2-1 1,1 0-1,1-2 1,3-1 37,-1-1 1,2-1 0,-1-3 0,1 0 3,-1 1 1,0 0-1,2-1 1,0 0 74,-2 1 0,0 0 0,-1-4 1,-1 1-56,-1 3 0,1 0 0,2-3 0,0 0 28,2 3 0,1-1 1,0-3-1,2-1 6,4-2 1,1-1-1,-2 0 1,0-1 5,4-1 0,0 1 1,-1 1-1,-1 1-16,0 0 0,-1 0 0,-4 0 0,0 1 6,-1-1 0,1 0 1,1-4-1,1-1 44,6 3 1,2-1 0,-1-3 0,1-2-46,4 1 1,0-1 0,-3-1 0,0 0-70,-4 0 0,0-1 0,1 0 0,1 1 38,-3-1 0,1 0 0,2 0 1,1-1-2,6-1 1,1 0 0,-1 1-1,1 0-2,1-3 0,1-1 1,-4 1-1,0-1-7,1-1 1,1-2-1,-2-1 1,1-1-1,7-2 1,1 0 0,-4 0 0,0-2 0,2 1 1,-1-2 0,-1-1 0,0-2 9,1 0 1,1-1-1,2-1 1,2 0-2,2-1 0,0 0 0,-1 0 0,0 0 56,-6 0 0,0 0 0,4-3 0,0-1-31,-2 0 1,1-1-1,2-1 1,1-1 1,2 1 1,-1-2 0,-1-1 0,-1-1 7,-7 1 1,0-1-1,4-2 1,1-1 0,-3 1 1,0 0 0,4 1 0,2 0 3,-1-1 1,-1 0 0,-1 1 0,-2-1 7,-8-2 0,0-1 0,7-1 0,0-1-44,0 1 1,0-1-1,3-3 1,-1 0 1,3 2 0,0-2 0,-3 0 1,0-1-47,-5 1 0,1-2 0,6-4 0,0-2-305,3 0 1,1-1-1,-1-4 1,0-2 270,1 0 0,-1-1 1,-4 3-1,0 0 46,0-2 0,-1-1 0,3-1 1,2 1 13,2-1 0,1-2 0,-3-1 0,-1 0 29,-3 2 1,-1 0 0,-1-3 0,0 0 4,-6 1 0,0-1 0,4-3 0,1 0-2,0-1 0,0 0 0,-2 2 0,-2 0 59,-2 3 0,-2 0 1,-3-1-1,-1 0-270,-2-4 1,0 0 0,1-1 0,1 0 219,0-1 1,0-1 0,-1 2 0,0 1 82,-1 2 0,-1 0 0,0-1 1,-2-2-58,-2 2 1,0-2 0,-1-1-1,-2-2 45,-4 2 0,0-1 0,1 0 0,1 0-91,-2 0 0,0 1 1,1-2-1,1 0 38,1 2 1,-1-1-1,3-2 1,0-1-22,0 2 1,-1-1 0,-1-2 0,-1 1-47,-1 4 1,-2-1 0,-2-1 0,-1-1 6,-1-2 1,0-1 0,1-1 0,-3-2-3,-2-1 1,0 0 0,0 1 0,0 0 35,0 4 0,0 0 1,-2-3-1,0-1-17,1 0 0,1-2 0,-2 0 1,0 0-6,-1 3 1,0 1 0,-2-2 0,-2-1 41,0 1 1,-1-1 0,-1-2 0,0 1 63,0 1 0,-2 0 1,-1-1-1,-2 1-65,0 4 0,-1 2 0,-1-2 0,-1 0 12,1 0 1,-2 1 0,1 2 0,0-1 71,1-1 0,-2 0 0,-1 1 0,-2 1-76,0 0 0,-1 0 0,-2 3 0,-1 0-27,-1-1 0,0 1 0,1 0 0,0 1-6,-1-1 1,-1-1 0,-1-3-1,0 1-11,-1 2 0,0 1 0,1-1 0,0 1-1,-1 5 0,0-1 0,3-2 0,-1 0-4,-1 0 1,-2 0-1,2-2 1,-1-1 11,-2 3 1,-1 0 0,1 2 0,0 1 146,0 1 0,-1 1 0,1 1 0,-2-1-138,0 0 0,-1 0 0,-1-4 1,-2 1-9,-3 2 0,-1 1 0,1-3 0,0 1 37,-2 3 1,-2 2 0,1 1 0,-2 1-36,-2 1 1,-1 2 0,-23-28-1,26 29 0,-1 0 0,2-1 0,0-1 7,-1 0 1,0 0 0,-1 3 0,-1 2-2,0-1 1,-1 1 0,-4 1 0,-2 2-5,-3-2 0,0 1 0,1 2 1,0-1 0,1 4 1,1 0 0,-33-17 117,-1 0 0,2 0-116,29 17 0,-1-1 0,1 3 1,-1 1 73,-1-2 1,-1 2 0,1 1 0,0 0-78,2-2 0,0 1 0,-2 1 0,0 2 28,2-2 0,-1 1 0,-1 1 0,-1 1-20,-2 2 1,0 1-1,-1-2 1,0 0-6,-1 4 0,0-1 0,1-1 0,0-1-26,3 2 1,1 1 0,-3-1 0,0 1 30,0 1 0,0 2 1,-6-2-1,1 1 24,0 0 0,0 0 1,0 0-1,1 0-32,3 0 0,1 0 0,-3 0 0,0 0 6,3-1 0,0 1 0,-6 3 1,-1 0 4,-2 2 1,-1 0 0,4 1 0,0 0 2,3 1 1,1 0-1,-4 0 1,-1 0-8,5 0 1,-1 0-1,-3 1 1,0 0-4,-2 1 1,2 0 0,1 1 0,2 1-60,0 0 0,1 1 1,1 2-1,2 0-145,-32 8 0,36-9 0,-1 2-978,-34 11 0,2 1 1171,11-1 0,1 2 0,8-2 0,-2 4 0,-2 4 0</inkml:trace>
  <inkml:trace contextRef="#ctx0" brushRef="#br0">21640 13235 8267,'-8'0'460,"2"0"-484,6 0-381,0 0 0,0-6 1,0-2-1</inkml:trace>
  <inkml:trace contextRef="#ctx0" brushRef="#br0">21668 12155 8098,'-8'0'-98,"2"0"1,6 0 0,0 0 0</inkml:trace>
  <inkml:trace contextRef="#ctx0" brushRef="#br0">24839 10463 8366,'-22'-20'0,"8"9"0,9-4 469,3 11 1,10-4 317,6 3-673,7 4 0,15-12 149,7 3 1,25-4-296,-26 5 1,1-1-1,5-3 1,0-2-290,5-3 0,-1-2 0,-2 0 1,1-1 258,1 0 1,0-1 0,-1 1 0,-1 0-6,0-1 1,0 1 0,-7 2-1,-1 2-232,-3 0 0,-2 0 0,26-11 44,-16 4 1,-7 4 254,-16 5 0,-4 1 0,-6 0 0</inkml:trace>
  <inkml:trace contextRef="#ctx0" brushRef="#br0">25919 9681 8330,'21'0'-386,"-4"0"344,7 0 0,0 0 77,4 0 1,5-6-20,0-3 1,12 1-1,-3-2 0,9 5 211,-4-4 0,4 6 304,-8-2 1,1 4-87,-11 1 1,-1 0-113,-9 0 1,-4 6-429,-9 3 0,-6 12-14,-8 7 0,-18 7-5,-16 8 1,-11 10-44,19-24 1,-2-1-1,1 0 1,-1 0-1200,-1-2 1,-1 0 1355,-22 19 0,0 3 0,4-10 0,-3-3 0</inkml:trace>
  <inkml:trace contextRef="#ctx0" brushRef="#br0">27412 8786 8385,'-9'-5'-92,"-1"0"1,6 1-76,-6 4 208,7 0 0,-5 0-320,3 0 220,4 0 270,-12 6 0,11 2 23,-2 6 1,2 0 21,2 0 1,0 2-9,0 3 1,0 5 125,0 9 1,0 5-116,0 9 1,0 5-13,0 10 1,-1 3-451,-4 6 1,-3 0 252,-6 0 1,4-6-153,1-4 0,6-4-8,-2-5 1,3-7-252,2-7 0,0-8-141,0-2-153,0-6 461,0-14 0,2-14 57,3-13 0,3-7 134,6-2 0,0 0-142,0-1 1,7 2 49,2 4 1,4-1 46,2 10 0,1-2 176,3 11 1,-5 0-161,1 5 0,-2 0 123,-8 0 1,0 7 91,-5 2 0,-6 9-105,-4 1 0,-2 0 281,-2-5 1,-13 0-19,-6 0 1,-6 0-18,-3 1 0,-7 4-260,-3 0 0,-3 4-111,-2-4 0,7 0 110,3-5 0,7 1-165,3-1 1,5-6-38,-1-4 0,10-5-367,4-9 0,5-7-486,5-16 1,4-4 991,10-5 0,4-13 0,5-4 0</inkml:trace>
  <inkml:trace contextRef="#ctx0" brushRef="#br0">28009 8715 8364,'8'6'-61,"-3"3"1,-5 12 60,-5 7 0,-7 10 0,-7 14 0,-5 4 1077,5 15 0,-6 5-1070,13-32 0,0 2 0,-1-1 1,-1 0 196,0 0 1,0 0-1,2-1 1,2 0-191,-9 32 0,9-8-345,5-11 0,10-7 92,5-7 1,9-13-88,4-6 1,1-8-89,4-7 0,-1-4-384,11-10 1,-6-9-52,1-10 0,-9-3 849,-5-1 0,3-7 0,-8 5 0,0-6 0,-7-4 0,-6-4 0</inkml:trace>
  <inkml:trace contextRef="#ctx0" brushRef="#br0">28095 9411 8305,'-15'2'413,"1"3"1,5 9-94,-1 9 0,6 0 163,-6 0 0,7 1-119,-2 4 1,4 1-239,1-1 0,0-6-48,0-3 0,6-3-143,3-2 1,4-6 62,1-3 0,5-3-211,0-2 1,6-7-7,-1-2 1,-2-10 113,2-5 0,-7-3-191,2-1 0,-4-5 47,-6 0 1,2-5 152,-6 4 1,-2 1 36,-8 5 0,-3 1 8,-6 3 1,-2 5-71,-3 10 1,-3 3 6,-6 6 0,-1 1-250,1 4 0,6 3 104,3 6 0,5 5-241,4 0 501,4 0 0,6 1 0,0 2 0</inkml:trace>
  <inkml:trace contextRef="#ctx0" brushRef="#br0">28734 9241 8251,'-14'0'-157,"0"0"1,-2 6 577,-3 3 0,2 4-72,-7 1 1,1 7-283,-6 3 1,1 2 102,-1 3 1,6-1-10,-1 1 0,6-6 49,0 1 0,8-5 11,5 5 1,4-7-179,1 2 1,6-5-187,4-4 1,4-4 18,5-6 0,3 0 87,6 0 0,1-6 100,-1-4 0,5-4-228,0-5 0,5 2-929,-4-7 0,-1 2 1094,-5-2 0,-6-9 0,-1 3 0</inkml:trace>
  <inkml:trace contextRef="#ctx0" brushRef="#br0">28834 8743 8243,'14'-14'0,"0"6"-767,1 3 780,-1 4 1,-1 2 445,-4 4 1,2 9-154,-6 10 1,0 3-41,-5 1 0,0 12-34,0 2 0,0 7 20,0 3 0,-7 2-175,-2 12 1,-4 1-168,-1 4 0,0 0-76,-1 0 1,6-11-91,0-3 0,1-10-89,-2 1 1,-1-7 171,6-8 1,-1-6-288,1-13 432,4-6 1,-6-5-35,7-12 1,8-9-94,6-15 1,2-11 79,8-13 0,0-1-201,4-9 0,1 1 40,-1-5 0,0 8 243,1 6 0,-7 8 104,-3 11 1,-2 9 325,2 10 1,-3 5-333,3 5 0,-8 4-134,-1 10 0,-3-2 686,3 6 0,-4 6-222,-6 4 0,0 1-7,0-1 0,-1-2 83,-4 7 1,-8 0-332,-6 4 1,-6 1-7,1-1 0,2-4-194,-1-1 0,0-5 49,0 1 1,-3-8-376,8-2-167,-1-5 225,4 8 137,7-10 1,8 4 200,10-6 0,4 5 139,5 0 0,2 1-127,2-1 1,4-4 23,-3 4 1,3 1-106,1-1 0,1 0-102,-1-5 0,7 4-1525,3 1 1646,3 0 0,-5-5 0,-1 0 0</inkml:trace>
  <inkml:trace contextRef="#ctx0" brushRef="#br0">23076 2758 8049,'-6'-22'445,"4"8"1,-4 15 4,6 13-109,0 7 0,-5 9 252,0 3 0,0 4-349,5 5 0,-6 7-167,-3 3 1,-4-1-69,-1 1 1,-2 5-75,-3 4 0,3-5-238,-3-9 1,3-4-17,2-5 0,2-4-269,2-5 0,-1-12-188,6-3 171,1-9 1,4-6-207,0-14 161,0-12 650,0-15 0,6-9 0,2-6 0</inkml:trace>
  <inkml:trace contextRef="#ctx0" brushRef="#br0">23019 2900 8049,'14'-6'173,"0"6"130,1 0 1,-6 12 8,1 12 1,-3 9 260,3 5 0,1 11 581,-6 8-582,-1 0-418,-4 12 1,5-10 312,0 2 1,6-13-286,-1-5 0,4-17-101,5-2 1,-2-8 76,7-7 1,1-10-182,8-13 1,4-9 42,5-10 0,2-16-182,4-12 0,-9-2-3547,4-4 2518,-10 1 746,-4 7 0,-4-2 445,-6 9 0,3 1 0,-8 2 0,-6 5 0,-5 4 0</inkml:trace>
  <inkml:trace contextRef="#ctx0" brushRef="#br0">24071 2616 8049,'14'-8'0,"-4"-3"0,-1 6 251,-6 0 1,4 9 373,-7 5 0,-2 2 120,-3 13-349,-2-1-181,-8 12 1,-5 0-138,-4 3 1,-8 1-38,-1-5 0,-5 3-222,5-3 1,0 2 52,5-8 1,1 2-148,3-11 1,5 0-240,10-4 0,1-8 514,3-2 0,3-10 0,-4-2 0</inkml:trace>
  <inkml:trace contextRef="#ctx0" brushRef="#br0">23943 2929 8049,'36'0'-133,"4"-5"-66,-7 0 0,5-4 715,-5 4 1,0-5-134,-4 6 1,-5-3-178,-1 3-168,-5 2 112,2-4 0,-10 7-933,-1 4 366,-6 3 177,4 0 1,-7 4-100,0-2 1,-7 3 39,-2 1 1,-5 0-155,-5 0 1,3-1 452,-3-4 0,1 4 0,0-4 0,0-2 0,-6-2 0,7 2 93,-3-5 0,5 4 150,1-6 0,5 5 3,-1 0 0,7 1 225,-2-1 1,-1-2 46,1 6 1,0 3 308,5 6 0,0 5-366,0 5 1,0 0-167,0 1 1,0 6-1015,0 3 417,0-4 290,0 7 1,5-11-1081,0 4 1,6-6 399,-2-4 1,4-4 691,1-6 0,1-6 0,-1-1 0</inkml:trace>
  <inkml:trace contextRef="#ctx0" brushRef="#br0">24483 2502 8133,'0'-8'0,"0"5"0,0 13 0,0 7 464,0 16 0,-1 11 714,-4 13 1,2 2-698,-7 7 0,6-1-366,-6 1 1,7-3 48,-2-6 0,4 0-190,1 0 1,0-7-711,0-2 448,0-10 196,6-4 1,-3-11-65,7-5 0,-6-8-137,6-5 1,-5-5-83,4-5 0,1-11 46,4-12 1,0-1-118,0-4 1,2 3 258,3 2 0,-2 1 485,7 3 1,-5 0 14,5 10-231,-1-3 77,6 15 0,-5-4 308,-1 6 0,-5 2-88,1 2 0,-4 4 131,0 6 0,-3 2-132,-2 3 1,-4-1 68,-6 5 1,0-5-128,0 1 1,0 1-107,0-1 0,-8 5-101,-6-5-123,0 6 73,-13-3 0,3 2-471,-9-1 1,-3-4 25,-7 5 0,7-11-304,2 1 1,6-9 139,4-1 0,4-4-423,6-4 0,6-12-530,3-13 1499,3-5 0,15-22 0,3-2 0</inkml:trace>
  <inkml:trace contextRef="#ctx0" brushRef="#br0">24938 2388 8108,'10'-4'487,"-1"-1"-243,1 0 201,-2 5 0,-2 13 968,-6 6-912,0 12-133,0 18 1,-8 5 14,-6 12 1,0 5-443,-5 5 1,11-36 0,0 1 333,-6 35 1,6-2-87,3-8 1,3-3-218,2-6 1,2-6-833,3-4 0,3-14 232,6-4 1,6-12-696,4-3 1,3-7 292,1-12 1030,1-3 0,-1-19 0,1-3 0</inkml:trace>
  <inkml:trace contextRef="#ctx0" brushRef="#br0">25365 2929 8073,'0'-15'7,"0"6"149,0-1 501,0 7-389,0-9 0,1 10 150,4-3-25,-3-3 196,4 7-191,-6-5-5,0 6-55,0 0-6,-6 0-267,4 0 0,-6 0 4,4 0 1,2 1 54,-3 4-80,4-4 1,-1 6-9,-3-7 1,4 1-217,-4 4-26,3-3 246,2 4-28,0-6-97,-6 0 1,3 2 107,-6 2 0,-1-1-2,-4 7 0,0-1 19,-1 6 1,1 4 90,0-1 1,0 6-4,-1-5 1,1 6 192,0-1 1,1 3-70,4 1 1,-2 2-95,6 4 0,0-4-183,5 3 0,0-8-6,0-1 1,7-7-149,2 2 0,4-5 146,1-4 1,0-4-97,1-6 1,-1-2 17,0-2 1,0-6-109,0-9 0,1 2 14,-1-7 1,-2 2-48,-2-2 0,-4 4 35,-6 6 0,0-1-142,0 1-10,0 6 20,-6 2 1,-2 6-871,-6 0 1219,6 6 0,-5 2 0,5 6 0</inkml:trace>
  <inkml:trace contextRef="#ctx0" brushRef="#br0">25393 2971 8075,'-8'-14'-1399,"2"0"1890,0 0-228,4-1 19,-4 1 22,6 6 13,0 2-131,0 6 0,0 2-62,0 2 1,0 4 195,0 6 1,5 2-125,-1 3 1,6-3-45,-5 3 0,4-2 29,-4 2 1,0-1 6,-5 5 1,0-4-214,0 5 0,-2-5-324,-3 5 1,-3-5 98,-6 4 0,-5 1 92,0 4 1,-1-4-169,1 0 0,3-7-17,-3 2 0,8-5-394,1-4 446,7-4 291,3-6 0,14-6 0,9-2 0</inkml:trace>
  <inkml:trace contextRef="#ctx0" brushRef="#br0">25820 2914 8068,'-14'0'-142,"-1"-4"-6,1-1 0,0 0 338,0 5 1,0 0 365,-1 0 1,1 0-264,0 0 0,0 6-99,-1 4 1,1 3 179,0 1 0,0 2-63,0 3 0,-1-2-66,1 7 0,2-1-117,2 6 0,2-1-134,3 1 1,4-1 59,-4 0 0,10-5-156,4-4 0,10-5-84,5-5 1,4-2-438,6-7 1,2-11-228,7-4 0,-1-8 316,1-1 1,-7-1-205,-3 1 1,-4-3 737,-5 3 0,2-2 0,-4-3 0</inkml:trace>
  <inkml:trace contextRef="#ctx0" brushRef="#br0">26033 2388 8078,'0'21'757,"-1"3"178,-4 9 0,2 5-427,-7 9 1,2 8-228,-1 7 0,-4 0-66,4-6 1,1 1-255,-2 0 0,2 0 56,-1 0 0,3-5-109,6 0 1,-5-1-365,0 1 1,0-10-295,5-8 1,0-11 306,0-4 0,2-9 30,3-6 1,-2-11 42,6-12 1,1-11-43,4-18 1,5 2 12,0-6 0,5 0 171,-5-5 0,0 8 308,-5 7 0,5 1 159,0 7 0,4 6 457,-4 4 0,5 12-402,-5-3 0,0 11 269,-5-1 0,-4 5-159,-1 5 1,-6 4 21,2 10 0,-10-1 56,-4 5 1,-9-4-23,-1 5 0,-4 0-264,4 4 0,-6-4-15,1-1 1,-1 0-134,1 0 0,-1 1 66,6-10 1,1 3-91,9-7-31,2-4-130,7 1 1,7-7 50,2 0 0,9 0-22,1 0 0,6 0 9,-1 0 1,7 0 40,2 0 0,8 0-62,2 0 1,1 0 64,8 0 0,1-2-238,3-3 0,-3-3-402,-1-6 0,-8 0 695,-1 0 0,-1-7 0,-5-1 0</inkml:trace>
  <inkml:trace contextRef="#ctx0" brushRef="#br0">24085 4777 7985,'-4'20'1523,"-1"4"-1464,-6 9-1,9 10-193,-10 7 0,4 13 282,-7 4 0,1 1 92,0-2 0,5-3-14,-1-6 0,7-3-450,-2-7 1,4-7-532,1-17 0,6 1 344,3-10 0,6-3-558,4-11 970,-4-6 0,12-14 0,-5-10 0</inkml:trace>
  <inkml:trace contextRef="#ctx0" brushRef="#br0">24213 5104 7985,'-1'23'0,"-4"1"0,3 1 539,-2 9 1,0-4-159,0 3 0,2-3-11,-3-2 1,5-1-280,5-3 0,-2-5-221,7-10 1,-1-3 160,5-6 0,1-1-39,-1-4 1,0-9-229,0-10 1,1-3 84,-1-1 0,0-2-334,0-3 192,-6 9 126,-2-9 1,-6 16 80,0-7 1,-1 11 29,-4-1 1,-3 9 104,-6 0 1,-5 10-94,0 5 1,0 4 14,5 5 1,4-3-40,1 3 0,6-4-12,-2 0 0,5-7-445,5-4 0,7-2 525,7-2 0,7-13 0,-4-3 0</inkml:trace>
  <inkml:trace contextRef="#ctx0" brushRef="#br0">24668 5132 8000,'-8'22'157,"-9"5"121,3-3 0,-4-2 17,4 2 0,1-2 153,4 1 0,-2 3 203,6-7-233,0 0 0,7-7-470,3-2 83,3-4 41,12-12 0,2-9-285,7-8 0,-6-6-7,1-4 0,-6 2-142,1-7 0,-5 6 190,-5-1 0,-2 4-139,-7 6 0,-4 4-6,-5 9 0,-2 4-121,-13 6 1,0 6 23,-4 4 1,4 4 125,1 5 1,7-3 170,2 3 0,1-3-195,8-2 312,0 0 0,12-6 0,7 5 0,8-6 0</inkml:trace>
  <inkml:trace contextRef="#ctx0" brushRef="#br0">24782 5189 8000,'28'-6'-347,"1"3"-43,-1-7 0,5 5 996,1-4 0,0 4-131,0-4 1,-3 4-64,7-5 1,-6 2-224,1-1 1,-3-2-15,-2 6 0,-1-4-253,-3 4 1,-4-4-856,-5 4 933,-1-6 0,0 3 0,0-6 0</inkml:trace>
  <inkml:trace contextRef="#ctx0" brushRef="#br0">25152 4819 8000,'0'15'509,"-2"0"177,-3 4 0,4 8-211,-4 6 1,2 13-33,-2 2 1,2-1-332,-7 0 0,7-2-266,-1-3 1,2-4-982,2 0 0,6-13 213,4-1 922,2-7 0,3-2 0,-1-1 0</inkml:trace>
  <inkml:trace contextRef="#ctx0" brushRef="#br0">25820 4649 8042,'5'-10'79,"-1"1"0,3 1 505,-3-2-217,4-2 0,7 10 389,-1-3 0,0 4-503,0 1 1,-4 1-397,-1 4 1,-6 3 64,2 6 1,-3 1-279,-2-1 0,0 2 96,0 3 1,-7-4 151,-2 4 1,-2 2-189,1-2 1,-2 0 98,2-5 0,2 0 144,-1 0 0,6-4 164,-2-1 206,3-6 1,9 9-171,2-8 1,5 1 32,5-5 0,-1-6-270,5-4 1,-1-4 137,2-5 0,1 3-611,-6-3 0,0 2 65,-4-2 498,-8 3 0,6-4 0,-5 5 0</inkml:trace>
  <inkml:trace contextRef="#ctx0" brushRef="#br0">25834 4691 8042,'0'10'-274,"0"-1"0,0 6 392,0 4 1,-5 6 225,1-1 0,-3 9 195,3 5 1,-4 4-105,-7 6 0,0 2-339,-4 7 0,1-3-135,-5 3 0,0-8-38,0 7 1,2-2-172,7 3 0,0-6-455,0-4 1,6-9 476,3-5 226,3-9 0,-4 3 0,-2-5 0</inkml:trace>
  <inkml:trace contextRef="#ctx0" brushRef="#br0">25791 5104 8042,'15'-7'0,"-6"6"245,1-4 1,4-1 367,5 1 0,1-4-316,-1 4 0,2-5-131,3 6 1,1-1-25,-6 5-395,0-6-34,-5 4 0,-1 2 160,-4 9 1,-4 4-126,-10 1 0,-3 7 22,-6 2 1,-2 0 5,-3 0 0,2 1 142,-7 4 0,2 1 1,-2-1 1,-1-6 50,6-3 1,5 0 199,4-4 0,7 2 251,-2-8-348,4-2 1,9-3-13,6-8 0,2-4-51,7-6 0,1-2 3,5-3 0,-6 3-13,1-3 1,-5 3-52,5 2 80,-7 0 1,4 1 24,-7 4 153,-6 2 0,-4 9-60,-8 3 0,-4 3 195,-6 6 1,-2 6-17,-3 4 0,1 3-137,-5 1 0,1 1 34,-2-1 0,3 1 98,7-1 1,0 1-140,0-1 1,6-6-135,3-3 0,5-3-235,5-2 1,3-6 138,6-3 1,2-5-138,3-5 1,1-5-116,4-8 0,1 0-278,-6-6 0,3 2 104,-7-1 0,2 2-254,-8 7 0,2 0 182,-1-1 0,1 1-407,-6 0 953,-1 6 0,-4-5 0,0 6 0</inkml:trace>
  <inkml:trace contextRef="#ctx0" brushRef="#br0">26133 5374 8034,'8'0'415,"-2"6"0,-5 2 138,4 6 0,-3 0-164,3 1 0,1 0-283,-1 4 0,4-1-372,-4 5 266,6 1 0,-3 5 0,6-1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customXml" Target="../ink/ink4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13" Type="http://schemas.openxmlformats.org/officeDocument/2006/relationships/image" Target="../media/image62.png"/><Relationship Id="rId18" Type="http://schemas.openxmlformats.org/officeDocument/2006/relationships/customXml" Target="../ink/ink55.xml"/><Relationship Id="rId26" Type="http://schemas.openxmlformats.org/officeDocument/2006/relationships/customXml" Target="../ink/ink59.xml"/><Relationship Id="rId3" Type="http://schemas.openxmlformats.org/officeDocument/2006/relationships/image" Target="../media/image56.png"/><Relationship Id="rId21" Type="http://schemas.openxmlformats.org/officeDocument/2006/relationships/image" Target="../media/image66.png"/><Relationship Id="rId7" Type="http://schemas.openxmlformats.org/officeDocument/2006/relationships/image" Target="../media/image58.png"/><Relationship Id="rId12" Type="http://schemas.openxmlformats.org/officeDocument/2006/relationships/customXml" Target="../ink/ink52.xml"/><Relationship Id="rId17" Type="http://schemas.openxmlformats.org/officeDocument/2006/relationships/image" Target="../media/image64.png"/><Relationship Id="rId25" Type="http://schemas.openxmlformats.org/officeDocument/2006/relationships/image" Target="../media/image68.png"/><Relationship Id="rId2" Type="http://schemas.openxmlformats.org/officeDocument/2006/relationships/customXml" Target="../ink/ink47.xml"/><Relationship Id="rId16" Type="http://schemas.openxmlformats.org/officeDocument/2006/relationships/customXml" Target="../ink/ink54.xml"/><Relationship Id="rId20" Type="http://schemas.openxmlformats.org/officeDocument/2006/relationships/customXml" Target="../ink/ink56.xml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11" Type="http://schemas.openxmlformats.org/officeDocument/2006/relationships/image" Target="../media/image61.png"/><Relationship Id="rId24" Type="http://schemas.openxmlformats.org/officeDocument/2006/relationships/customXml" Target="../ink/ink58.xml"/><Relationship Id="rId5" Type="http://schemas.openxmlformats.org/officeDocument/2006/relationships/image" Target="../media/image57.png"/><Relationship Id="rId15" Type="http://schemas.openxmlformats.org/officeDocument/2006/relationships/image" Target="../media/image63.png"/><Relationship Id="rId23" Type="http://schemas.openxmlformats.org/officeDocument/2006/relationships/image" Target="../media/image67.png"/><Relationship Id="rId28" Type="http://schemas.openxmlformats.org/officeDocument/2006/relationships/customXml" Target="../ink/ink60.xml"/><Relationship Id="rId10" Type="http://schemas.openxmlformats.org/officeDocument/2006/relationships/customXml" Target="../ink/ink51.xml"/><Relationship Id="rId19" Type="http://schemas.openxmlformats.org/officeDocument/2006/relationships/image" Target="../media/image65.png"/><Relationship Id="rId31" Type="http://schemas.openxmlformats.org/officeDocument/2006/relationships/image" Target="../media/image71.png"/><Relationship Id="rId4" Type="http://schemas.openxmlformats.org/officeDocument/2006/relationships/customXml" Target="../ink/ink48.xml"/><Relationship Id="rId9" Type="http://schemas.openxmlformats.org/officeDocument/2006/relationships/image" Target="../media/image59.png"/><Relationship Id="rId14" Type="http://schemas.openxmlformats.org/officeDocument/2006/relationships/customXml" Target="../ink/ink53.xml"/><Relationship Id="rId22" Type="http://schemas.openxmlformats.org/officeDocument/2006/relationships/customXml" Target="../ink/ink57.xml"/><Relationship Id="rId27" Type="http://schemas.openxmlformats.org/officeDocument/2006/relationships/image" Target="../media/image69.png"/><Relationship Id="rId30" Type="http://schemas.openxmlformats.org/officeDocument/2006/relationships/customXml" Target="../ink/ink6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customXml" Target="../ink/ink71.xml"/><Relationship Id="rId26" Type="http://schemas.openxmlformats.org/officeDocument/2006/relationships/customXml" Target="../ink/ink75.xml"/><Relationship Id="rId39" Type="http://schemas.openxmlformats.org/officeDocument/2006/relationships/image" Target="../media/image93.png"/><Relationship Id="rId21" Type="http://schemas.openxmlformats.org/officeDocument/2006/relationships/image" Target="../media/image83.png"/><Relationship Id="rId34" Type="http://schemas.openxmlformats.org/officeDocument/2006/relationships/customXml" Target="../ink/ink79.xml"/><Relationship Id="rId7" Type="http://schemas.openxmlformats.org/officeDocument/2006/relationships/image" Target="../media/image75.png"/><Relationship Id="rId12" Type="http://schemas.openxmlformats.org/officeDocument/2006/relationships/customXml" Target="../ink/ink68.xml"/><Relationship Id="rId17" Type="http://schemas.openxmlformats.org/officeDocument/2006/relationships/image" Target="../media/image81.png"/><Relationship Id="rId25" Type="http://schemas.openxmlformats.org/officeDocument/2006/relationships/image" Target="../media/image85.png"/><Relationship Id="rId33" Type="http://schemas.openxmlformats.org/officeDocument/2006/relationships/image" Target="../media/image89.png"/><Relationship Id="rId38" Type="http://schemas.openxmlformats.org/officeDocument/2006/relationships/customXml" Target="../ink/ink81.xml"/><Relationship Id="rId2" Type="http://schemas.openxmlformats.org/officeDocument/2006/relationships/customXml" Target="../ink/ink63.xml"/><Relationship Id="rId16" Type="http://schemas.openxmlformats.org/officeDocument/2006/relationships/customXml" Target="../ink/ink70.xml"/><Relationship Id="rId20" Type="http://schemas.openxmlformats.org/officeDocument/2006/relationships/customXml" Target="../ink/ink72.xml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5.xml"/><Relationship Id="rId11" Type="http://schemas.openxmlformats.org/officeDocument/2006/relationships/image" Target="../media/image77.png"/><Relationship Id="rId24" Type="http://schemas.openxmlformats.org/officeDocument/2006/relationships/customXml" Target="../ink/ink74.xml"/><Relationship Id="rId32" Type="http://schemas.openxmlformats.org/officeDocument/2006/relationships/customXml" Target="../ink/ink78.xml"/><Relationship Id="rId37" Type="http://schemas.openxmlformats.org/officeDocument/2006/relationships/image" Target="../media/image92.png"/><Relationship Id="rId5" Type="http://schemas.openxmlformats.org/officeDocument/2006/relationships/image" Target="../media/image74.png"/><Relationship Id="rId15" Type="http://schemas.openxmlformats.org/officeDocument/2006/relationships/image" Target="../media/image79.png"/><Relationship Id="rId23" Type="http://schemas.openxmlformats.org/officeDocument/2006/relationships/image" Target="../media/image84.png"/><Relationship Id="rId28" Type="http://schemas.openxmlformats.org/officeDocument/2006/relationships/customXml" Target="../ink/ink76.xml"/><Relationship Id="rId36" Type="http://schemas.openxmlformats.org/officeDocument/2006/relationships/customXml" Target="../ink/ink80.xml"/><Relationship Id="rId10" Type="http://schemas.openxmlformats.org/officeDocument/2006/relationships/customXml" Target="../ink/ink67.xml"/><Relationship Id="rId19" Type="http://schemas.openxmlformats.org/officeDocument/2006/relationships/image" Target="../media/image82.png"/><Relationship Id="rId31" Type="http://schemas.openxmlformats.org/officeDocument/2006/relationships/image" Target="../media/image88.png"/><Relationship Id="rId4" Type="http://schemas.openxmlformats.org/officeDocument/2006/relationships/customXml" Target="../ink/ink64.xml"/><Relationship Id="rId9" Type="http://schemas.openxmlformats.org/officeDocument/2006/relationships/image" Target="../media/image76.png"/><Relationship Id="rId14" Type="http://schemas.openxmlformats.org/officeDocument/2006/relationships/customXml" Target="../ink/ink69.xml"/><Relationship Id="rId22" Type="http://schemas.openxmlformats.org/officeDocument/2006/relationships/customXml" Target="../ink/ink73.xml"/><Relationship Id="rId27" Type="http://schemas.openxmlformats.org/officeDocument/2006/relationships/image" Target="../media/image86.png"/><Relationship Id="rId30" Type="http://schemas.openxmlformats.org/officeDocument/2006/relationships/customXml" Target="../ink/ink77.xml"/><Relationship Id="rId35" Type="http://schemas.openxmlformats.org/officeDocument/2006/relationships/image" Target="../media/image91.png"/><Relationship Id="rId8" Type="http://schemas.openxmlformats.org/officeDocument/2006/relationships/customXml" Target="../ink/ink66.xml"/><Relationship Id="rId3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customXml" Target="../ink/ink87.xml"/><Relationship Id="rId3" Type="http://schemas.openxmlformats.org/officeDocument/2006/relationships/customXml" Target="../ink/ink82.xml"/><Relationship Id="rId7" Type="http://schemas.openxmlformats.org/officeDocument/2006/relationships/customXml" Target="../ink/ink84.xml"/><Relationship Id="rId12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customXml" Target="../ink/ink86.xml"/><Relationship Id="rId5" Type="http://schemas.openxmlformats.org/officeDocument/2006/relationships/customXml" Target="../ink/ink83.xml"/><Relationship Id="rId10" Type="http://schemas.openxmlformats.org/officeDocument/2006/relationships/image" Target="../media/image98.png"/><Relationship Id="rId4" Type="http://schemas.openxmlformats.org/officeDocument/2006/relationships/image" Target="../media/image95.png"/><Relationship Id="rId9" Type="http://schemas.openxmlformats.org/officeDocument/2006/relationships/customXml" Target="../ink/ink85.xml"/><Relationship Id="rId14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customXml" Target="../ink/ink8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9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customXml" Target="../ink/ink9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3.xml"/><Relationship Id="rId5" Type="http://schemas.openxmlformats.org/officeDocument/2006/relationships/image" Target="../media/image112.png"/><Relationship Id="rId4" Type="http://schemas.openxmlformats.org/officeDocument/2006/relationships/customXml" Target="../ink/ink9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customXml" Target="../ink/ink9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5.xm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6.xm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7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8.xm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customXml" Target="../ink/ink99.xml"/><Relationship Id="rId4" Type="http://schemas.openxmlformats.org/officeDocument/2006/relationships/image" Target="../media/image1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customXml" Target="../ink/ink10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1.xm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2.xm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4.png"/><Relationship Id="rId7" Type="http://schemas.openxmlformats.org/officeDocument/2006/relationships/image" Target="../media/image90.png"/><Relationship Id="rId1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.png"/><Relationship Id="rId5" Type="http://schemas.openxmlformats.org/officeDocument/2006/relationships/image" Target="../media/image710.png"/><Relationship Id="rId10" Type="http://schemas.openxmlformats.org/officeDocument/2006/relationships/image" Target="../media/image12.png"/><Relationship Id="rId4" Type="http://schemas.openxmlformats.org/officeDocument/2006/relationships/image" Target="../media/image60.png"/><Relationship Id="rId9" Type="http://schemas.openxmlformats.org/officeDocument/2006/relationships/image" Target="../media/image1110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.png"/><Relationship Id="rId21" Type="http://schemas.openxmlformats.org/officeDocument/2006/relationships/customXml" Target="../ink/ink17.xml"/><Relationship Id="rId42" Type="http://schemas.openxmlformats.org/officeDocument/2006/relationships/image" Target="../media/image35.png"/><Relationship Id="rId47" Type="http://schemas.openxmlformats.org/officeDocument/2006/relationships/customXml" Target="../ink/ink30.xml"/><Relationship Id="rId63" Type="http://schemas.openxmlformats.org/officeDocument/2006/relationships/customXml" Target="../ink/ink38.xml"/><Relationship Id="rId68" Type="http://schemas.openxmlformats.org/officeDocument/2006/relationships/image" Target="../media/image48.png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9" Type="http://schemas.openxmlformats.org/officeDocument/2006/relationships/customXml" Target="../ink/ink21.xml"/><Relationship Id="rId11" Type="http://schemas.openxmlformats.org/officeDocument/2006/relationships/customXml" Target="../ink/ink12.xml"/><Relationship Id="rId24" Type="http://schemas.openxmlformats.org/officeDocument/2006/relationships/image" Target="../media/image26.png"/><Relationship Id="rId32" Type="http://schemas.openxmlformats.org/officeDocument/2006/relationships/image" Target="../media/image30.png"/><Relationship Id="rId37" Type="http://schemas.openxmlformats.org/officeDocument/2006/relationships/customXml" Target="../ink/ink25.xml"/><Relationship Id="rId40" Type="http://schemas.openxmlformats.org/officeDocument/2006/relationships/image" Target="../media/image34.png"/><Relationship Id="rId45" Type="http://schemas.openxmlformats.org/officeDocument/2006/relationships/customXml" Target="../ink/ink29.xml"/><Relationship Id="rId53" Type="http://schemas.openxmlformats.org/officeDocument/2006/relationships/customXml" Target="../ink/ink33.xml"/><Relationship Id="rId58" Type="http://schemas.openxmlformats.org/officeDocument/2006/relationships/image" Target="../media/image43.png"/><Relationship Id="rId66" Type="http://schemas.openxmlformats.org/officeDocument/2006/relationships/image" Target="../media/image47.png"/><Relationship Id="rId74" Type="http://schemas.openxmlformats.org/officeDocument/2006/relationships/image" Target="../media/image51.png"/><Relationship Id="rId5" Type="http://schemas.openxmlformats.org/officeDocument/2006/relationships/customXml" Target="../ink/ink9.xml"/><Relationship Id="rId61" Type="http://schemas.openxmlformats.org/officeDocument/2006/relationships/customXml" Target="../ink/ink37.xml"/><Relationship Id="rId19" Type="http://schemas.openxmlformats.org/officeDocument/2006/relationships/customXml" Target="../ink/ink16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customXml" Target="../ink/ink20.xml"/><Relationship Id="rId30" Type="http://schemas.openxmlformats.org/officeDocument/2006/relationships/image" Target="../media/image29.png"/><Relationship Id="rId35" Type="http://schemas.openxmlformats.org/officeDocument/2006/relationships/customXml" Target="../ink/ink24.xml"/><Relationship Id="rId43" Type="http://schemas.openxmlformats.org/officeDocument/2006/relationships/customXml" Target="../ink/ink28.xml"/><Relationship Id="rId48" Type="http://schemas.openxmlformats.org/officeDocument/2006/relationships/image" Target="../media/image38.png"/><Relationship Id="rId56" Type="http://schemas.openxmlformats.org/officeDocument/2006/relationships/image" Target="../media/image42.png"/><Relationship Id="rId64" Type="http://schemas.openxmlformats.org/officeDocument/2006/relationships/image" Target="../media/image46.png"/><Relationship Id="rId69" Type="http://schemas.openxmlformats.org/officeDocument/2006/relationships/customXml" Target="../ink/ink41.xml"/><Relationship Id="rId8" Type="http://schemas.openxmlformats.org/officeDocument/2006/relationships/image" Target="../media/image18.png"/><Relationship Id="rId51" Type="http://schemas.openxmlformats.org/officeDocument/2006/relationships/customXml" Target="../ink/ink32.xml"/><Relationship Id="rId72" Type="http://schemas.openxmlformats.org/officeDocument/2006/relationships/image" Target="../media/image50.png"/><Relationship Id="rId3" Type="http://schemas.openxmlformats.org/officeDocument/2006/relationships/customXml" Target="../ink/ink8.xml"/><Relationship Id="rId12" Type="http://schemas.openxmlformats.org/officeDocument/2006/relationships/image" Target="../media/image20.png"/><Relationship Id="rId17" Type="http://schemas.openxmlformats.org/officeDocument/2006/relationships/customXml" Target="../ink/ink15.xml"/><Relationship Id="rId25" Type="http://schemas.openxmlformats.org/officeDocument/2006/relationships/customXml" Target="../ink/ink19.xml"/><Relationship Id="rId33" Type="http://schemas.openxmlformats.org/officeDocument/2006/relationships/customXml" Target="../ink/ink23.xml"/><Relationship Id="rId38" Type="http://schemas.openxmlformats.org/officeDocument/2006/relationships/image" Target="../media/image33.png"/><Relationship Id="rId46" Type="http://schemas.openxmlformats.org/officeDocument/2006/relationships/image" Target="../media/image37.png"/><Relationship Id="rId59" Type="http://schemas.openxmlformats.org/officeDocument/2006/relationships/customXml" Target="../ink/ink36.xml"/><Relationship Id="rId67" Type="http://schemas.openxmlformats.org/officeDocument/2006/relationships/customXml" Target="../ink/ink40.xml"/><Relationship Id="rId20" Type="http://schemas.openxmlformats.org/officeDocument/2006/relationships/image" Target="../media/image24.png"/><Relationship Id="rId41" Type="http://schemas.openxmlformats.org/officeDocument/2006/relationships/customXml" Target="../ink/ink27.xml"/><Relationship Id="rId54" Type="http://schemas.openxmlformats.org/officeDocument/2006/relationships/image" Target="../media/image41.png"/><Relationship Id="rId62" Type="http://schemas.openxmlformats.org/officeDocument/2006/relationships/image" Target="../media/image45.png"/><Relationship Id="rId7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5" Type="http://schemas.openxmlformats.org/officeDocument/2006/relationships/customXml" Target="../ink/ink14.xml"/><Relationship Id="rId23" Type="http://schemas.openxmlformats.org/officeDocument/2006/relationships/customXml" Target="../ink/ink18.xml"/><Relationship Id="rId28" Type="http://schemas.openxmlformats.org/officeDocument/2006/relationships/image" Target="../media/image28.png"/><Relationship Id="rId36" Type="http://schemas.openxmlformats.org/officeDocument/2006/relationships/image" Target="../media/image32.png"/><Relationship Id="rId49" Type="http://schemas.openxmlformats.org/officeDocument/2006/relationships/customXml" Target="../ink/ink31.xml"/><Relationship Id="rId57" Type="http://schemas.openxmlformats.org/officeDocument/2006/relationships/customXml" Target="../ink/ink35.xml"/><Relationship Id="rId10" Type="http://schemas.openxmlformats.org/officeDocument/2006/relationships/image" Target="../media/image19.png"/><Relationship Id="rId31" Type="http://schemas.openxmlformats.org/officeDocument/2006/relationships/customXml" Target="../ink/ink22.xml"/><Relationship Id="rId44" Type="http://schemas.openxmlformats.org/officeDocument/2006/relationships/image" Target="../media/image36.png"/><Relationship Id="rId52" Type="http://schemas.openxmlformats.org/officeDocument/2006/relationships/image" Target="../media/image40.png"/><Relationship Id="rId60" Type="http://schemas.openxmlformats.org/officeDocument/2006/relationships/image" Target="../media/image44.png"/><Relationship Id="rId65" Type="http://schemas.openxmlformats.org/officeDocument/2006/relationships/customXml" Target="../ink/ink39.xml"/><Relationship Id="rId73" Type="http://schemas.openxmlformats.org/officeDocument/2006/relationships/customXml" Target="../ink/ink43.xml"/><Relationship Id="rId4" Type="http://schemas.openxmlformats.org/officeDocument/2006/relationships/image" Target="../media/image16.png"/><Relationship Id="rId9" Type="http://schemas.openxmlformats.org/officeDocument/2006/relationships/customXml" Target="../ink/ink11.xml"/><Relationship Id="rId13" Type="http://schemas.openxmlformats.org/officeDocument/2006/relationships/customXml" Target="../ink/ink13.xml"/><Relationship Id="rId18" Type="http://schemas.openxmlformats.org/officeDocument/2006/relationships/image" Target="../media/image23.png"/><Relationship Id="rId39" Type="http://schemas.openxmlformats.org/officeDocument/2006/relationships/customXml" Target="../ink/ink26.xml"/><Relationship Id="rId34" Type="http://schemas.openxmlformats.org/officeDocument/2006/relationships/image" Target="../media/image31.png"/><Relationship Id="rId50" Type="http://schemas.openxmlformats.org/officeDocument/2006/relationships/image" Target="../media/image39.png"/><Relationship Id="rId55" Type="http://schemas.openxmlformats.org/officeDocument/2006/relationships/customXml" Target="../ink/ink34.xml"/><Relationship Id="rId7" Type="http://schemas.openxmlformats.org/officeDocument/2006/relationships/customXml" Target="../ink/ink10.xml"/><Relationship Id="rId71" Type="http://schemas.openxmlformats.org/officeDocument/2006/relationships/customXml" Target="../ink/ink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105221" y="1201608"/>
            <a:ext cx="4516215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en-US" altLang="zh-CN" sz="4100" b="1" dirty="0"/>
              <a:t>Convolutional Neural Networks</a:t>
            </a:r>
            <a:br>
              <a:rPr lang="en-US" altLang="zh-CN" sz="4100" b="1" dirty="0"/>
            </a:br>
            <a:r>
              <a:rPr dirty="0"/>
              <a:t>Lesson-0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李老师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dirty="0"/>
              <a:t>02.</a:t>
            </a:r>
            <a:endParaRPr dirty="0"/>
          </a:p>
        </p:txBody>
      </p:sp>
      <p:pic>
        <p:nvPicPr>
          <p:cNvPr id="10" name="Picture 9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BB96B8EA-8192-814F-B23C-23FCF228B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C11A33-CEA2-544B-AC9A-FE252BB027F0}"/>
                  </a:ext>
                </a:extLst>
              </p14:cNvPr>
              <p14:cNvContentPartPr/>
              <p14:nvPr/>
            </p14:nvContentPartPr>
            <p14:xfrm>
              <a:off x="3261240" y="2426040"/>
              <a:ext cx="782640" cy="3086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C11A33-CEA2-544B-AC9A-FE252BB027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1880" y="2416680"/>
                <a:ext cx="801360" cy="3105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57BC-4C1E-4B4E-97EE-22CDE7A2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96" y="166421"/>
            <a:ext cx="10515600" cy="1325563"/>
          </a:xfrm>
        </p:spPr>
        <p:txBody>
          <a:bodyPr/>
          <a:lstStyle/>
          <a:p>
            <a:r>
              <a:rPr lang="en-US" dirty="0"/>
              <a:t>Feature detection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D035EF-A710-5844-814D-BDB4F5749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267427"/>
              </p:ext>
            </p:extLst>
          </p:nvPr>
        </p:nvGraphicFramePr>
        <p:xfrm>
          <a:off x="814975" y="1491984"/>
          <a:ext cx="3339420" cy="3206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65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65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435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35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35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35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35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435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370FBB-C541-5444-B765-EF3D447C7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28317"/>
              </p:ext>
            </p:extLst>
          </p:nvPr>
        </p:nvGraphicFramePr>
        <p:xfrm>
          <a:off x="5952911" y="2099035"/>
          <a:ext cx="1693365" cy="1621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60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0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568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9353A4-517D-734D-BC0D-93482CECA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898475"/>
              </p:ext>
            </p:extLst>
          </p:nvPr>
        </p:nvGraphicFramePr>
        <p:xfrm>
          <a:off x="9249288" y="1747924"/>
          <a:ext cx="2385664" cy="2414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35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5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5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82E55C06-8A87-7345-9FDF-B0D1B98B569D}"/>
              </a:ext>
            </a:extLst>
          </p:cNvPr>
          <p:cNvGrpSpPr/>
          <p:nvPr/>
        </p:nvGrpSpPr>
        <p:grpSpPr>
          <a:xfrm>
            <a:off x="2174895" y="5060368"/>
            <a:ext cx="1004677" cy="1017984"/>
            <a:chOff x="1897039" y="5745706"/>
            <a:chExt cx="1337480" cy="9826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171CE6-138D-3443-A44F-557B734D02EA}"/>
                </a:ext>
              </a:extLst>
            </p:cNvPr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A1B5AA-A5F1-C54C-9A40-09FCA1ACFA56}"/>
                </a:ext>
              </a:extLst>
            </p:cNvPr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A51C0C-226F-3A4C-9032-BEBBE22C66D6}"/>
              </a:ext>
            </a:extLst>
          </p:cNvPr>
          <p:cNvGrpSpPr/>
          <p:nvPr/>
        </p:nvGrpSpPr>
        <p:grpSpPr>
          <a:xfrm>
            <a:off x="5177790" y="5060368"/>
            <a:ext cx="2291837" cy="982640"/>
            <a:chOff x="5116780" y="5551690"/>
            <a:chExt cx="2291837" cy="98264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B69CA19-6EC4-674F-A532-D822CFA3BC32}"/>
                </a:ext>
              </a:extLst>
            </p:cNvPr>
            <p:cNvGrpSpPr/>
            <p:nvPr/>
          </p:nvGrpSpPr>
          <p:grpSpPr>
            <a:xfrm rot="10800000">
              <a:off x="6427227" y="5551690"/>
              <a:ext cx="981390" cy="982640"/>
              <a:chOff x="6403075" y="5717739"/>
              <a:chExt cx="2006220" cy="98264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BABAD84-1575-F047-941E-AD04D254917D}"/>
                  </a:ext>
                </a:extLst>
              </p:cNvPr>
              <p:cNvGrpSpPr/>
              <p:nvPr/>
            </p:nvGrpSpPr>
            <p:grpSpPr>
              <a:xfrm>
                <a:off x="6403075" y="5717739"/>
                <a:ext cx="1337480" cy="982640"/>
                <a:chOff x="1897039" y="5745706"/>
                <a:chExt cx="1337480" cy="98264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9960764-F116-A24D-AD27-58233DE28943}"/>
                    </a:ext>
                  </a:extLst>
                </p:cNvPr>
                <p:cNvSpPr/>
                <p:nvPr/>
              </p:nvSpPr>
              <p:spPr>
                <a:xfrm>
                  <a:off x="1897039" y="5745707"/>
                  <a:ext cx="668740" cy="982639"/>
                </a:xfrm>
                <a:prstGeom prst="rect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578F394-A56A-7B48-B537-4AB847096066}"/>
                    </a:ext>
                  </a:extLst>
                </p:cNvPr>
                <p:cNvSpPr/>
                <p:nvPr/>
              </p:nvSpPr>
              <p:spPr>
                <a:xfrm>
                  <a:off x="2565779" y="5745706"/>
                  <a:ext cx="668740" cy="98263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A36494-C37F-164F-BC31-2E0B117F8B8F}"/>
                  </a:ext>
                </a:extLst>
              </p:cNvPr>
              <p:cNvSpPr/>
              <p:nvPr/>
            </p:nvSpPr>
            <p:spPr>
              <a:xfrm>
                <a:off x="7740555" y="5717739"/>
                <a:ext cx="668740" cy="9826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21370F-2FF2-594F-931B-DDAF342910A7}"/>
                </a:ext>
              </a:extLst>
            </p:cNvPr>
            <p:cNvSpPr txBox="1"/>
            <p:nvPr/>
          </p:nvSpPr>
          <p:spPr>
            <a:xfrm>
              <a:off x="5116780" y="5735232"/>
              <a:ext cx="6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36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9FF8BA-42D0-D845-BF2C-A104268C54A6}"/>
              </a:ext>
            </a:extLst>
          </p:cNvPr>
          <p:cNvGrpSpPr/>
          <p:nvPr/>
        </p:nvGrpSpPr>
        <p:grpSpPr>
          <a:xfrm>
            <a:off x="10134256" y="5060369"/>
            <a:ext cx="992639" cy="982640"/>
            <a:chOff x="6403075" y="5717739"/>
            <a:chExt cx="2006220" cy="9826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87FBE3-3D6D-474B-9E26-7BF2B297D101}"/>
                </a:ext>
              </a:extLst>
            </p:cNvPr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05FBE0A-1BD5-F74E-9C3A-F14C78043639}"/>
                </a:ext>
              </a:extLst>
            </p:cNvPr>
            <p:cNvGrpSpPr/>
            <p:nvPr/>
          </p:nvGrpSpPr>
          <p:grpSpPr>
            <a:xfrm>
              <a:off x="6403075" y="5717739"/>
              <a:ext cx="1492896" cy="982640"/>
              <a:chOff x="1897039" y="5745706"/>
              <a:chExt cx="1492896" cy="98264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CAF485-326E-D040-A7B7-97BB74179959}"/>
                  </a:ext>
                </a:extLst>
              </p:cNvPr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7C9D84-E8C8-A345-842C-4FBB679BF11A}"/>
                  </a:ext>
                </a:extLst>
              </p:cNvPr>
              <p:cNvSpPr/>
              <p:nvPr/>
            </p:nvSpPr>
            <p:spPr>
              <a:xfrm>
                <a:off x="2442788" y="5745706"/>
                <a:ext cx="947147" cy="9826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7C11A6-0438-9543-8EFE-711B15C5862D}"/>
                  </a:ext>
                </a:extLst>
              </p14:cNvPr>
              <p14:cNvContentPartPr/>
              <p14:nvPr/>
            </p14:nvContentPartPr>
            <p14:xfrm>
              <a:off x="358560" y="475920"/>
              <a:ext cx="10687320" cy="5747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7C11A6-0438-9543-8EFE-711B15C586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200" y="466560"/>
                <a:ext cx="10706040" cy="57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23B3A42-16B3-3648-94E1-69DD5AC6A348}"/>
                  </a:ext>
                </a:extLst>
              </p14:cNvPr>
              <p14:cNvContentPartPr/>
              <p14:nvPr/>
            </p14:nvContentPartPr>
            <p14:xfrm>
              <a:off x="6219000" y="1486440"/>
              <a:ext cx="2005560" cy="4788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23B3A42-16B3-3648-94E1-69DD5AC6A3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09640" y="1477080"/>
                <a:ext cx="2024280" cy="49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5986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18D7-3549-574E-9191-F4377C10F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3" y="-139372"/>
            <a:ext cx="10515600" cy="1325563"/>
          </a:xfrm>
        </p:spPr>
        <p:txBody>
          <a:bodyPr/>
          <a:lstStyle/>
          <a:p>
            <a:r>
              <a:rPr lang="en-US" dirty="0"/>
              <a:t>More about CNNs. (padding 1)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A8EB19-E6A9-4F40-A942-492473277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175703"/>
              </p:ext>
            </p:extLst>
          </p:nvPr>
        </p:nvGraphicFramePr>
        <p:xfrm>
          <a:off x="970848" y="1679822"/>
          <a:ext cx="274272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C008EE5-DF22-0546-80DE-6C727923C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867739"/>
              </p:ext>
            </p:extLst>
          </p:nvPr>
        </p:nvGraphicFramePr>
        <p:xfrm>
          <a:off x="5474182" y="2160666"/>
          <a:ext cx="137067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D50316-62B1-414A-9305-D6B462E7F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003540"/>
              </p:ext>
            </p:extLst>
          </p:nvPr>
        </p:nvGraphicFramePr>
        <p:xfrm>
          <a:off x="8609016" y="1679822"/>
          <a:ext cx="274272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35916D-07F9-7349-8E66-9F3523D39A77}"/>
                  </a:ext>
                </a:extLst>
              </p14:cNvPr>
              <p14:cNvContentPartPr/>
              <p14:nvPr/>
            </p14:nvContentPartPr>
            <p14:xfrm>
              <a:off x="967680" y="1683720"/>
              <a:ext cx="56520" cy="1374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35916D-07F9-7349-8E66-9F3523D39A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1840" y="1620360"/>
                <a:ext cx="87840" cy="15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3A1E38B-0C87-CC46-A30C-409D5CFBF8D4}"/>
                  </a:ext>
                </a:extLst>
              </p14:cNvPr>
              <p14:cNvContentPartPr/>
              <p14:nvPr/>
            </p14:nvContentPartPr>
            <p14:xfrm>
              <a:off x="1013760" y="1668600"/>
              <a:ext cx="1323720" cy="1269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3A1E38B-0C87-CC46-A30C-409D5CFBF8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7920" y="1605240"/>
                <a:ext cx="1355040" cy="13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3F04776-E8AA-2C4F-90F3-0836F2BB8F7F}"/>
                  </a:ext>
                </a:extLst>
              </p14:cNvPr>
              <p14:cNvContentPartPr/>
              <p14:nvPr/>
            </p14:nvContentPartPr>
            <p14:xfrm>
              <a:off x="1008360" y="2912040"/>
              <a:ext cx="1264680" cy="123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3F04776-E8AA-2C4F-90F3-0836F2BB8F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2520" y="2848680"/>
                <a:ext cx="12960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288E1B-BBF6-E040-9B22-74C6BFA7228B}"/>
                  </a:ext>
                </a:extLst>
              </p14:cNvPr>
              <p14:cNvContentPartPr/>
              <p14:nvPr/>
            </p14:nvContentPartPr>
            <p14:xfrm>
              <a:off x="1453680" y="1699200"/>
              <a:ext cx="51480" cy="1379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288E1B-BBF6-E040-9B22-74C6BFA7228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7840" y="1635840"/>
                <a:ext cx="82800" cy="15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A0E6C18-0BA4-9842-A8F9-A76ECF490046}"/>
                  </a:ext>
                </a:extLst>
              </p14:cNvPr>
              <p14:cNvContentPartPr/>
              <p14:nvPr/>
            </p14:nvContentPartPr>
            <p14:xfrm>
              <a:off x="1530720" y="1663200"/>
              <a:ext cx="1269720" cy="1397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A0E6C18-0BA4-9842-A8F9-A76ECF49004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4880" y="1599840"/>
                <a:ext cx="1301040" cy="15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F97A703-742F-2540-8F3F-D42BE8802770}"/>
                  </a:ext>
                </a:extLst>
              </p14:cNvPr>
              <p14:cNvContentPartPr/>
              <p14:nvPr/>
            </p14:nvContentPartPr>
            <p14:xfrm>
              <a:off x="1458720" y="2881080"/>
              <a:ext cx="1341720" cy="174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F97A703-742F-2540-8F3F-D42BE880277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42880" y="2817720"/>
                <a:ext cx="137304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BDDCC99-6AD5-4542-9B48-77AA93430D32}"/>
                  </a:ext>
                </a:extLst>
              </p14:cNvPr>
              <p14:cNvContentPartPr/>
              <p14:nvPr/>
            </p14:nvContentPartPr>
            <p14:xfrm>
              <a:off x="993240" y="2205720"/>
              <a:ext cx="25920" cy="1323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BDDCC99-6AD5-4542-9B48-77AA93430D3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7400" y="2142360"/>
                <a:ext cx="57240" cy="14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9AD87CC-C440-9E43-AC0F-06010CDAF4A9}"/>
                  </a:ext>
                </a:extLst>
              </p14:cNvPr>
              <p14:cNvContentPartPr/>
              <p14:nvPr/>
            </p14:nvContentPartPr>
            <p14:xfrm>
              <a:off x="1046520" y="2162520"/>
              <a:ext cx="1717920" cy="1323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9AD87CC-C440-9E43-AC0F-06010CDAF4A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0680" y="2099160"/>
                <a:ext cx="1749240" cy="14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D657CD9-3656-9246-B181-37A486B31DE3}"/>
                  </a:ext>
                </a:extLst>
              </p14:cNvPr>
              <p14:cNvContentPartPr/>
              <p14:nvPr/>
            </p14:nvContentPartPr>
            <p14:xfrm>
              <a:off x="1033920" y="3429000"/>
              <a:ext cx="1858320" cy="770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D657CD9-3656-9246-B181-37A486B31DE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18080" y="3365640"/>
                <a:ext cx="18896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70D30E0-8185-3E4B-A9C3-606356651E69}"/>
                  </a:ext>
                </a:extLst>
              </p14:cNvPr>
              <p14:cNvContentPartPr/>
              <p14:nvPr/>
            </p14:nvContentPartPr>
            <p14:xfrm>
              <a:off x="2369880" y="1750320"/>
              <a:ext cx="1310760" cy="13770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70D30E0-8185-3E4B-A9C3-606356651E6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54040" y="1686960"/>
                <a:ext cx="1342080" cy="15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CB80910-8B46-AF45-9406-414ED233F9D5}"/>
                  </a:ext>
                </a:extLst>
              </p14:cNvPr>
              <p14:cNvContentPartPr/>
              <p14:nvPr/>
            </p14:nvContentPartPr>
            <p14:xfrm>
              <a:off x="2421000" y="1694160"/>
              <a:ext cx="1259640" cy="1264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CB80910-8B46-AF45-9406-414ED233F9D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05160" y="1630800"/>
                <a:ext cx="1290960" cy="13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1CCD31F-07B5-F948-A4F4-4E5F1490FE1C}"/>
                  </a:ext>
                </a:extLst>
              </p14:cNvPr>
              <p14:cNvContentPartPr/>
              <p14:nvPr/>
            </p14:nvContentPartPr>
            <p14:xfrm>
              <a:off x="2369880" y="2661480"/>
              <a:ext cx="61920" cy="13028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1CCD31F-07B5-F948-A4F4-4E5F1490FE1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54040" y="2598120"/>
                <a:ext cx="93240" cy="14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EC3E0A1-AD86-9341-AB69-C8E358818B73}"/>
                  </a:ext>
                </a:extLst>
              </p14:cNvPr>
              <p14:cNvContentPartPr/>
              <p14:nvPr/>
            </p14:nvContentPartPr>
            <p14:xfrm>
              <a:off x="2508120" y="2676600"/>
              <a:ext cx="1188000" cy="1244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EC3E0A1-AD86-9341-AB69-C8E358818B7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92280" y="2613240"/>
                <a:ext cx="1219320" cy="13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1539DC8-812C-4A41-B2CE-6A09389BBBDE}"/>
                  </a:ext>
                </a:extLst>
              </p14:cNvPr>
              <p14:cNvContentPartPr/>
              <p14:nvPr/>
            </p14:nvContentPartPr>
            <p14:xfrm>
              <a:off x="2516040" y="3828240"/>
              <a:ext cx="1077480" cy="1483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1539DC8-812C-4A41-B2CE-6A09389BBBD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00200" y="3764880"/>
                <a:ext cx="110880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217B0A1-F10A-324C-841A-1739637B921D}"/>
                  </a:ext>
                </a:extLst>
              </p14:cNvPr>
              <p14:cNvContentPartPr/>
              <p14:nvPr/>
            </p14:nvContentPartPr>
            <p14:xfrm>
              <a:off x="399240" y="631800"/>
              <a:ext cx="11552760" cy="6052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217B0A1-F10A-324C-841A-1739637B921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9880" y="622440"/>
                <a:ext cx="11571480" cy="607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87952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F6482F-38DE-9C45-8EB1-F4DA8475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3" y="-139372"/>
            <a:ext cx="10515600" cy="1325563"/>
          </a:xfrm>
        </p:spPr>
        <p:txBody>
          <a:bodyPr/>
          <a:lstStyle/>
          <a:p>
            <a:r>
              <a:rPr lang="en-US" dirty="0"/>
              <a:t>More about CNNs. (padding 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A98C4-1E0A-8545-B147-9B2BB19404BA}"/>
              </a:ext>
            </a:extLst>
          </p:cNvPr>
          <p:cNvSpPr txBox="1"/>
          <p:nvPr/>
        </p:nvSpPr>
        <p:spPr>
          <a:xfrm>
            <a:off x="685800" y="1508443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“Valid Padding”: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B1FC30-2F77-2046-AE64-B652FEC8C496}"/>
              </a:ext>
            </a:extLst>
          </p:cNvPr>
          <p:cNvSpPr/>
          <p:nvPr/>
        </p:nvSpPr>
        <p:spPr>
          <a:xfrm>
            <a:off x="822766" y="3244334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charset="0"/>
              </a:rPr>
              <a:t>“Same Padding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”: 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4EF944-5F7C-684F-B083-2309677CE083}"/>
                  </a:ext>
                </a:extLst>
              </p14:cNvPr>
              <p14:cNvContentPartPr/>
              <p14:nvPr/>
            </p14:nvContentPartPr>
            <p14:xfrm>
              <a:off x="4156200" y="1263960"/>
              <a:ext cx="6787440" cy="5225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4EF944-5F7C-684F-B083-2309677CE0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6840" y="1254600"/>
                <a:ext cx="6806160" cy="524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92544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1954B-4171-9A41-A7D0-6CEF1F60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CNNs (strides)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35E4A2-8E24-E543-8AFC-04A434BDF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519057"/>
              </p:ext>
            </p:extLst>
          </p:nvPr>
        </p:nvGraphicFramePr>
        <p:xfrm>
          <a:off x="685413" y="1763376"/>
          <a:ext cx="3298477" cy="3211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61EF38-2F99-A14D-8FCC-8E650A685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635355"/>
              </p:ext>
            </p:extLst>
          </p:nvPr>
        </p:nvGraphicFramePr>
        <p:xfrm>
          <a:off x="5193091" y="2620427"/>
          <a:ext cx="152564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D388FA-0193-004A-BEE4-76403DACF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872501"/>
              </p:ext>
            </p:extLst>
          </p:nvPr>
        </p:nvGraphicFramePr>
        <p:xfrm>
          <a:off x="8731309" y="2743378"/>
          <a:ext cx="1535952" cy="1251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2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2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945B2F-3855-5043-8973-AE6FCDCE9499}"/>
                  </a:ext>
                </a:extLst>
              </p14:cNvPr>
              <p14:cNvContentPartPr/>
              <p14:nvPr/>
            </p14:nvContentPartPr>
            <p14:xfrm>
              <a:off x="696240" y="1806480"/>
              <a:ext cx="20880" cy="1315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945B2F-3855-5043-8973-AE6FCDCE94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400" y="1743120"/>
                <a:ext cx="52200" cy="14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3323AE6-96A1-504D-823F-DD8ED08290B1}"/>
                  </a:ext>
                </a:extLst>
              </p14:cNvPr>
              <p14:cNvContentPartPr/>
              <p14:nvPr/>
            </p14:nvContentPartPr>
            <p14:xfrm>
              <a:off x="742320" y="1765800"/>
              <a:ext cx="1371960" cy="1305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3323AE6-96A1-504D-823F-DD8ED08290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6480" y="1702440"/>
                <a:ext cx="1403280" cy="14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687331-D031-1447-A0B0-56A7B02B913A}"/>
                  </a:ext>
                </a:extLst>
              </p14:cNvPr>
              <p14:cNvContentPartPr/>
              <p14:nvPr/>
            </p14:nvContentPartPr>
            <p14:xfrm>
              <a:off x="813960" y="3004200"/>
              <a:ext cx="1234080" cy="72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687331-D031-1447-A0B0-56A7B02B91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120" y="2940840"/>
                <a:ext cx="12654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CB9BEBD-D658-3349-B47A-80DB243A6B84}"/>
                  </a:ext>
                </a:extLst>
              </p14:cNvPr>
              <p14:cNvContentPartPr/>
              <p14:nvPr/>
            </p14:nvContentPartPr>
            <p14:xfrm>
              <a:off x="1192680" y="1786320"/>
              <a:ext cx="41400" cy="1371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CB9BEBD-D658-3349-B47A-80DB243A6B8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6840" y="1722960"/>
                <a:ext cx="72720" cy="14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CE24088-BA04-A743-880E-9135B8BE0B71}"/>
                  </a:ext>
                </a:extLst>
              </p14:cNvPr>
              <p14:cNvContentPartPr/>
              <p14:nvPr/>
            </p14:nvContentPartPr>
            <p14:xfrm>
              <a:off x="1179720" y="1801440"/>
              <a:ext cx="1318680" cy="1310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CE24088-BA04-A743-880E-9135B8BE0B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63880" y="1738080"/>
                <a:ext cx="1350000" cy="14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AD42F76-492F-7444-AB2E-2FF1E18C5E0B}"/>
                  </a:ext>
                </a:extLst>
              </p14:cNvPr>
              <p14:cNvContentPartPr/>
              <p14:nvPr/>
            </p14:nvContentPartPr>
            <p14:xfrm>
              <a:off x="1240920" y="3055320"/>
              <a:ext cx="1303560" cy="92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AD42F76-492F-7444-AB2E-2FF1E18C5E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25080" y="2991960"/>
                <a:ext cx="13348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444CF86-0275-6F42-B343-66C9C2BE1381}"/>
                  </a:ext>
                </a:extLst>
              </p14:cNvPr>
              <p14:cNvContentPartPr/>
              <p14:nvPr/>
            </p14:nvContentPartPr>
            <p14:xfrm>
              <a:off x="1658520" y="1806480"/>
              <a:ext cx="15840" cy="433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444CF86-0275-6F42-B343-66C9C2BE138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42680" y="1743120"/>
                <a:ext cx="4716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BE93960-C3CC-854F-BA93-8BBE65E631D2}"/>
                  </a:ext>
                </a:extLst>
              </p14:cNvPr>
              <p14:cNvContentPartPr/>
              <p14:nvPr/>
            </p14:nvContentPartPr>
            <p14:xfrm>
              <a:off x="1668600" y="1949760"/>
              <a:ext cx="15840" cy="883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BE93960-C3CC-854F-BA93-8BBE65E631D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52760" y="1886400"/>
                <a:ext cx="47160" cy="10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221CD56-73EF-414A-9FEB-5D33A248979F}"/>
                  </a:ext>
                </a:extLst>
              </p14:cNvPr>
              <p14:cNvContentPartPr/>
              <p14:nvPr/>
            </p14:nvContentPartPr>
            <p14:xfrm>
              <a:off x="1674000" y="2523240"/>
              <a:ext cx="10440" cy="6019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221CD56-73EF-414A-9FEB-5D33A248979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58160" y="2459880"/>
                <a:ext cx="4176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92A381B-874A-8A4A-ADC8-14AC5C56A2E0}"/>
                  </a:ext>
                </a:extLst>
              </p14:cNvPr>
              <p14:cNvContentPartPr/>
              <p14:nvPr/>
            </p14:nvContentPartPr>
            <p14:xfrm>
              <a:off x="1643040" y="1755360"/>
              <a:ext cx="1372320" cy="1341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92A381B-874A-8A4A-ADC8-14AC5C56A2E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27200" y="1692000"/>
                <a:ext cx="1403640" cy="14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3FB4F09-5658-2E47-A735-01BA602E0474}"/>
                  </a:ext>
                </a:extLst>
              </p14:cNvPr>
              <p14:cNvContentPartPr/>
              <p14:nvPr/>
            </p14:nvContentPartPr>
            <p14:xfrm>
              <a:off x="1681920" y="3075840"/>
              <a:ext cx="1374120" cy="46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3FB4F09-5658-2E47-A735-01BA602E047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66080" y="3012480"/>
                <a:ext cx="14054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C154185-598C-5544-8F5A-F8C1C2DFF12A}"/>
                  </a:ext>
                </a:extLst>
              </p14:cNvPr>
              <p14:cNvContentPartPr/>
              <p14:nvPr/>
            </p14:nvContentPartPr>
            <p14:xfrm>
              <a:off x="2590200" y="1767960"/>
              <a:ext cx="46440" cy="14904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C154185-598C-5544-8F5A-F8C1C2DFF12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74360" y="1704600"/>
                <a:ext cx="77760" cy="16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739A1D6-0F9C-5D42-B2D2-11FB1CE3B3A0}"/>
                  </a:ext>
                </a:extLst>
              </p14:cNvPr>
              <p14:cNvContentPartPr/>
              <p14:nvPr/>
            </p14:nvContentPartPr>
            <p14:xfrm>
              <a:off x="2633400" y="1745280"/>
              <a:ext cx="1298160" cy="14587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739A1D6-0F9C-5D42-B2D2-11FB1CE3B3A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17560" y="1681920"/>
                <a:ext cx="1329480" cy="15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DE09A74-F022-A748-9B3B-97D6572BF5E7}"/>
                  </a:ext>
                </a:extLst>
              </p14:cNvPr>
              <p14:cNvContentPartPr/>
              <p14:nvPr/>
            </p14:nvContentPartPr>
            <p14:xfrm>
              <a:off x="2648520" y="3040200"/>
              <a:ext cx="1180440" cy="871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DE09A74-F022-A748-9B3B-97D6572BF5E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32680" y="2976840"/>
                <a:ext cx="12117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9E8CB3D-5F5A-F145-88C0-F2F96CE0322F}"/>
                  </a:ext>
                </a:extLst>
              </p14:cNvPr>
              <p14:cNvContentPartPr/>
              <p14:nvPr/>
            </p14:nvContentPartPr>
            <p14:xfrm>
              <a:off x="767880" y="2814840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9E8CB3D-5F5A-F145-88C0-F2F96CE0322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2040" y="275148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95AE6D0-14BC-A942-976E-C5AF9CBB148F}"/>
                  </a:ext>
                </a:extLst>
              </p14:cNvPr>
              <p14:cNvContentPartPr/>
              <p14:nvPr/>
            </p14:nvContentPartPr>
            <p14:xfrm>
              <a:off x="665640" y="2704680"/>
              <a:ext cx="66960" cy="13287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95AE6D0-14BC-A942-976E-C5AF9CBB148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9800" y="2641320"/>
                <a:ext cx="98280" cy="14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D51FE35-5FB1-5E48-BC4C-F57A5D268E21}"/>
                  </a:ext>
                </a:extLst>
              </p14:cNvPr>
              <p14:cNvContentPartPr/>
              <p14:nvPr/>
            </p14:nvContentPartPr>
            <p14:xfrm>
              <a:off x="711720" y="2697120"/>
              <a:ext cx="1382040" cy="1346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D51FE35-5FB1-5E48-BC4C-F57A5D268E2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5880" y="2633760"/>
                <a:ext cx="1413360" cy="14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E02E054-1A22-3241-AADD-9EDFD60AB48B}"/>
                  </a:ext>
                </a:extLst>
              </p14:cNvPr>
              <p14:cNvContentPartPr/>
              <p14:nvPr/>
            </p14:nvContentPartPr>
            <p14:xfrm>
              <a:off x="803880" y="3976560"/>
              <a:ext cx="1335960" cy="568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E02E054-1A22-3241-AADD-9EDFD60AB48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88040" y="3913200"/>
                <a:ext cx="136728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90FBF1B-D5EA-3441-ACC2-A68929AC8CB1}"/>
                  </a:ext>
                </a:extLst>
              </p14:cNvPr>
              <p14:cNvContentPartPr/>
              <p14:nvPr/>
            </p14:nvContentPartPr>
            <p14:xfrm>
              <a:off x="430200" y="20520"/>
              <a:ext cx="11496240" cy="67867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90FBF1B-D5EA-3441-ACC2-A68929AC8CB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0840" y="11160"/>
                <a:ext cx="11514960" cy="680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107847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7D916-274B-0D40-8695-FE6D46C8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receptive field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7EA59-14C0-9740-A907-611F98FDD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90688"/>
            <a:ext cx="9511862" cy="46784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6431063-0005-CD44-B60B-84ECECFE5F21}"/>
                  </a:ext>
                </a:extLst>
              </p14:cNvPr>
              <p14:cNvContentPartPr/>
              <p14:nvPr/>
            </p14:nvContentPartPr>
            <p14:xfrm>
              <a:off x="2968920" y="4948920"/>
              <a:ext cx="1249200" cy="399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6431063-0005-CD44-B60B-84ECECFE5F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3080" y="4885560"/>
                <a:ext cx="12805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2D83F6-5EAB-E540-88B2-DCD397275C4B}"/>
                  </a:ext>
                </a:extLst>
              </p14:cNvPr>
              <p14:cNvContentPartPr/>
              <p14:nvPr/>
            </p14:nvContentPartPr>
            <p14:xfrm>
              <a:off x="1689120" y="4969440"/>
              <a:ext cx="2595600" cy="875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2D83F6-5EAB-E540-88B2-DCD397275C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3280" y="4906080"/>
                <a:ext cx="2626920" cy="10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26C914E-9D8F-7240-BB4C-5DB446A57CC0}"/>
                  </a:ext>
                </a:extLst>
              </p14:cNvPr>
              <p14:cNvContentPartPr/>
              <p14:nvPr/>
            </p14:nvContentPartPr>
            <p14:xfrm>
              <a:off x="2994480" y="4995000"/>
              <a:ext cx="1177560" cy="829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26C914E-9D8F-7240-BB4C-5DB446A57C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8640" y="4931640"/>
                <a:ext cx="1208880" cy="9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EA77449-89A1-3046-9877-B00740905D22}"/>
                  </a:ext>
                </a:extLst>
              </p14:cNvPr>
              <p14:cNvContentPartPr/>
              <p14:nvPr/>
            </p14:nvContentPartPr>
            <p14:xfrm>
              <a:off x="1699560" y="547560"/>
              <a:ext cx="8332920" cy="5333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EA77449-89A1-3046-9877-B00740905D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90200" y="538200"/>
                <a:ext cx="8351640" cy="535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429BF84-723D-7F44-A742-EF400DE1F44F}"/>
                  </a:ext>
                </a:extLst>
              </p14:cNvPr>
              <p14:cNvContentPartPr/>
              <p14:nvPr/>
            </p14:nvContentPartPr>
            <p14:xfrm>
              <a:off x="3358800" y="3495600"/>
              <a:ext cx="679320" cy="1722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429BF84-723D-7F44-A742-EF400DE1F4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49440" y="3486240"/>
                <a:ext cx="698040" cy="174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23ED3A5-1F3B-ED42-8474-A3F2649FB08D}"/>
                  </a:ext>
                </a:extLst>
              </p14:cNvPr>
              <p14:cNvContentPartPr/>
              <p14:nvPr/>
            </p14:nvContentPartPr>
            <p14:xfrm>
              <a:off x="2119320" y="1080360"/>
              <a:ext cx="9551160" cy="5642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23ED3A5-1F3B-ED42-8474-A3F2649FB08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09960" y="1071000"/>
                <a:ext cx="9569880" cy="566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101533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E2EB-30A8-4046-8160-F63002AA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pooling layers do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73947-87AB-B04A-AFFA-8372CBCFF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228" y="2175640"/>
            <a:ext cx="6465532" cy="3048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83D1EE-4927-4347-9D42-337B2D49C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0" y="1972796"/>
            <a:ext cx="4546600" cy="345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DF72D74-3806-CF4B-BA96-38BD7CAE401F}"/>
                  </a:ext>
                </a:extLst>
              </p14:cNvPr>
              <p14:cNvContentPartPr/>
              <p14:nvPr/>
            </p14:nvContentPartPr>
            <p14:xfrm>
              <a:off x="2149920" y="112680"/>
              <a:ext cx="9797040" cy="6377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DF72D74-3806-CF4B-BA96-38BD7CAE40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0560" y="103320"/>
                <a:ext cx="9815760" cy="63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152490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1954B-4171-9A41-A7D0-6CEF1F60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CNNs (feature maps)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19330-6342-A64F-BDE4-151F78545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6358"/>
            <a:ext cx="4958925" cy="22991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1BD053D-9F7B-2840-8170-D7AC637C2CC2}"/>
                  </a:ext>
                </a:extLst>
              </p14:cNvPr>
              <p14:cNvContentPartPr/>
              <p14:nvPr/>
            </p14:nvContentPartPr>
            <p14:xfrm>
              <a:off x="220320" y="195120"/>
              <a:ext cx="11700360" cy="6389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1BD053D-9F7B-2840-8170-D7AC637C2C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960" y="185760"/>
                <a:ext cx="11719080" cy="64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824784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65D5-E96C-D149-89F9-1A02FB065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9" y="-249730"/>
            <a:ext cx="10515600" cy="1325563"/>
          </a:xfrm>
        </p:spPr>
        <p:txBody>
          <a:bodyPr/>
          <a:lstStyle/>
          <a:p>
            <a:r>
              <a:rPr lang="en-US" dirty="0"/>
              <a:t>CNN example (An image classifier LeNet-5)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0C51C-83E9-4C48-9FF2-A33D6AA66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14" y="861848"/>
            <a:ext cx="8341858" cy="20705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BA37722-E611-5641-8A64-AED0786461A7}"/>
                  </a:ext>
                </a:extLst>
              </p14:cNvPr>
              <p14:cNvContentPartPr/>
              <p14:nvPr/>
            </p14:nvContentPartPr>
            <p14:xfrm>
              <a:off x="107640" y="71640"/>
              <a:ext cx="11931480" cy="6786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BA37722-E611-5641-8A64-AED0786461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280" y="62280"/>
                <a:ext cx="11950200" cy="680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901629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A271-DE1C-1940-B352-42250BCF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17CE7-02F6-0A42-9531-FEE7BFAE8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B6CC48B-C308-6145-A9AB-BF6EB4DC9C00}"/>
                  </a:ext>
                </a:extLst>
              </p14:cNvPr>
              <p14:cNvContentPartPr/>
              <p14:nvPr/>
            </p14:nvContentPartPr>
            <p14:xfrm>
              <a:off x="1059840" y="383760"/>
              <a:ext cx="8481240" cy="5737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B6CC48B-C308-6145-A9AB-BF6EB4DC9C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480" y="374400"/>
                <a:ext cx="8499960" cy="575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054112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Recent development of CNNs 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4380185" cy="60226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/>
              <a:t>Dilated/Atrous Convolution</a:t>
            </a:r>
            <a:endParaRPr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5F56F-8594-424A-85C9-63175D75E37C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3642E-E11D-A741-BD2F-9AA952F9A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9" y="2897251"/>
            <a:ext cx="5582921" cy="194188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F1FC44-4497-1949-8369-043C652273ED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4380185" cy="60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Transposed convolution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0D36-0E27-8A4B-BA9B-F6A67E903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58" y="2562827"/>
            <a:ext cx="3793708" cy="3346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BBC522-EA95-DE46-ADBA-E4637274A93D}"/>
                  </a:ext>
                </a:extLst>
              </p14:cNvPr>
              <p14:cNvContentPartPr/>
              <p14:nvPr/>
            </p14:nvContentPartPr>
            <p14:xfrm>
              <a:off x="588600" y="1423440"/>
              <a:ext cx="11244960" cy="4288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BBC522-EA95-DE46-ADBA-E4637274A9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240" y="1414080"/>
                <a:ext cx="11263680" cy="43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E39000C-40B9-1348-AB27-2D0DD7A811D9}"/>
                  </a:ext>
                </a:extLst>
              </p14:cNvPr>
              <p14:cNvContentPartPr/>
              <p14:nvPr/>
            </p14:nvContentPartPr>
            <p14:xfrm>
              <a:off x="2943720" y="179280"/>
              <a:ext cx="9079920" cy="4166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E39000C-40B9-1348-AB27-2D0DD7A811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34360" y="169920"/>
                <a:ext cx="9098640" cy="418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7071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838200" y="270532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Recap of ANN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dirty="0"/>
              <a:t>Froward and backward propagations</a:t>
            </a:r>
          </a:p>
          <a:p>
            <a:pPr>
              <a:lnSpc>
                <a:spcPct val="81000"/>
              </a:lnSpc>
            </a:pPr>
            <a:r>
              <a:rPr lang="en-US" dirty="0"/>
              <a:t>SGD</a:t>
            </a:r>
          </a:p>
          <a:p>
            <a:pPr>
              <a:lnSpc>
                <a:spcPct val="81000"/>
              </a:lnSpc>
            </a:pPr>
            <a:r>
              <a:rPr lang="en-US" dirty="0"/>
              <a:t>Training scheme and some training tips</a:t>
            </a:r>
          </a:p>
          <a:p>
            <a:pPr>
              <a:lnSpc>
                <a:spcPct val="81000"/>
              </a:lnSpc>
            </a:pPr>
            <a:r>
              <a:rPr lang="en-US" dirty="0"/>
              <a:t>Some terminologies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dirty="0"/>
              <a:t>    Epoch 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dirty="0"/>
              <a:t>    Iteration 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dirty="0"/>
              <a:t>    Hyperparameters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dirty="0"/>
              <a:t>    Parameters</a:t>
            </a:r>
          </a:p>
          <a:p>
            <a:pPr marL="0" indent="0">
              <a:lnSpc>
                <a:spcPct val="81000"/>
              </a:lnSpc>
              <a:buNone/>
            </a:pPr>
            <a:endParaRPr lang="en-US" dirty="0"/>
          </a:p>
          <a:p>
            <a:pPr>
              <a:lnSpc>
                <a:spcPct val="81000"/>
              </a:lnSpc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C1BAC9-0D0F-4641-903D-A99E97477B7D}"/>
                  </a:ext>
                </a:extLst>
              </p14:cNvPr>
              <p14:cNvContentPartPr/>
              <p14:nvPr/>
            </p14:nvContentPartPr>
            <p14:xfrm>
              <a:off x="936720" y="470880"/>
              <a:ext cx="11174040" cy="6333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C1BAC9-0D0F-4641-903D-A99E97477B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7360" y="461520"/>
                <a:ext cx="11192760" cy="63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59061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5000439" y="371574"/>
            <a:ext cx="5614877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en-US" altLang="zh-CN" dirty="0"/>
              <a:t>Test your understanding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C7DD3-2EE8-DE47-B27D-CF3365F5E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3792" y="1629088"/>
            <a:ext cx="6230007" cy="45478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lot of experiments show that in a multi layer CNN the local features are captured by lower layers while the global features are learned by higher layers. Can you explain this phenomenon 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6E1AACA-0EDC-D944-A2F1-1CA1EB6C982A}"/>
                  </a:ext>
                </a:extLst>
              </p14:cNvPr>
              <p14:cNvContentPartPr/>
              <p14:nvPr/>
            </p14:nvContentPartPr>
            <p14:xfrm>
              <a:off x="3224880" y="1865160"/>
              <a:ext cx="8087400" cy="4245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6E1AACA-0EDC-D944-A2F1-1CA1EB6C98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5520" y="1855800"/>
                <a:ext cx="8106120" cy="4264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Some famous CNN models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5121-0828-4749-8114-54E9D6DE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 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C0F29-FFDB-7F43-B1E6-640DD4E6A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102" y="1318998"/>
            <a:ext cx="6644947" cy="47643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C0F9B1-410B-264A-8D39-EADF634DDD27}"/>
                  </a:ext>
                </a:extLst>
              </p14:cNvPr>
              <p14:cNvContentPartPr/>
              <p14:nvPr/>
            </p14:nvContentPartPr>
            <p14:xfrm>
              <a:off x="3291120" y="1780920"/>
              <a:ext cx="5175360" cy="3987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C0F9B1-410B-264A-8D39-EADF634DDD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1760" y="1771560"/>
                <a:ext cx="5194080" cy="400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967790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2EE3-72D6-E44A-B5F3-1642778BB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853B1-004D-3546-B02D-6C6C50B91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66" y="1635509"/>
            <a:ext cx="8710667" cy="43497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75DBC9-49F4-0D4A-A8B0-08F036A034D7}"/>
                  </a:ext>
                </a:extLst>
              </p14:cNvPr>
              <p14:cNvContentPartPr/>
              <p14:nvPr/>
            </p14:nvContentPartPr>
            <p14:xfrm>
              <a:off x="521640" y="185400"/>
              <a:ext cx="9811080" cy="5511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75DBC9-49F4-0D4A-A8B0-08F036A034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280" y="176040"/>
                <a:ext cx="9829800" cy="553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316902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8668C-4221-6649-B4F7-D84AC941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766"/>
            <a:ext cx="10515600" cy="1325563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B2474-9EE1-F84E-8579-57F2332C6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1403552"/>
            <a:ext cx="6700783" cy="48003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40EC19-5BBF-CA4F-806B-4A798B89CE61}"/>
                  </a:ext>
                </a:extLst>
              </p14:cNvPr>
              <p14:cNvContentPartPr/>
              <p14:nvPr/>
            </p14:nvContentPartPr>
            <p14:xfrm>
              <a:off x="3045600" y="143280"/>
              <a:ext cx="8599320" cy="5081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40EC19-5BBF-CA4F-806B-4A798B89CE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6240" y="133920"/>
                <a:ext cx="8618040" cy="510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03614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6982-3ED5-AD4E-9E6D-4B0451BF3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02614" cy="706930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0A81-4FE3-9844-B0DA-D800929B7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742950"/>
            <a:ext cx="7302500" cy="5372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A8B315-A8B0-5045-99D9-51CD7DD57CC0}"/>
                  </a:ext>
                </a:extLst>
              </p14:cNvPr>
              <p14:cNvContentPartPr/>
              <p14:nvPr/>
            </p14:nvContentPartPr>
            <p14:xfrm>
              <a:off x="6874200" y="3705480"/>
              <a:ext cx="855000" cy="1418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A8B315-A8B0-5045-99D9-51CD7DD57C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4840" y="3696120"/>
                <a:ext cx="87372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3B510DB-3EC1-7A46-9C29-31B169CFB331}"/>
                  </a:ext>
                </a:extLst>
              </p14:cNvPr>
              <p14:cNvContentPartPr/>
              <p14:nvPr/>
            </p14:nvContentPartPr>
            <p14:xfrm>
              <a:off x="6510600" y="854640"/>
              <a:ext cx="4054320" cy="5097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3B510DB-3EC1-7A46-9C29-31B169CFB3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01240" y="845280"/>
                <a:ext cx="4073040" cy="511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837381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65DA-50C5-5B43-9755-8C6786EE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3119B-D297-3B47-8DBD-99F95C6DA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82F242-AC5F-D54A-9953-5C88D95E5338}"/>
                  </a:ext>
                </a:extLst>
              </p14:cNvPr>
              <p14:cNvContentPartPr/>
              <p14:nvPr/>
            </p14:nvContentPartPr>
            <p14:xfrm>
              <a:off x="849960" y="225360"/>
              <a:ext cx="10804680" cy="6330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82F242-AC5F-D54A-9953-5C88D95E53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0600" y="216000"/>
                <a:ext cx="10823400" cy="63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545794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E3A3-BE62-0B41-BA61-0B951BF07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FFF57-BB78-204A-A1FD-1313FBB96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505611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EEE5-4F7F-504F-9D1B-631005F7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TextCNN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03EAB-2F37-D847-ADD3-BA8B09610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592" y="1576552"/>
            <a:ext cx="8267383" cy="43225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C7251A3-F923-8C4A-B6A3-F5C4FC8703F4}"/>
                  </a:ext>
                </a:extLst>
              </p14:cNvPr>
              <p14:cNvContentPartPr/>
              <p14:nvPr/>
            </p14:nvContentPartPr>
            <p14:xfrm>
              <a:off x="2595240" y="394560"/>
              <a:ext cx="8210160" cy="4057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C7251A3-F923-8C4A-B6A3-F5C4FC8703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5880" y="385200"/>
                <a:ext cx="8228880" cy="40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326394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566CC00-B6A5-294C-9DB7-FBEA4A1B2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655" y="326099"/>
            <a:ext cx="6921062" cy="65304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EE5FFEF-7A24-B94F-A0D5-FBE4BFD9FF7B}"/>
                  </a:ext>
                </a:extLst>
              </p14:cNvPr>
              <p14:cNvContentPartPr/>
              <p14:nvPr/>
            </p14:nvContentPartPr>
            <p14:xfrm>
              <a:off x="4079520" y="1719720"/>
              <a:ext cx="6598080" cy="4713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EE5FFEF-7A24-B94F-A0D5-FBE4BFD9FF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0160" y="1710360"/>
                <a:ext cx="6616800" cy="47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705029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FB90-F0BB-764D-9267-82095441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training tips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2A461-B73E-294F-89C7-673F47FE3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291" y="1955308"/>
            <a:ext cx="3771900" cy="374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621C72-CC50-1F41-9567-7FF8A0B0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3" y="2057784"/>
            <a:ext cx="5967533" cy="31075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AD6FE1-5EEA-604A-B683-22B1A63F2A97}"/>
                  </a:ext>
                </a:extLst>
              </p14:cNvPr>
              <p14:cNvContentPartPr/>
              <p14:nvPr/>
            </p14:nvContentPartPr>
            <p14:xfrm>
              <a:off x="547920" y="117720"/>
              <a:ext cx="11145240" cy="6638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AD6FE1-5EEA-604A-B683-22B1A63F2A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560" y="108360"/>
                <a:ext cx="11163960" cy="665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350260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altLang="zh-CN" dirty="0"/>
              <a:t>Coding session </a:t>
            </a:r>
            <a:br>
              <a:rPr lang="en-US" altLang="zh-CN" dirty="0"/>
            </a:br>
            <a:r>
              <a:rPr lang="en-US" altLang="zh-CN" dirty="0"/>
              <a:t>Introduction of </a:t>
            </a:r>
            <a:r>
              <a:rPr lang="en-US" altLang="zh-CN" dirty="0" err="1"/>
              <a:t>Keras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563988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rcRect t="30341"/>
          <a:stretch>
            <a:fillRect/>
          </a:stretch>
        </p:blipFill>
        <p:spPr>
          <a:xfrm>
            <a:off x="0" y="304809"/>
            <a:ext cx="1219200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reeform 5"/>
          <p:cNvSpPr/>
          <p:nvPr/>
        </p:nvSpPr>
        <p:spPr>
          <a:xfrm flipH="1">
            <a:off x="0" y="1071381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  <a:endParaRPr/>
          </a:p>
        </p:txBody>
      </p:sp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652690" y="2236017"/>
            <a:ext cx="4204139" cy="1342755"/>
          </a:xfrm>
          <a:prstGeom prst="rect">
            <a:avLst/>
          </a:prstGeom>
        </p:spPr>
        <p:txBody>
          <a:bodyPr/>
          <a:lstStyle/>
          <a:p>
            <a:pPr algn="ctr">
              <a:defRPr sz="2800">
                <a:solidFill>
                  <a:srgbClr val="C00000"/>
                </a:solidFill>
              </a:defRPr>
            </a:pPr>
            <a:r>
              <a:rPr lang="en-US" altLang="zh-CN" dirty="0"/>
              <a:t>Thanks for attending</a:t>
            </a:r>
            <a:endParaRPr dirty="0"/>
          </a:p>
        </p:txBody>
      </p:sp>
      <p:sp>
        <p:nvSpPr>
          <p:cNvPr id="262" name="Straight Connector 10"/>
          <p:cNvSpPr/>
          <p:nvPr/>
        </p:nvSpPr>
        <p:spPr>
          <a:xfrm>
            <a:off x="2287050" y="3337138"/>
            <a:ext cx="935421" cy="1"/>
          </a:xfrm>
          <a:prstGeom prst="line">
            <a:avLst/>
          </a:prstGeom>
          <a:ln w="25400" cap="sq">
            <a:solidFill>
              <a:srgbClr val="2626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overview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26680"/>
            <a:ext cx="10733690" cy="460610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81000"/>
              </a:lnSpc>
              <a:buNone/>
            </a:pPr>
            <a:r>
              <a:rPr lang="en-US" altLang="zh-CN" sz="3200" b="1" dirty="0"/>
              <a:t>Convolutional Neural Networks 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What is CNN.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Pooling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Training tips 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altLang="zh-CN" b="1" dirty="0"/>
              <a:t>Some Famous CNN Models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altLang="zh-CN" dirty="0" err="1"/>
              <a:t>LetNet</a:t>
            </a:r>
            <a:endParaRPr lang="en-US" altLang="zh-CN" dirty="0"/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 err="1"/>
              <a:t>AlexNet</a:t>
            </a:r>
            <a:endParaRPr lang="en-US" dirty="0"/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 err="1"/>
              <a:t>GoogleNet</a:t>
            </a:r>
            <a:endParaRPr lang="en-US" dirty="0"/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VGG, </a:t>
            </a:r>
            <a:r>
              <a:rPr lang="en-US" dirty="0" err="1"/>
              <a:t>ResNet</a:t>
            </a:r>
            <a:endParaRPr lang="en-US" dirty="0"/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 err="1"/>
              <a:t>DenseNet</a:t>
            </a:r>
            <a:endParaRPr lang="en-US" dirty="0"/>
          </a:p>
          <a:p>
            <a:pPr marL="0" indent="0">
              <a:lnSpc>
                <a:spcPct val="81000"/>
              </a:lnSpc>
              <a:buNone/>
            </a:pPr>
            <a:r>
              <a:rPr lang="en-US" altLang="zh-CN" b="1" dirty="0"/>
              <a:t>Coding</a:t>
            </a:r>
            <a:endParaRPr lang="en-US" dirty="0"/>
          </a:p>
          <a:p>
            <a:pPr marL="0" indent="0">
              <a:lnSpc>
                <a:spcPct val="81000"/>
              </a:lnSpc>
              <a:buNone/>
            </a:pPr>
            <a:r>
              <a:rPr lang="en-US" dirty="0"/>
              <a:t>Introduction of </a:t>
            </a:r>
            <a:r>
              <a:rPr lang="en-US" dirty="0" err="1"/>
              <a:t>keras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3B5001-C055-A541-BFA3-14A8640EB420}"/>
                  </a:ext>
                </a:extLst>
              </p14:cNvPr>
              <p14:cNvContentPartPr/>
              <p14:nvPr/>
            </p14:nvContentPartPr>
            <p14:xfrm>
              <a:off x="870120" y="2124000"/>
              <a:ext cx="5968440" cy="4224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3B5001-C055-A541-BFA3-14A8640EB4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760" y="2114640"/>
                <a:ext cx="5987160" cy="424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559888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7601205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Convolutional Neural Networks</a:t>
            </a:r>
            <a:br>
              <a:rPr lang="en-US" dirty="0"/>
            </a:br>
            <a:r>
              <a:rPr lang="en-US" sz="2000" dirty="0"/>
              <a:t>references: Deep learning chapter 9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B4F92B-E8B4-DA43-8B29-24D7ACF0AC9C}"/>
                  </a:ext>
                </a:extLst>
              </p14:cNvPr>
              <p14:cNvContentPartPr/>
              <p14:nvPr/>
            </p14:nvContentPartPr>
            <p14:xfrm>
              <a:off x="5568840" y="3966480"/>
              <a:ext cx="2866680" cy="957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B4F92B-E8B4-DA43-8B29-24D7ACF0AC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9480" y="3957120"/>
                <a:ext cx="2885400" cy="97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519926-E9C0-A740-815F-4196001B9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51" y="1263649"/>
            <a:ext cx="6175266" cy="47534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DAFBBF3-1858-9849-9C69-56458EDAF3BC}"/>
                  </a:ext>
                </a:extLst>
              </p14:cNvPr>
              <p14:cNvContentPartPr/>
              <p14:nvPr/>
            </p14:nvContentPartPr>
            <p14:xfrm>
              <a:off x="5860800" y="2359440"/>
              <a:ext cx="4831920" cy="3086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DAFBBF3-1858-9849-9C69-56458EDAF3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51440" y="2350080"/>
                <a:ext cx="4850640" cy="31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09515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F5E5-47FC-954E-9D93-279C2C3D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handle images in previous lectures?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F0AAC5-1A0A-FA42-9BA2-0E16B988D0F5}"/>
              </a:ext>
            </a:extLst>
          </p:cNvPr>
          <p:cNvGrpSpPr/>
          <p:nvPr/>
        </p:nvGrpSpPr>
        <p:grpSpPr>
          <a:xfrm>
            <a:off x="6698528" y="4166066"/>
            <a:ext cx="4892587" cy="1941448"/>
            <a:chOff x="6171527" y="4133325"/>
            <a:chExt cx="4892587" cy="194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5AE53DC-07BC-C946-AB1A-B32CB5FE13AB}"/>
                    </a:ext>
                  </a:extLst>
                </p:cNvPr>
                <p:cNvSpPr txBox="1"/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4154D00-C46C-0A47-9A88-740DE324C920}"/>
                </a:ext>
              </a:extLst>
            </p:cNvPr>
            <p:cNvGrpSpPr/>
            <p:nvPr/>
          </p:nvGrpSpPr>
          <p:grpSpPr>
            <a:xfrm>
              <a:off x="6171527" y="4259785"/>
              <a:ext cx="4892587" cy="1814988"/>
              <a:chOff x="6171527" y="4259785"/>
              <a:chExt cx="4892587" cy="1814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44C6EC68-36AC-D64B-BB89-7A58AB3D4ACC}"/>
                      </a:ext>
                    </a:extLst>
                  </p:cNvPr>
                  <p:cNvSpPr txBox="1"/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E0A3E9C-1114-FA4E-B90F-7064454AE572}"/>
                      </a:ext>
                    </a:extLst>
                  </p:cNvPr>
                  <p:cNvSpPr txBox="1"/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1F2CF24-E15C-DB4E-A5F9-F3E439A4E36E}"/>
                  </a:ext>
                </a:extLst>
              </p:cNvPr>
              <p:cNvCxnSpPr>
                <a:stCxn id="5" idx="3"/>
                <a:endCxn id="12" idx="2"/>
              </p:cNvCxnSpPr>
              <p:nvPr/>
            </p:nvCxnSpPr>
            <p:spPr>
              <a:xfrm>
                <a:off x="6662690" y="4392734"/>
                <a:ext cx="981659" cy="1336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43A43A5-3863-7242-8DB2-0279BA52D636}"/>
                  </a:ext>
                </a:extLst>
              </p:cNvPr>
              <p:cNvCxnSpPr>
                <a:stCxn id="7" idx="3"/>
                <a:endCxn id="14" idx="2"/>
              </p:cNvCxnSpPr>
              <p:nvPr/>
            </p:nvCxnSpPr>
            <p:spPr>
              <a:xfrm>
                <a:off x="6672179" y="4835154"/>
                <a:ext cx="96467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1009A72-2443-D845-A824-00C199EBAC63}"/>
                  </a:ext>
                </a:extLst>
              </p:cNvPr>
              <p:cNvCxnSpPr>
                <a:endCxn id="15" idx="2"/>
              </p:cNvCxnSpPr>
              <p:nvPr/>
            </p:nvCxnSpPr>
            <p:spPr>
              <a:xfrm>
                <a:off x="6661160" y="5821869"/>
                <a:ext cx="981659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47A2D6F-DCED-3F4D-BA3C-F49DC2902D3A}"/>
                  </a:ext>
                </a:extLst>
              </p:cNvPr>
              <p:cNvSpPr/>
              <p:nvPr/>
            </p:nvSpPr>
            <p:spPr>
              <a:xfrm>
                <a:off x="7644349" y="426159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EC7B6EA-F422-5B4B-99A4-2084BF438DF0}"/>
                      </a:ext>
                    </a:extLst>
                  </p:cNvPr>
                  <p:cNvSpPr txBox="1"/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7607728-B13B-1F44-905B-D8B8CECE84B0}"/>
                  </a:ext>
                </a:extLst>
              </p:cNvPr>
              <p:cNvSpPr/>
              <p:nvPr/>
            </p:nvSpPr>
            <p:spPr>
              <a:xfrm>
                <a:off x="7636857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1831B1C-BC30-BD4B-BB86-2243631E80D2}"/>
                  </a:ext>
                </a:extLst>
              </p:cNvPr>
              <p:cNvSpPr/>
              <p:nvPr/>
            </p:nvSpPr>
            <p:spPr>
              <a:xfrm>
                <a:off x="7642819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A9765CA-2673-1D44-BBA0-3064C3EF2D81}"/>
                  </a:ext>
                </a:extLst>
              </p:cNvPr>
              <p:cNvSpPr/>
              <p:nvPr/>
            </p:nvSpPr>
            <p:spPr>
              <a:xfrm>
                <a:off x="8468840" y="4259785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AFF17AC-AAC8-DA49-AB53-CDCFAB821E13}"/>
                  </a:ext>
                </a:extLst>
              </p:cNvPr>
              <p:cNvSpPr/>
              <p:nvPr/>
            </p:nvSpPr>
            <p:spPr>
              <a:xfrm>
                <a:off x="9531823" y="523924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EFED325-2E75-2748-A055-1D7304EAF850}"/>
                  </a:ext>
                </a:extLst>
              </p:cNvPr>
              <p:cNvCxnSpPr>
                <a:stCxn id="12" idx="6"/>
                <a:endCxn id="16" idx="2"/>
              </p:cNvCxnSpPr>
              <p:nvPr/>
            </p:nvCxnSpPr>
            <p:spPr>
              <a:xfrm flipV="1">
                <a:off x="7918669" y="4404291"/>
                <a:ext cx="550171" cy="18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DF06B84-CC4B-B24B-8569-87388633261B}"/>
                  </a:ext>
                </a:extLst>
              </p:cNvPr>
              <p:cNvCxnSpPr>
                <a:endCxn id="14" idx="2"/>
              </p:cNvCxnSpPr>
              <p:nvPr/>
            </p:nvCxnSpPr>
            <p:spPr>
              <a:xfrm flipV="1">
                <a:off x="6646174" y="4835154"/>
                <a:ext cx="990683" cy="10000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967776B-B049-2743-9E55-6A12C4E8148F}"/>
                  </a:ext>
                </a:extLst>
              </p:cNvPr>
              <p:cNvCxnSpPr>
                <a:endCxn id="12" idx="2"/>
              </p:cNvCxnSpPr>
              <p:nvPr/>
            </p:nvCxnSpPr>
            <p:spPr>
              <a:xfrm flipV="1">
                <a:off x="6653668" y="4406099"/>
                <a:ext cx="990681" cy="141577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EC86C57-15C0-3A42-9CA3-AA029986C9A3}"/>
                  </a:ext>
                </a:extLst>
              </p:cNvPr>
              <p:cNvCxnSpPr>
                <a:stCxn id="5" idx="3"/>
                <a:endCxn id="14" idx="2"/>
              </p:cNvCxnSpPr>
              <p:nvPr/>
            </p:nvCxnSpPr>
            <p:spPr>
              <a:xfrm>
                <a:off x="6662690" y="4392734"/>
                <a:ext cx="974167" cy="4424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26200761-4F88-A541-B56D-8256E0E0970E}"/>
                  </a:ext>
                </a:extLst>
              </p:cNvPr>
              <p:cNvCxnSpPr>
                <a:stCxn id="5" idx="3"/>
                <a:endCxn id="15" idx="2"/>
              </p:cNvCxnSpPr>
              <p:nvPr/>
            </p:nvCxnSpPr>
            <p:spPr>
              <a:xfrm>
                <a:off x="6662690" y="4392734"/>
                <a:ext cx="980129" cy="14291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F13B4A3-74FB-114C-803C-8A08A6B3E4E6}"/>
                  </a:ext>
                </a:extLst>
              </p:cNvPr>
              <p:cNvCxnSpPr>
                <a:stCxn id="7" idx="3"/>
                <a:endCxn id="15" idx="2"/>
              </p:cNvCxnSpPr>
              <p:nvPr/>
            </p:nvCxnSpPr>
            <p:spPr>
              <a:xfrm>
                <a:off x="6672179" y="4835154"/>
                <a:ext cx="970640" cy="986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602FA24-381E-B24F-8B92-B6B7760BC63A}"/>
                      </a:ext>
                    </a:extLst>
                  </p:cNvPr>
                  <p:cNvSpPr txBox="1"/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E9E35C8-6C6D-B640-92FB-C0B7498BAD41}"/>
                      </a:ext>
                    </a:extLst>
                  </p:cNvPr>
                  <p:cNvSpPr txBox="1"/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1E9F14D-D994-C748-9932-322F646039A0}"/>
                  </a:ext>
                </a:extLst>
              </p:cNvPr>
              <p:cNvSpPr/>
              <p:nvPr/>
            </p:nvSpPr>
            <p:spPr>
              <a:xfrm>
                <a:off x="8453854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20EC315-991B-6F45-B366-F7378172600E}"/>
                  </a:ext>
                </a:extLst>
              </p:cNvPr>
              <p:cNvCxnSpPr>
                <a:stCxn id="12" idx="6"/>
                <a:endCxn id="26" idx="2"/>
              </p:cNvCxnSpPr>
              <p:nvPr/>
            </p:nvCxnSpPr>
            <p:spPr>
              <a:xfrm>
                <a:off x="7918669" y="4406099"/>
                <a:ext cx="535185" cy="429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199A38F-0317-2844-BBCA-1AE2629F43F8}"/>
                  </a:ext>
                </a:extLst>
              </p:cNvPr>
              <p:cNvCxnSpPr>
                <a:stCxn id="14" idx="6"/>
                <a:endCxn id="16" idx="2"/>
              </p:cNvCxnSpPr>
              <p:nvPr/>
            </p:nvCxnSpPr>
            <p:spPr>
              <a:xfrm flipV="1">
                <a:off x="7911177" y="4404291"/>
                <a:ext cx="557663" cy="4308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6472C7-2FA4-8345-A194-3796958E0959}"/>
                  </a:ext>
                </a:extLst>
              </p:cNvPr>
              <p:cNvCxnSpPr>
                <a:stCxn id="14" idx="6"/>
                <a:endCxn id="26" idx="2"/>
              </p:cNvCxnSpPr>
              <p:nvPr/>
            </p:nvCxnSpPr>
            <p:spPr>
              <a:xfrm>
                <a:off x="7911177" y="4835154"/>
                <a:ext cx="54267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40F11AD-FAC6-6D4B-8081-97FBCA198109}"/>
                      </a:ext>
                    </a:extLst>
                  </p:cNvPr>
                  <p:cNvSpPr txBox="1"/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2EAB7D0-9A20-E946-81E6-E94780355DA7}"/>
                  </a:ext>
                </a:extLst>
              </p:cNvPr>
              <p:cNvSpPr/>
              <p:nvPr/>
            </p:nvSpPr>
            <p:spPr>
              <a:xfrm>
                <a:off x="8453854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61EA3CEB-2C99-B846-83C8-3ECBA342DA39}"/>
                  </a:ext>
                </a:extLst>
              </p:cNvPr>
              <p:cNvCxnSpPr>
                <a:stCxn id="15" idx="6"/>
                <a:endCxn id="31" idx="2"/>
              </p:cNvCxnSpPr>
              <p:nvPr/>
            </p:nvCxnSpPr>
            <p:spPr>
              <a:xfrm>
                <a:off x="7917139" y="5821870"/>
                <a:ext cx="53671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4E01DA8-E6AD-8B4F-A7BB-492189B571E1}"/>
                  </a:ext>
                </a:extLst>
              </p:cNvPr>
              <p:cNvCxnSpPr>
                <a:stCxn id="31" idx="6"/>
                <a:endCxn id="17" idx="2"/>
              </p:cNvCxnSpPr>
              <p:nvPr/>
            </p:nvCxnSpPr>
            <p:spPr>
              <a:xfrm flipV="1">
                <a:off x="8728174" y="5383749"/>
                <a:ext cx="803649" cy="4381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C3CCF8B-A671-DA40-B099-5B8B95E787DE}"/>
                  </a:ext>
                </a:extLst>
              </p:cNvPr>
              <p:cNvCxnSpPr>
                <a:stCxn id="26" idx="6"/>
                <a:endCxn id="17" idx="2"/>
              </p:cNvCxnSpPr>
              <p:nvPr/>
            </p:nvCxnSpPr>
            <p:spPr>
              <a:xfrm>
                <a:off x="8728174" y="4835154"/>
                <a:ext cx="803649" cy="54859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0BD54F61-F818-274A-B8A5-BE2821A83201}"/>
                  </a:ext>
                </a:extLst>
              </p:cNvPr>
              <p:cNvCxnSpPr>
                <a:stCxn id="16" idx="6"/>
                <a:endCxn id="17" idx="2"/>
              </p:cNvCxnSpPr>
              <p:nvPr/>
            </p:nvCxnSpPr>
            <p:spPr>
              <a:xfrm>
                <a:off x="8743160" y="4404291"/>
                <a:ext cx="788663" cy="9794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7FEFF6B-2DAA-CD4F-B68C-6E51129E0447}"/>
                  </a:ext>
                </a:extLst>
              </p:cNvPr>
              <p:cNvCxnSpPr>
                <a:stCxn id="17" idx="6"/>
                <a:endCxn id="13" idx="1"/>
              </p:cNvCxnSpPr>
              <p:nvPr/>
            </p:nvCxnSpPr>
            <p:spPr>
              <a:xfrm>
                <a:off x="9806143" y="5383749"/>
                <a:ext cx="74411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725956B-FF46-8940-9993-E8E877E0479A}"/>
              </a:ext>
            </a:extLst>
          </p:cNvPr>
          <p:cNvSpPr txBox="1"/>
          <p:nvPr/>
        </p:nvSpPr>
        <p:spPr>
          <a:xfrm>
            <a:off x="1704573" y="3219888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2FF9224-0D82-2543-8CF2-8A846949D23C}"/>
              </a:ext>
            </a:extLst>
          </p:cNvPr>
          <p:cNvCxnSpPr/>
          <p:nvPr/>
        </p:nvCxnSpPr>
        <p:spPr>
          <a:xfrm flipV="1">
            <a:off x="3222421" y="2506549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F2E7D86-8EB9-DC4C-853D-58458508372D}"/>
              </a:ext>
            </a:extLst>
          </p:cNvPr>
          <p:cNvSpPr txBox="1"/>
          <p:nvPr/>
        </p:nvSpPr>
        <p:spPr>
          <a:xfrm>
            <a:off x="4666325" y="2359265"/>
            <a:ext cx="2414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Female? (0/1)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182A5BC-E313-1841-922D-1CB578EA10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26" y="1711870"/>
            <a:ext cx="1476907" cy="152115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0FC3C7E-9CC4-4945-8B1B-AECF81D962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44" y="3681508"/>
            <a:ext cx="2678596" cy="266178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50E6F8C-A309-494B-B728-092692E26ADD}"/>
              </a:ext>
            </a:extLst>
          </p:cNvPr>
          <p:cNvSpPr txBox="1"/>
          <p:nvPr/>
        </p:nvSpPr>
        <p:spPr>
          <a:xfrm>
            <a:off x="1701913" y="6343293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1000x1000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53A01A-DC07-6D40-A1A9-2D94E15C6B14}"/>
                  </a:ext>
                </a:extLst>
              </p14:cNvPr>
              <p14:cNvContentPartPr/>
              <p14:nvPr/>
            </p14:nvContentPartPr>
            <p14:xfrm>
              <a:off x="1702440" y="1044000"/>
              <a:ext cx="10408320" cy="5701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53A01A-DC07-6D40-A1A9-2D94E15C6B1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93080" y="1034640"/>
                <a:ext cx="10427040" cy="572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05130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06137-D3CB-684D-9CA7-A33B5FA11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1068"/>
          </a:xfrm>
        </p:spPr>
        <p:txBody>
          <a:bodyPr/>
          <a:lstStyle/>
          <a:p>
            <a:r>
              <a:rPr lang="en-US" dirty="0"/>
              <a:t>CNNs (parameters sharing)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CFF66-D08A-8744-842D-65414EF0E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13" y="2034791"/>
            <a:ext cx="5095766" cy="27884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CBE517-639F-D547-ACE8-B3F9FCED07B9}"/>
                  </a:ext>
                </a:extLst>
              </p14:cNvPr>
              <p14:cNvContentPartPr/>
              <p14:nvPr/>
            </p14:nvContentPartPr>
            <p14:xfrm>
              <a:off x="4168800" y="1473840"/>
              <a:ext cx="277200" cy="310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CBE517-639F-D547-ACE8-B3F9FCED07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2960" y="1410480"/>
                <a:ext cx="30852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8D8DEE9-9937-3244-8B84-A03669AB5DDD}"/>
                  </a:ext>
                </a:extLst>
              </p14:cNvPr>
              <p14:cNvContentPartPr/>
              <p14:nvPr/>
            </p14:nvContentPartPr>
            <p14:xfrm>
              <a:off x="1090440" y="2369520"/>
              <a:ext cx="335880" cy="322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8D8DEE9-9937-3244-8B84-A03669AB5D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600" y="2306160"/>
                <a:ext cx="36720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549376D-F250-2C40-B59A-932CF6E854B3}"/>
                  </a:ext>
                </a:extLst>
              </p14:cNvPr>
              <p14:cNvContentPartPr/>
              <p14:nvPr/>
            </p14:nvContentPartPr>
            <p14:xfrm>
              <a:off x="4532040" y="1468800"/>
              <a:ext cx="154800" cy="281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549376D-F250-2C40-B59A-932CF6E854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6200" y="1405440"/>
                <a:ext cx="18612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1DCC9D9-D062-7849-A100-06D0950D18C9}"/>
                  </a:ext>
                </a:extLst>
              </p14:cNvPr>
              <p14:cNvContentPartPr/>
              <p14:nvPr/>
            </p14:nvContentPartPr>
            <p14:xfrm>
              <a:off x="1686240" y="2395080"/>
              <a:ext cx="205920" cy="271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DCC9D9-D062-7849-A100-06D0950D18C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70400" y="2331720"/>
                <a:ext cx="23724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1C953BF-30B7-C94E-8C62-E858F0DDDC98}"/>
                  </a:ext>
                </a:extLst>
              </p14:cNvPr>
              <p14:cNvContentPartPr/>
              <p14:nvPr/>
            </p14:nvContentPartPr>
            <p14:xfrm>
              <a:off x="5092920" y="1381680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1C953BF-30B7-C94E-8C62-E858F0DDDC9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77080" y="131832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089E911-4751-494E-ADF0-DC7C90334606}"/>
                  </a:ext>
                </a:extLst>
              </p14:cNvPr>
              <p14:cNvContentPartPr/>
              <p14:nvPr/>
            </p14:nvContentPartPr>
            <p14:xfrm>
              <a:off x="4852440" y="1479240"/>
              <a:ext cx="148680" cy="215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089E911-4751-494E-ADF0-DC7C9033460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36600" y="1415880"/>
                <a:ext cx="18000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05409C5-E6E3-8743-812F-BB30E6E849B0}"/>
                  </a:ext>
                </a:extLst>
              </p14:cNvPr>
              <p14:cNvContentPartPr/>
              <p14:nvPr/>
            </p14:nvContentPartPr>
            <p14:xfrm>
              <a:off x="2188080" y="2374560"/>
              <a:ext cx="195480" cy="322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05409C5-E6E3-8743-812F-BB30E6E849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72240" y="2311200"/>
                <a:ext cx="22680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0B7745D-4337-6C40-B95A-4167C6DF0051}"/>
                  </a:ext>
                </a:extLst>
              </p14:cNvPr>
              <p14:cNvContentPartPr/>
              <p14:nvPr/>
            </p14:nvContentPartPr>
            <p14:xfrm>
              <a:off x="4219920" y="1934640"/>
              <a:ext cx="164880" cy="174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0B7745D-4337-6C40-B95A-4167C6DF005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04080" y="1871280"/>
                <a:ext cx="19620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EFBA2F0-27AB-F844-8461-3C4B97D5BC51}"/>
                  </a:ext>
                </a:extLst>
              </p14:cNvPr>
              <p14:cNvContentPartPr/>
              <p14:nvPr/>
            </p14:nvContentPartPr>
            <p14:xfrm>
              <a:off x="1149120" y="2899080"/>
              <a:ext cx="192960" cy="259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EFBA2F0-27AB-F844-8461-3C4B97D5BC5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33280" y="2835720"/>
                <a:ext cx="22428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F8C825B-1943-F947-9A4B-C9B5D2475A1E}"/>
                  </a:ext>
                </a:extLst>
              </p14:cNvPr>
              <p14:cNvContentPartPr/>
              <p14:nvPr/>
            </p14:nvContentPartPr>
            <p14:xfrm>
              <a:off x="4532040" y="1885680"/>
              <a:ext cx="154800" cy="100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F8C825B-1943-F947-9A4B-C9B5D2475A1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16200" y="1822320"/>
                <a:ext cx="1861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2818EA4-AB8B-A448-9493-2FFD1A9AB15B}"/>
                  </a:ext>
                </a:extLst>
              </p14:cNvPr>
              <p14:cNvContentPartPr/>
              <p14:nvPr/>
            </p14:nvContentPartPr>
            <p14:xfrm>
              <a:off x="1691640" y="2865960"/>
              <a:ext cx="245160" cy="281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2818EA4-AB8B-A448-9493-2FFD1A9AB15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75800" y="2802600"/>
                <a:ext cx="2764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1D7B456-AFC4-1B44-9A50-C8E0C7783186}"/>
                  </a:ext>
                </a:extLst>
              </p14:cNvPr>
              <p14:cNvContentPartPr/>
              <p14:nvPr/>
            </p14:nvContentPartPr>
            <p14:xfrm>
              <a:off x="4875120" y="1878120"/>
              <a:ext cx="157320" cy="979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1D7B456-AFC4-1B44-9A50-C8E0C778318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59280" y="1814760"/>
                <a:ext cx="1886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920EA13-B3A0-9842-B10F-CD29CCEA6C09}"/>
                  </a:ext>
                </a:extLst>
              </p14:cNvPr>
              <p14:cNvContentPartPr/>
              <p14:nvPr/>
            </p14:nvContentPartPr>
            <p14:xfrm>
              <a:off x="2196000" y="2896560"/>
              <a:ext cx="182160" cy="317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920EA13-B3A0-9842-B10F-CD29CCEA6C0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180160" y="2833200"/>
                <a:ext cx="21348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47AB3FC-B89C-2D41-9E13-37CAFCDCEE26}"/>
                  </a:ext>
                </a:extLst>
              </p14:cNvPr>
              <p14:cNvContentPartPr/>
              <p14:nvPr/>
            </p14:nvContentPartPr>
            <p14:xfrm>
              <a:off x="4266000" y="2231280"/>
              <a:ext cx="127800" cy="179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47AB3FC-B89C-2D41-9E13-37CAFCDCEE2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50160" y="2167920"/>
                <a:ext cx="15912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60554CB-F418-9044-A046-AC286109D805}"/>
                  </a:ext>
                </a:extLst>
              </p14:cNvPr>
              <p14:cNvContentPartPr/>
              <p14:nvPr/>
            </p14:nvContentPartPr>
            <p14:xfrm>
              <a:off x="1202400" y="3408480"/>
              <a:ext cx="147240" cy="2818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60554CB-F418-9044-A046-AC286109D80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86560" y="3345120"/>
                <a:ext cx="17856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4F0AA99-3EC1-984D-8542-28025D5394E7}"/>
                  </a:ext>
                </a:extLst>
              </p14:cNvPr>
              <p14:cNvContentPartPr/>
              <p14:nvPr/>
            </p14:nvContentPartPr>
            <p14:xfrm>
              <a:off x="4560480" y="2165040"/>
              <a:ext cx="126720" cy="1947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4F0AA99-3EC1-984D-8542-28025D5394E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544640" y="2101680"/>
                <a:ext cx="15804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AB7F1C1-06C9-CB48-88E2-3FB391139548}"/>
                  </a:ext>
                </a:extLst>
              </p14:cNvPr>
              <p14:cNvContentPartPr/>
              <p14:nvPr/>
            </p14:nvContentPartPr>
            <p14:xfrm>
              <a:off x="1681200" y="3357360"/>
              <a:ext cx="243720" cy="3430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AB7F1C1-06C9-CB48-88E2-3FB39113954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665360" y="3294000"/>
                <a:ext cx="2750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27DA270-59DD-0E4C-BE94-A36C89267313}"/>
                  </a:ext>
                </a:extLst>
              </p14:cNvPr>
              <p14:cNvContentPartPr/>
              <p14:nvPr/>
            </p14:nvContentPartPr>
            <p14:xfrm>
              <a:off x="4898520" y="2154600"/>
              <a:ext cx="133200" cy="2001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27DA270-59DD-0E4C-BE94-A36C8926731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882680" y="2091240"/>
                <a:ext cx="16452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ED55E23-0C7F-824A-96CA-12525C8196C9}"/>
                  </a:ext>
                </a:extLst>
              </p14:cNvPr>
              <p14:cNvContentPartPr/>
              <p14:nvPr/>
            </p14:nvContentPartPr>
            <p14:xfrm>
              <a:off x="2175480" y="3403440"/>
              <a:ext cx="243720" cy="287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ED55E23-0C7F-824A-96CA-12525C8196C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159640" y="3340080"/>
                <a:ext cx="27504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F09350F-A5C1-1843-B13F-711C40D6A271}"/>
                  </a:ext>
                </a:extLst>
              </p14:cNvPr>
              <p14:cNvContentPartPr/>
              <p14:nvPr/>
            </p14:nvContentPartPr>
            <p14:xfrm>
              <a:off x="1044360" y="2277360"/>
              <a:ext cx="25920" cy="1510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F09350F-A5C1-1843-B13F-711C40D6A27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28520" y="2214000"/>
                <a:ext cx="57240" cy="163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947F987-0200-3748-B871-74BCB15C048B}"/>
                  </a:ext>
                </a:extLst>
              </p14:cNvPr>
              <p14:cNvContentPartPr/>
              <p14:nvPr/>
            </p14:nvContentPartPr>
            <p14:xfrm>
              <a:off x="1085400" y="2226240"/>
              <a:ext cx="1428120" cy="15357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947F987-0200-3748-B871-74BCB15C048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69560" y="2162880"/>
                <a:ext cx="1459440" cy="16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39F6975-CD7F-464E-8954-012F88DA4E9C}"/>
                  </a:ext>
                </a:extLst>
              </p14:cNvPr>
              <p14:cNvContentPartPr/>
              <p14:nvPr/>
            </p14:nvContentPartPr>
            <p14:xfrm>
              <a:off x="1026000" y="3715560"/>
              <a:ext cx="1518480" cy="82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39F6975-CD7F-464E-8954-012F88DA4E9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10160" y="3652200"/>
                <a:ext cx="15498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6B276C8-3865-7647-A10A-F7F8204AD716}"/>
                  </a:ext>
                </a:extLst>
              </p14:cNvPr>
              <p14:cNvContentPartPr/>
              <p14:nvPr/>
            </p14:nvContentPartPr>
            <p14:xfrm>
              <a:off x="1550880" y="2200680"/>
              <a:ext cx="66960" cy="16484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6B276C8-3865-7647-A10A-F7F8204AD71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535040" y="2137320"/>
                <a:ext cx="98280" cy="177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1DD82F-2A54-414C-90EF-DA231D03B7FF}"/>
                  </a:ext>
                </a:extLst>
              </p14:cNvPr>
              <p14:cNvContentPartPr/>
              <p14:nvPr/>
            </p14:nvContentPartPr>
            <p14:xfrm>
              <a:off x="1573920" y="2205720"/>
              <a:ext cx="1451520" cy="15667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1DD82F-2A54-414C-90EF-DA231D03B7F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558080" y="2142360"/>
                <a:ext cx="1482840" cy="16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B33C1FD-0CE4-7D4C-B69B-FED6EE7E7927}"/>
                  </a:ext>
                </a:extLst>
              </p14:cNvPr>
              <p14:cNvContentPartPr/>
              <p14:nvPr/>
            </p14:nvContentPartPr>
            <p14:xfrm>
              <a:off x="1527840" y="3664440"/>
              <a:ext cx="1508040" cy="1130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B33C1FD-0CE4-7D4C-B69B-FED6EE7E792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12000" y="3601080"/>
                <a:ext cx="15393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AE40B15-CCB3-894C-BF83-97BD0911A1B6}"/>
                  </a:ext>
                </a:extLst>
              </p14:cNvPr>
              <p14:cNvContentPartPr/>
              <p14:nvPr/>
            </p14:nvContentPartPr>
            <p14:xfrm>
              <a:off x="5927400" y="2789280"/>
              <a:ext cx="161640" cy="669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AE40B15-CCB3-894C-BF83-97BD0911A1B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911560" y="2725920"/>
                <a:ext cx="1929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E037511-07FF-134B-A7E5-F35D0A9FCAE3}"/>
                  </a:ext>
                </a:extLst>
              </p14:cNvPr>
              <p14:cNvContentPartPr/>
              <p14:nvPr/>
            </p14:nvContentPartPr>
            <p14:xfrm>
              <a:off x="5927400" y="3434040"/>
              <a:ext cx="190080" cy="720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E037511-07FF-134B-A7E5-F35D0A9FCAE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11560" y="3370680"/>
                <a:ext cx="2214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B175F52-B4E5-8C40-A3D7-75B92A06976F}"/>
                  </a:ext>
                </a:extLst>
              </p14:cNvPr>
              <p14:cNvContentPartPr/>
              <p14:nvPr/>
            </p14:nvContentPartPr>
            <p14:xfrm>
              <a:off x="2052720" y="2272320"/>
              <a:ext cx="36000" cy="1620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B175F52-B4E5-8C40-A3D7-75B92A06976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036880" y="2208960"/>
                <a:ext cx="67320" cy="17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49D4D5E-01FA-D344-9321-52C7CC79510D}"/>
                  </a:ext>
                </a:extLst>
              </p14:cNvPr>
              <p14:cNvContentPartPr/>
              <p14:nvPr/>
            </p14:nvContentPartPr>
            <p14:xfrm>
              <a:off x="2113920" y="2231280"/>
              <a:ext cx="1443960" cy="15051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49D4D5E-01FA-D344-9321-52C7CC79510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098080" y="2167920"/>
                <a:ext cx="1475280" cy="163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2472BCD-BB30-F143-BDDF-1D4530B4ABFD}"/>
                  </a:ext>
                </a:extLst>
              </p14:cNvPr>
              <p14:cNvContentPartPr/>
              <p14:nvPr/>
            </p14:nvContentPartPr>
            <p14:xfrm>
              <a:off x="2047680" y="3736080"/>
              <a:ext cx="1484640" cy="820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2472BCD-BB30-F143-BDDF-1D4530B4ABF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031840" y="3672720"/>
                <a:ext cx="151596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15B43A2-876A-2E4C-A33D-98E92510DAEA}"/>
                  </a:ext>
                </a:extLst>
              </p14:cNvPr>
              <p14:cNvContentPartPr/>
              <p14:nvPr/>
            </p14:nvContentPartPr>
            <p14:xfrm>
              <a:off x="5932440" y="4007160"/>
              <a:ext cx="184680" cy="568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15B43A2-876A-2E4C-A33D-98E92510DAE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916600" y="3943800"/>
                <a:ext cx="2160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07D3551-6422-C343-8743-53906B7448D9}"/>
                  </a:ext>
                </a:extLst>
              </p14:cNvPr>
              <p14:cNvContentPartPr/>
              <p14:nvPr/>
            </p14:nvContentPartPr>
            <p14:xfrm>
              <a:off x="1013760" y="2758680"/>
              <a:ext cx="1494720" cy="360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07D3551-6422-C343-8743-53906B7448D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97920" y="2695320"/>
                <a:ext cx="15260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F308080-AE2D-614C-BF62-FB862B2D3DFF}"/>
                  </a:ext>
                </a:extLst>
              </p14:cNvPr>
              <p14:cNvContentPartPr/>
              <p14:nvPr/>
            </p14:nvContentPartPr>
            <p14:xfrm>
              <a:off x="2559240" y="2779200"/>
              <a:ext cx="36360" cy="205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F308080-AE2D-614C-BF62-FB862B2D3DF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543400" y="2715840"/>
                <a:ext cx="676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BAA99D7-6E45-EE43-A93B-96AC3E1494D7}"/>
                  </a:ext>
                </a:extLst>
              </p14:cNvPr>
              <p14:cNvContentPartPr/>
              <p14:nvPr/>
            </p14:nvContentPartPr>
            <p14:xfrm>
              <a:off x="2487600" y="2773800"/>
              <a:ext cx="72000" cy="15102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BAA99D7-6E45-EE43-A93B-96AC3E1494D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471760" y="2710440"/>
                <a:ext cx="103320" cy="163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83273AE-E277-924B-A259-CF2CB6559ED6}"/>
                  </a:ext>
                </a:extLst>
              </p14:cNvPr>
              <p14:cNvContentPartPr/>
              <p14:nvPr/>
            </p14:nvContentPartPr>
            <p14:xfrm>
              <a:off x="1013760" y="2770920"/>
              <a:ext cx="143640" cy="14925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83273AE-E277-924B-A259-CF2CB6559ED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97920" y="2707560"/>
                <a:ext cx="174960" cy="16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252C437-5537-EB4F-8D86-8548E1138997}"/>
                  </a:ext>
                </a:extLst>
              </p14:cNvPr>
              <p14:cNvContentPartPr/>
              <p14:nvPr/>
            </p14:nvContentPartPr>
            <p14:xfrm>
              <a:off x="317520" y="102240"/>
              <a:ext cx="11371680" cy="65656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252C437-5537-EB4F-8D86-8548E113899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08160" y="92880"/>
                <a:ext cx="11390400" cy="658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28822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FEF2E8-FA0B-C74E-BC1C-02F47920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1068"/>
          </a:xfrm>
        </p:spPr>
        <p:txBody>
          <a:bodyPr/>
          <a:lstStyle/>
          <a:p>
            <a:r>
              <a:rPr lang="en-US" dirty="0"/>
              <a:t>CNNs (Local invariant)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EC55E-7D77-2D4C-9328-EAA380B35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1" y="1739708"/>
            <a:ext cx="3829488" cy="39321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BE1831-BD62-ED4F-B60A-6FBD4D836D05}"/>
                  </a:ext>
                </a:extLst>
              </p14:cNvPr>
              <p14:cNvContentPartPr/>
              <p14:nvPr/>
            </p14:nvContentPartPr>
            <p14:xfrm>
              <a:off x="844560" y="133200"/>
              <a:ext cx="10426680" cy="5977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BE1831-BD62-ED4F-B60A-6FBD4D836D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200" y="123840"/>
                <a:ext cx="10445400" cy="599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192063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456</TotalTime>
  <Words>362</Words>
  <Application>Microsoft Office PowerPoint</Application>
  <PresentationFormat>Widescreen</PresentationFormat>
  <Paragraphs>182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主题​​</vt:lpstr>
      <vt:lpstr>Convolutional Neural Networks Lesson-06</vt:lpstr>
      <vt:lpstr>Recap of ANN</vt:lpstr>
      <vt:lpstr>Some training tips</vt:lpstr>
      <vt:lpstr>overview</vt:lpstr>
      <vt:lpstr>Convolutional Neural Networks references: Deep learning chapter 9</vt:lpstr>
      <vt:lpstr>PowerPoint Presentation</vt:lpstr>
      <vt:lpstr>How did we handle images in previous lectures?</vt:lpstr>
      <vt:lpstr>CNNs (parameters sharing)</vt:lpstr>
      <vt:lpstr>CNNs (Local invariant)</vt:lpstr>
      <vt:lpstr>Feature detection</vt:lpstr>
      <vt:lpstr>More about CNNs. (padding 1)</vt:lpstr>
      <vt:lpstr>More about CNNs. (padding 2)</vt:lpstr>
      <vt:lpstr>More about CNNs (strides)</vt:lpstr>
      <vt:lpstr>What is receptive field ?</vt:lpstr>
      <vt:lpstr>What pooling layers do ?</vt:lpstr>
      <vt:lpstr>More about CNNs (feature maps)</vt:lpstr>
      <vt:lpstr>CNN example (An image classifier LeNet-5)</vt:lpstr>
      <vt:lpstr>PowerPoint Presentation</vt:lpstr>
      <vt:lpstr>Recent development of CNNs </vt:lpstr>
      <vt:lpstr>Test your understanding</vt:lpstr>
      <vt:lpstr>Some famous CNN models</vt:lpstr>
      <vt:lpstr>Alex Net</vt:lpstr>
      <vt:lpstr>VGG</vt:lpstr>
      <vt:lpstr>GoogLeNet</vt:lpstr>
      <vt:lpstr>ResNet</vt:lpstr>
      <vt:lpstr>PowerPoint Presentation</vt:lpstr>
      <vt:lpstr>PowerPoint Presentation</vt:lpstr>
      <vt:lpstr>TextCNN</vt:lpstr>
      <vt:lpstr>PowerPoint Presentation</vt:lpstr>
      <vt:lpstr>Coding session  Introduction of Keras</vt:lpstr>
      <vt:lpstr>Thanks for attending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eric.lee.xiao@gmail.com</cp:lastModifiedBy>
  <cp:revision>26</cp:revision>
  <dcterms:created xsi:type="dcterms:W3CDTF">2019-08-30T07:45:14Z</dcterms:created>
  <dcterms:modified xsi:type="dcterms:W3CDTF">2020-02-16T15:06:23Z</dcterms:modified>
</cp:coreProperties>
</file>